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4" r:id="rId6"/>
    <p:sldId id="282" r:id="rId7"/>
    <p:sldId id="293" r:id="rId8"/>
    <p:sldId id="275" r:id="rId9"/>
    <p:sldId id="292" r:id="rId10"/>
    <p:sldId id="278" r:id="rId11"/>
    <p:sldId id="266" r:id="rId12"/>
    <p:sldId id="297" r:id="rId13"/>
    <p:sldId id="298" r:id="rId14"/>
    <p:sldId id="301" r:id="rId15"/>
    <p:sldId id="305" r:id="rId16"/>
    <p:sldId id="303" r:id="rId17"/>
    <p:sldId id="276" r:id="rId18"/>
    <p:sldId id="304" r:id="rId19"/>
    <p:sldId id="300" r:id="rId20"/>
    <p:sldId id="302" r:id="rId21"/>
    <p:sldId id="285" r:id="rId22"/>
    <p:sldId id="290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Medium" panose="00000600000000000000" pitchFamily="2" charset="0"/>
      <p:regular r:id="rId26"/>
      <p:bold r:id="rId27"/>
      <p:italic r:id="rId28"/>
      <p:boldItalic r:id="rId29"/>
    </p:embeddedFont>
    <p:embeddedFont>
      <p:font typeface="Bebas Neue" panose="020B0604020202020204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Patrick Hand" panose="020B0604020202020204" charset="0"/>
      <p:regular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02F3C-D001-45C0-9605-EAEA84797E2C}">
  <a:tblStyle styleId="{A3D02F3C-D001-45C0-9605-EAEA84797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3" autoAdjust="0"/>
  </p:normalViewPr>
  <p:slideViewPr>
    <p:cSldViewPr snapToGrid="0">
      <p:cViewPr varScale="1">
        <p:scale>
          <a:sx n="104" d="100"/>
          <a:sy n="104" d="100"/>
        </p:scale>
        <p:origin x="11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3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56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35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71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33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15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3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1e89c83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1e89c83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f1e89c83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f1e89c83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1e29d71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1e29d71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f1e29d717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f1e29d717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f1e89c83e5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f1e89c83e5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 rot="-36" flipH="1">
            <a:off x="-218050" y="-2190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 rot="10799964" flipH="1">
            <a:off x="4506350" y="-1047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 rot="-36" flipH="1">
            <a:off x="-65660" y="-12671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 rot="10799964" flipH="1">
            <a:off x="4277740" y="-6575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760625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2"/>
          </p:nvPr>
        </p:nvSpPr>
        <p:spPr>
          <a:xfrm>
            <a:off x="3413513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6029988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hasCustomPrompt="1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4" hasCustomPrompt="1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5" hasCustomPrompt="1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6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78641" y="3038244"/>
            <a:ext cx="3886500" cy="4266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198289" y="1268400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Customers Churn Classification</a:t>
            </a:r>
            <a:endParaRPr dirty="0"/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rgbClr val="DC9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182740" y="198841"/>
            <a:ext cx="48833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Heatmap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19244" y="656221"/>
            <a:ext cx="5287297" cy="428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99;p44">
            <a:extLst>
              <a:ext uri="{FF2B5EF4-FFF2-40B4-BE49-F238E27FC236}">
                <a16:creationId xmlns:a16="http://schemas.microsoft.com/office/drawing/2014/main" id="{21533E63-4986-43E6-94AA-D1923DD47F30}"/>
              </a:ext>
            </a:extLst>
          </p:cNvPr>
          <p:cNvSpPr txBox="1">
            <a:spLocks/>
          </p:cNvSpPr>
          <p:nvPr/>
        </p:nvSpPr>
        <p:spPr>
          <a:xfrm>
            <a:off x="5277672" y="2090610"/>
            <a:ext cx="3094369" cy="1419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D40"/>
              </a:buClr>
              <a:buSzPts val="600"/>
            </a:pPr>
            <a:r>
              <a:rPr lang="en-US" dirty="0">
                <a:solidFill>
                  <a:schemeClr val="dk1"/>
                </a:solidFill>
              </a:rPr>
              <a:t>Features that has big correlation with exiting the bank:</a:t>
            </a: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Age (29%)</a:t>
            </a:r>
            <a:endParaRPr lang="ar-SA" dirty="0">
              <a:solidFill>
                <a:schemeClr val="dk1"/>
              </a:solidFill>
            </a:endParaRP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Customers in Germany (17%)</a:t>
            </a:r>
            <a:endParaRPr lang="ar-SA" dirty="0">
              <a:solidFill>
                <a:schemeClr val="dk1"/>
              </a:solidFill>
            </a:endParaRP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Female customers (11%)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1979150" y="1877562"/>
            <a:ext cx="5185700" cy="769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647328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+mn-lt"/>
              </a:rPr>
              <a:t>Steps:</a:t>
            </a:r>
            <a:endParaRPr dirty="0">
              <a:solidFill>
                <a:schemeClr val="dk1"/>
              </a:solidFill>
              <a:latin typeface="+mn-lt"/>
            </a:endParaRPr>
          </a:p>
          <a:p>
            <a:pPr marL="241300" lvl="0" indent="-254000" algn="l" rtl="0"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Feature selection using LASSO and Recursive Feature Elimination</a:t>
            </a:r>
          </a:p>
          <a:p>
            <a:pPr marL="241300" lvl="0" indent="-254000" algn="l" rtl="0"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Dummy variables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Outliers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endParaRPr lang="en-US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28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92643" y="171502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Imbalance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92643" y="737418"/>
            <a:ext cx="4866968" cy="37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99;p44">
            <a:extLst>
              <a:ext uri="{FF2B5EF4-FFF2-40B4-BE49-F238E27FC236}">
                <a16:creationId xmlns:a16="http://schemas.microsoft.com/office/drawing/2014/main" id="{21533E63-4986-43E6-94AA-D1923DD47F30}"/>
              </a:ext>
            </a:extLst>
          </p:cNvPr>
          <p:cNvSpPr txBox="1">
            <a:spLocks/>
          </p:cNvSpPr>
          <p:nvPr/>
        </p:nvSpPr>
        <p:spPr>
          <a:xfrm>
            <a:off x="4572000" y="1978038"/>
            <a:ext cx="4650717" cy="1653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D40"/>
              </a:buClr>
              <a:buSzPts val="600"/>
            </a:pPr>
            <a:r>
              <a:rPr lang="en-US" b="1" dirty="0">
                <a:solidFill>
                  <a:schemeClr val="dk1"/>
                </a:solidFill>
              </a:rPr>
              <a:t>Solved using </a:t>
            </a:r>
            <a:r>
              <a:rPr lang="en-US" b="1" dirty="0" err="1">
                <a:solidFill>
                  <a:schemeClr val="dk1"/>
                </a:solidFill>
              </a:rPr>
              <a:t>RandomOverSampler</a:t>
            </a:r>
            <a:r>
              <a:rPr lang="en-US" b="1" dirty="0">
                <a:solidFill>
                  <a:schemeClr val="dk1"/>
                </a:solidFill>
              </a:rPr>
              <a:t> (ROS)</a:t>
            </a:r>
          </a:p>
        </p:txBody>
      </p:sp>
    </p:spTree>
    <p:extLst>
      <p:ext uri="{BB962C8B-B14F-4D97-AF65-F5344CB8AC3E}">
        <p14:creationId xmlns:p14="http://schemas.microsoft.com/office/powerpoint/2010/main" val="209544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0" y="237577"/>
            <a:ext cx="8966662" cy="659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Model: 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D35DF-C3EB-49B2-BBF1-8FDEA66D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951" y="771898"/>
            <a:ext cx="4394098" cy="292939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55C2AB-EC63-4C30-B4BE-2DF08224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8944"/>
              </p:ext>
            </p:extLst>
          </p:nvPr>
        </p:nvGraphicFramePr>
        <p:xfrm>
          <a:off x="4035370" y="1152924"/>
          <a:ext cx="5108630" cy="2548373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1536374">
                  <a:extLst>
                    <a:ext uri="{9D8B030D-6E8A-4147-A177-3AD203B41FA5}">
                      <a16:colId xmlns:a16="http://schemas.microsoft.com/office/drawing/2014/main" val="3270390012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45377302"/>
                    </a:ext>
                  </a:extLst>
                </a:gridCol>
                <a:gridCol w="1816608">
                  <a:extLst>
                    <a:ext uri="{9D8B030D-6E8A-4147-A177-3AD203B41FA5}">
                      <a16:colId xmlns:a16="http://schemas.microsoft.com/office/drawing/2014/main" val="1919113322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Score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90769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0.6659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0.6641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565005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501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0.6800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0.6801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45971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0.6717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0.6718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4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5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DABL Modeling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68825" y="1118131"/>
            <a:ext cx="7642122" cy="392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6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96223" y="112217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Models</a:t>
            </a:r>
            <a:endParaRPr dirty="0"/>
          </a:p>
        </p:txBody>
      </p:sp>
      <p:graphicFrame>
        <p:nvGraphicFramePr>
          <p:cNvPr id="1528" name="Google Shape;1528;p58"/>
          <p:cNvGraphicFramePr/>
          <p:nvPr>
            <p:extLst>
              <p:ext uri="{D42A27DB-BD31-4B8C-83A1-F6EECF244321}">
                <p14:modId xmlns:p14="http://schemas.microsoft.com/office/powerpoint/2010/main" val="1154826867"/>
              </p:ext>
            </p:extLst>
          </p:nvPr>
        </p:nvGraphicFramePr>
        <p:xfrm>
          <a:off x="96223" y="594917"/>
          <a:ext cx="6120222" cy="3718320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207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F1-Score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0.7468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0.7461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KNN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0.8702 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0.8781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sz="1600" dirty="0">
                        <a:solidFill>
                          <a:srgbClr val="00B050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0.8812</a:t>
                      </a:r>
                      <a:endParaRPr sz="1600" dirty="0">
                        <a:solidFill>
                          <a:srgbClr val="00B05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0.8881</a:t>
                      </a:r>
                      <a:endParaRPr sz="1600" dirty="0">
                        <a:solidFill>
                          <a:srgbClr val="00B05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Gaussian Na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ï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ve Bayes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0.7444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0.7411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SVM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0.7424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0.7372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97716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Decision Tree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0.8751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0.8830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1850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XGB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0.8221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0.8236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5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96222" y="112217"/>
            <a:ext cx="8052261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Ensemble: Max Voting Classifier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B520-0C25-4A27-809C-66581A6827B9}"/>
              </a:ext>
            </a:extLst>
          </p:cNvPr>
          <p:cNvSpPr txBox="1"/>
          <p:nvPr/>
        </p:nvSpPr>
        <p:spPr>
          <a:xfrm>
            <a:off x="4572000" y="2833708"/>
            <a:ext cx="256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 Accuracy: 0.9438</a:t>
            </a:r>
          </a:p>
          <a:p>
            <a:r>
              <a:rPr lang="en-US" b="1" dirty="0"/>
              <a:t>Testing Accuracy: 0.8668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D35DF-C3EB-49B2-BBF1-8FDEA66D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898"/>
            <a:ext cx="4572000" cy="29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ROC Curve Graph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68825" y="1020441"/>
            <a:ext cx="7642122" cy="412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8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2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33" name="Google Shape;833;p42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Best Model</a:t>
            </a:r>
            <a:r>
              <a:rPr lang="en-US" sz="2800" dirty="0"/>
              <a:t>: Random Forest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107943" y="1020441"/>
            <a:ext cx="4240162" cy="3315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B1212E-F090-400C-B8B0-55926230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5298"/>
              </p:ext>
            </p:extLst>
          </p:nvPr>
        </p:nvGraphicFramePr>
        <p:xfrm>
          <a:off x="3667924" y="1418944"/>
          <a:ext cx="5409707" cy="2548373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val="559081312"/>
                    </a:ext>
                  </a:extLst>
                </a:gridCol>
                <a:gridCol w="1700033">
                  <a:extLst>
                    <a:ext uri="{9D8B030D-6E8A-4147-A177-3AD203B41FA5}">
                      <a16:colId xmlns:a16="http://schemas.microsoft.com/office/drawing/2014/main" val="3143691292"/>
                    </a:ext>
                  </a:extLst>
                </a:gridCol>
                <a:gridCol w="1497351">
                  <a:extLst>
                    <a:ext uri="{9D8B030D-6E8A-4147-A177-3AD203B41FA5}">
                      <a16:colId xmlns:a16="http://schemas.microsoft.com/office/drawing/2014/main" val="3451950094"/>
                    </a:ext>
                  </a:extLst>
                </a:gridCol>
                <a:gridCol w="1188866">
                  <a:extLst>
                    <a:ext uri="{9D8B030D-6E8A-4147-A177-3AD203B41FA5}">
                      <a16:colId xmlns:a16="http://schemas.microsoft.com/office/drawing/2014/main" val="4115854010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57857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0.9619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0.8799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0.8828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43660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0.9658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0.8497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0.8411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66335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0.9580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0.9279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0.9366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77298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F1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0.9619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0.8871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0.8863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3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7"/>
          <p:cNvSpPr/>
          <p:nvPr/>
        </p:nvSpPr>
        <p:spPr>
          <a:xfrm>
            <a:off x="2772964" y="621170"/>
            <a:ext cx="633913" cy="540574"/>
          </a:xfrm>
          <a:custGeom>
            <a:avLst/>
            <a:gdLst/>
            <a:ahLst/>
            <a:cxnLst/>
            <a:rect l="l" t="t" r="r" b="b"/>
            <a:pathLst>
              <a:path w="34141" h="29114" extrusionOk="0">
                <a:moveTo>
                  <a:pt x="17561" y="1"/>
                </a:moveTo>
                <a:cubicBezTo>
                  <a:pt x="7795" y="1"/>
                  <a:pt x="0" y="10208"/>
                  <a:pt x="4285" y="20273"/>
                </a:cubicBezTo>
                <a:cubicBezTo>
                  <a:pt x="6565" y="25626"/>
                  <a:pt x="11824" y="29114"/>
                  <a:pt x="17630" y="29114"/>
                </a:cubicBezTo>
                <a:cubicBezTo>
                  <a:pt x="17685" y="29114"/>
                  <a:pt x="17740" y="29113"/>
                  <a:pt x="17795" y="29113"/>
                </a:cubicBezTo>
                <a:cubicBezTo>
                  <a:pt x="23666" y="29046"/>
                  <a:pt x="28936" y="25477"/>
                  <a:pt x="31138" y="20006"/>
                </a:cubicBezTo>
                <a:cubicBezTo>
                  <a:pt x="34140" y="12567"/>
                  <a:pt x="30537" y="4095"/>
                  <a:pt x="23065" y="1093"/>
                </a:cubicBezTo>
                <a:cubicBezTo>
                  <a:pt x="21206" y="344"/>
                  <a:pt x="19351" y="1"/>
                  <a:pt x="175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7"/>
          <p:cNvSpPr txBox="1">
            <a:spLocks noGrp="1"/>
          </p:cNvSpPr>
          <p:nvPr>
            <p:ph type="title"/>
          </p:nvPr>
        </p:nvSpPr>
        <p:spPr>
          <a:xfrm>
            <a:off x="4356206" y="1984832"/>
            <a:ext cx="4013700" cy="68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770" name="Google Shape;1770;p67"/>
          <p:cNvSpPr txBox="1">
            <a:spLocks noGrp="1"/>
          </p:cNvSpPr>
          <p:nvPr>
            <p:ph type="subTitle" idx="1"/>
          </p:nvPr>
        </p:nvSpPr>
        <p:spPr>
          <a:xfrm>
            <a:off x="4208938" y="3043089"/>
            <a:ext cx="5256626" cy="1204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The best model to predict is Random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Highest validation accuracy.</a:t>
            </a:r>
            <a:endParaRPr sz="1600" b="1" dirty="0"/>
          </a:p>
        </p:txBody>
      </p:sp>
      <p:sp>
        <p:nvSpPr>
          <p:cNvPr id="1771" name="Google Shape;1771;p67"/>
          <p:cNvSpPr/>
          <p:nvPr/>
        </p:nvSpPr>
        <p:spPr>
          <a:xfrm>
            <a:off x="3067445" y="1969356"/>
            <a:ext cx="105315" cy="50188"/>
          </a:xfrm>
          <a:custGeom>
            <a:avLst/>
            <a:gdLst/>
            <a:ahLst/>
            <a:cxnLst/>
            <a:rect l="l" t="t" r="r" b="b"/>
            <a:pathLst>
              <a:path w="5672" h="2703" extrusionOk="0">
                <a:moveTo>
                  <a:pt x="367" y="0"/>
                </a:moveTo>
                <a:lnTo>
                  <a:pt x="0" y="2702"/>
                </a:lnTo>
                <a:lnTo>
                  <a:pt x="5671" y="2702"/>
                </a:lnTo>
                <a:lnTo>
                  <a:pt x="54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7"/>
          <p:cNvSpPr/>
          <p:nvPr/>
        </p:nvSpPr>
        <p:spPr>
          <a:xfrm>
            <a:off x="3197510" y="1969356"/>
            <a:ext cx="116455" cy="50188"/>
          </a:xfrm>
          <a:custGeom>
            <a:avLst/>
            <a:gdLst/>
            <a:ahLst/>
            <a:cxnLst/>
            <a:rect l="l" t="t" r="r" b="b"/>
            <a:pathLst>
              <a:path w="6272" h="2703" extrusionOk="0">
                <a:moveTo>
                  <a:pt x="0" y="0"/>
                </a:moveTo>
                <a:lnTo>
                  <a:pt x="534" y="2702"/>
                </a:lnTo>
                <a:lnTo>
                  <a:pt x="6271" y="2169"/>
                </a:lnTo>
                <a:lnTo>
                  <a:pt x="54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7"/>
          <p:cNvSpPr/>
          <p:nvPr/>
        </p:nvSpPr>
        <p:spPr>
          <a:xfrm>
            <a:off x="3062664" y="767095"/>
            <a:ext cx="54514" cy="46642"/>
          </a:xfrm>
          <a:custGeom>
            <a:avLst/>
            <a:gdLst/>
            <a:ahLst/>
            <a:cxnLst/>
            <a:rect l="l" t="t" r="r" b="b"/>
            <a:pathLst>
              <a:path w="2936" h="2512" extrusionOk="0">
                <a:moveTo>
                  <a:pt x="1668" y="1"/>
                </a:moveTo>
                <a:cubicBezTo>
                  <a:pt x="568" y="1"/>
                  <a:pt x="0" y="1368"/>
                  <a:pt x="801" y="2135"/>
                </a:cubicBezTo>
                <a:cubicBezTo>
                  <a:pt x="1050" y="2395"/>
                  <a:pt x="1363" y="2511"/>
                  <a:pt x="1671" y="2511"/>
                </a:cubicBezTo>
                <a:cubicBezTo>
                  <a:pt x="2313" y="2511"/>
                  <a:pt x="2936" y="2011"/>
                  <a:pt x="2936" y="1268"/>
                </a:cubicBezTo>
                <a:cubicBezTo>
                  <a:pt x="2936" y="568"/>
                  <a:pt x="2369" y="1"/>
                  <a:pt x="1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7"/>
          <p:cNvSpPr/>
          <p:nvPr/>
        </p:nvSpPr>
        <p:spPr>
          <a:xfrm>
            <a:off x="736797" y="3010491"/>
            <a:ext cx="3002662" cy="17529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67"/>
          <p:cNvSpPr/>
          <p:nvPr/>
        </p:nvSpPr>
        <p:spPr>
          <a:xfrm>
            <a:off x="2810415" y="1817455"/>
            <a:ext cx="111498" cy="112890"/>
          </a:xfrm>
          <a:custGeom>
            <a:avLst/>
            <a:gdLst/>
            <a:ahLst/>
            <a:cxnLst/>
            <a:rect l="l" t="t" r="r" b="b"/>
            <a:pathLst>
              <a:path w="6005" h="6080" extrusionOk="0">
                <a:moveTo>
                  <a:pt x="229" y="1"/>
                </a:moveTo>
                <a:cubicBezTo>
                  <a:pt x="175" y="1"/>
                  <a:pt x="117" y="26"/>
                  <a:pt x="67" y="76"/>
                </a:cubicBezTo>
                <a:cubicBezTo>
                  <a:pt x="0" y="142"/>
                  <a:pt x="0" y="276"/>
                  <a:pt x="67" y="376"/>
                </a:cubicBezTo>
                <a:lnTo>
                  <a:pt x="5637" y="6013"/>
                </a:lnTo>
                <a:cubicBezTo>
                  <a:pt x="5671" y="6047"/>
                  <a:pt x="5704" y="6080"/>
                  <a:pt x="5771" y="6080"/>
                </a:cubicBezTo>
                <a:cubicBezTo>
                  <a:pt x="5838" y="6080"/>
                  <a:pt x="5871" y="6047"/>
                  <a:pt x="5904" y="6013"/>
                </a:cubicBezTo>
                <a:cubicBezTo>
                  <a:pt x="6004" y="5946"/>
                  <a:pt x="6004" y="5813"/>
                  <a:pt x="5904" y="5713"/>
                </a:cubicBezTo>
                <a:lnTo>
                  <a:pt x="367" y="76"/>
                </a:lnTo>
                <a:cubicBezTo>
                  <a:pt x="334" y="26"/>
                  <a:pt x="284" y="1"/>
                  <a:pt x="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67"/>
          <p:cNvSpPr/>
          <p:nvPr/>
        </p:nvSpPr>
        <p:spPr>
          <a:xfrm>
            <a:off x="2255470" y="1852882"/>
            <a:ext cx="180866" cy="263900"/>
          </a:xfrm>
          <a:custGeom>
            <a:avLst/>
            <a:gdLst/>
            <a:ahLst/>
            <a:cxnLst/>
            <a:rect l="l" t="t" r="r" b="b"/>
            <a:pathLst>
              <a:path w="9741" h="14213" extrusionOk="0">
                <a:moveTo>
                  <a:pt x="9493" y="1"/>
                </a:moveTo>
                <a:cubicBezTo>
                  <a:pt x="9421" y="1"/>
                  <a:pt x="9350" y="38"/>
                  <a:pt x="9307" y="102"/>
                </a:cubicBezTo>
                <a:lnTo>
                  <a:pt x="67" y="13879"/>
                </a:lnTo>
                <a:cubicBezTo>
                  <a:pt x="0" y="13979"/>
                  <a:pt x="33" y="14112"/>
                  <a:pt x="134" y="14179"/>
                </a:cubicBezTo>
                <a:cubicBezTo>
                  <a:pt x="167" y="14179"/>
                  <a:pt x="200" y="14212"/>
                  <a:pt x="234" y="14212"/>
                </a:cubicBezTo>
                <a:cubicBezTo>
                  <a:pt x="300" y="14212"/>
                  <a:pt x="367" y="14179"/>
                  <a:pt x="400" y="14112"/>
                </a:cubicBezTo>
                <a:lnTo>
                  <a:pt x="9674" y="336"/>
                </a:lnTo>
                <a:cubicBezTo>
                  <a:pt x="9740" y="236"/>
                  <a:pt x="9707" y="102"/>
                  <a:pt x="9607" y="36"/>
                </a:cubicBezTo>
                <a:cubicBezTo>
                  <a:pt x="9572" y="12"/>
                  <a:pt x="9532" y="1"/>
                  <a:pt x="9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67"/>
          <p:cNvSpPr/>
          <p:nvPr/>
        </p:nvSpPr>
        <p:spPr>
          <a:xfrm>
            <a:off x="2064707" y="1060607"/>
            <a:ext cx="327661" cy="331523"/>
          </a:xfrm>
          <a:custGeom>
            <a:avLst/>
            <a:gdLst/>
            <a:ahLst/>
            <a:cxnLst/>
            <a:rect l="l" t="t" r="r" b="b"/>
            <a:pathLst>
              <a:path w="17647" h="17855" extrusionOk="0">
                <a:moveTo>
                  <a:pt x="238" y="0"/>
                </a:moveTo>
                <a:cubicBezTo>
                  <a:pt x="184" y="0"/>
                  <a:pt x="134" y="25"/>
                  <a:pt x="100" y="75"/>
                </a:cubicBezTo>
                <a:cubicBezTo>
                  <a:pt x="0" y="142"/>
                  <a:pt x="0" y="275"/>
                  <a:pt x="100" y="375"/>
                </a:cubicBezTo>
                <a:lnTo>
                  <a:pt x="17279" y="17788"/>
                </a:lnTo>
                <a:cubicBezTo>
                  <a:pt x="17312" y="17821"/>
                  <a:pt x="17379" y="17854"/>
                  <a:pt x="17413" y="17854"/>
                </a:cubicBezTo>
                <a:cubicBezTo>
                  <a:pt x="17479" y="17854"/>
                  <a:pt x="17513" y="17821"/>
                  <a:pt x="17579" y="17788"/>
                </a:cubicBezTo>
                <a:cubicBezTo>
                  <a:pt x="17646" y="17721"/>
                  <a:pt x="17646" y="17588"/>
                  <a:pt x="17579" y="17521"/>
                </a:cubicBezTo>
                <a:lnTo>
                  <a:pt x="400" y="75"/>
                </a:lnTo>
                <a:cubicBezTo>
                  <a:pt x="350" y="25"/>
                  <a:pt x="292" y="0"/>
                  <a:pt x="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67"/>
          <p:cNvSpPr/>
          <p:nvPr/>
        </p:nvSpPr>
        <p:spPr>
          <a:xfrm>
            <a:off x="2771999" y="1136288"/>
            <a:ext cx="159198" cy="222402"/>
          </a:xfrm>
          <a:custGeom>
            <a:avLst/>
            <a:gdLst/>
            <a:ahLst/>
            <a:cxnLst/>
            <a:rect l="l" t="t" r="r" b="b"/>
            <a:pathLst>
              <a:path w="8574" h="11978" extrusionOk="0">
                <a:moveTo>
                  <a:pt x="8359" y="1"/>
                </a:moveTo>
                <a:cubicBezTo>
                  <a:pt x="8287" y="1"/>
                  <a:pt x="8217" y="37"/>
                  <a:pt x="8173" y="102"/>
                </a:cubicBezTo>
                <a:lnTo>
                  <a:pt x="68" y="11644"/>
                </a:lnTo>
                <a:cubicBezTo>
                  <a:pt x="1" y="11744"/>
                  <a:pt x="1" y="11877"/>
                  <a:pt x="101" y="11944"/>
                </a:cubicBezTo>
                <a:cubicBezTo>
                  <a:pt x="134" y="11944"/>
                  <a:pt x="168" y="11977"/>
                  <a:pt x="234" y="11977"/>
                </a:cubicBezTo>
                <a:cubicBezTo>
                  <a:pt x="301" y="11977"/>
                  <a:pt x="368" y="11944"/>
                  <a:pt x="401" y="11877"/>
                </a:cubicBezTo>
                <a:lnTo>
                  <a:pt x="8507" y="336"/>
                </a:lnTo>
                <a:cubicBezTo>
                  <a:pt x="8574" y="235"/>
                  <a:pt x="8540" y="102"/>
                  <a:pt x="8474" y="35"/>
                </a:cubicBezTo>
                <a:cubicBezTo>
                  <a:pt x="8438" y="12"/>
                  <a:pt x="8399" y="1"/>
                  <a:pt x="8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67"/>
          <p:cNvSpPr/>
          <p:nvPr/>
        </p:nvSpPr>
        <p:spPr>
          <a:xfrm>
            <a:off x="2822800" y="1836784"/>
            <a:ext cx="616887" cy="615680"/>
          </a:xfrm>
          <a:custGeom>
            <a:avLst/>
            <a:gdLst/>
            <a:ahLst/>
            <a:cxnLst/>
            <a:rect l="l" t="t" r="r" b="b"/>
            <a:pathLst>
              <a:path w="33224" h="33159" extrusionOk="0">
                <a:moveTo>
                  <a:pt x="18118" y="0"/>
                </a:moveTo>
                <a:cubicBezTo>
                  <a:pt x="17878" y="0"/>
                  <a:pt x="17856" y="402"/>
                  <a:pt x="18113" y="402"/>
                </a:cubicBezTo>
                <a:cubicBezTo>
                  <a:pt x="18814" y="469"/>
                  <a:pt x="19481" y="602"/>
                  <a:pt x="20148" y="736"/>
                </a:cubicBezTo>
                <a:lnTo>
                  <a:pt x="20215" y="736"/>
                </a:lnTo>
                <a:cubicBezTo>
                  <a:pt x="20315" y="736"/>
                  <a:pt x="20381" y="669"/>
                  <a:pt x="20381" y="569"/>
                </a:cubicBezTo>
                <a:cubicBezTo>
                  <a:pt x="20415" y="469"/>
                  <a:pt x="20348" y="369"/>
                  <a:pt x="20248" y="336"/>
                </a:cubicBezTo>
                <a:cubicBezTo>
                  <a:pt x="19548" y="169"/>
                  <a:pt x="18847" y="69"/>
                  <a:pt x="18147" y="2"/>
                </a:cubicBezTo>
                <a:cubicBezTo>
                  <a:pt x="18137" y="1"/>
                  <a:pt x="18127" y="0"/>
                  <a:pt x="18118" y="0"/>
                </a:cubicBezTo>
                <a:close/>
                <a:moveTo>
                  <a:pt x="13061" y="296"/>
                </a:moveTo>
                <a:cubicBezTo>
                  <a:pt x="13045" y="296"/>
                  <a:pt x="13027" y="298"/>
                  <a:pt x="13010" y="302"/>
                </a:cubicBezTo>
                <a:cubicBezTo>
                  <a:pt x="12743" y="369"/>
                  <a:pt x="12442" y="436"/>
                  <a:pt x="12176" y="502"/>
                </a:cubicBezTo>
                <a:cubicBezTo>
                  <a:pt x="12076" y="536"/>
                  <a:pt x="12009" y="669"/>
                  <a:pt x="12042" y="769"/>
                </a:cubicBezTo>
                <a:cubicBezTo>
                  <a:pt x="12076" y="869"/>
                  <a:pt x="12142" y="936"/>
                  <a:pt x="12242" y="936"/>
                </a:cubicBezTo>
                <a:lnTo>
                  <a:pt x="12309" y="903"/>
                </a:lnTo>
                <a:cubicBezTo>
                  <a:pt x="12576" y="836"/>
                  <a:pt x="12843" y="769"/>
                  <a:pt x="13110" y="702"/>
                </a:cubicBezTo>
                <a:cubicBezTo>
                  <a:pt x="13210" y="702"/>
                  <a:pt x="13310" y="569"/>
                  <a:pt x="13276" y="469"/>
                </a:cubicBezTo>
                <a:cubicBezTo>
                  <a:pt x="13248" y="382"/>
                  <a:pt x="13169" y="296"/>
                  <a:pt x="13061" y="296"/>
                </a:cubicBezTo>
                <a:close/>
                <a:moveTo>
                  <a:pt x="21390" y="628"/>
                </a:moveTo>
                <a:cubicBezTo>
                  <a:pt x="21164" y="628"/>
                  <a:pt x="21072" y="977"/>
                  <a:pt x="21349" y="1069"/>
                </a:cubicBezTo>
                <a:cubicBezTo>
                  <a:pt x="23317" y="1670"/>
                  <a:pt x="25152" y="2637"/>
                  <a:pt x="26753" y="3938"/>
                </a:cubicBezTo>
                <a:cubicBezTo>
                  <a:pt x="26786" y="3971"/>
                  <a:pt x="26853" y="3971"/>
                  <a:pt x="26886" y="3971"/>
                </a:cubicBezTo>
                <a:cubicBezTo>
                  <a:pt x="26953" y="3971"/>
                  <a:pt x="27020" y="3938"/>
                  <a:pt x="27053" y="3871"/>
                </a:cubicBezTo>
                <a:cubicBezTo>
                  <a:pt x="27120" y="3805"/>
                  <a:pt x="27120" y="3671"/>
                  <a:pt x="27020" y="3605"/>
                </a:cubicBezTo>
                <a:cubicBezTo>
                  <a:pt x="25385" y="2270"/>
                  <a:pt x="23484" y="1270"/>
                  <a:pt x="21449" y="636"/>
                </a:cubicBezTo>
                <a:cubicBezTo>
                  <a:pt x="21429" y="631"/>
                  <a:pt x="21409" y="628"/>
                  <a:pt x="21390" y="628"/>
                </a:cubicBezTo>
                <a:close/>
                <a:moveTo>
                  <a:pt x="8421" y="2102"/>
                </a:moveTo>
                <a:cubicBezTo>
                  <a:pt x="8381" y="2102"/>
                  <a:pt x="8342" y="2113"/>
                  <a:pt x="8306" y="2137"/>
                </a:cubicBezTo>
                <a:cubicBezTo>
                  <a:pt x="6472" y="3204"/>
                  <a:pt x="4870" y="4572"/>
                  <a:pt x="3536" y="6240"/>
                </a:cubicBezTo>
                <a:cubicBezTo>
                  <a:pt x="3469" y="6340"/>
                  <a:pt x="3503" y="6473"/>
                  <a:pt x="3569" y="6540"/>
                </a:cubicBezTo>
                <a:cubicBezTo>
                  <a:pt x="3603" y="6573"/>
                  <a:pt x="3670" y="6573"/>
                  <a:pt x="3703" y="6573"/>
                </a:cubicBezTo>
                <a:cubicBezTo>
                  <a:pt x="3770" y="6573"/>
                  <a:pt x="3836" y="6573"/>
                  <a:pt x="3870" y="6507"/>
                </a:cubicBezTo>
                <a:cubicBezTo>
                  <a:pt x="5137" y="4872"/>
                  <a:pt x="6738" y="3538"/>
                  <a:pt x="8506" y="2504"/>
                </a:cubicBezTo>
                <a:cubicBezTo>
                  <a:pt x="8606" y="2437"/>
                  <a:pt x="8640" y="2304"/>
                  <a:pt x="8606" y="2204"/>
                </a:cubicBezTo>
                <a:cubicBezTo>
                  <a:pt x="8563" y="2139"/>
                  <a:pt x="8492" y="2102"/>
                  <a:pt x="8421" y="2102"/>
                </a:cubicBezTo>
                <a:close/>
                <a:moveTo>
                  <a:pt x="29799" y="6564"/>
                </a:moveTo>
                <a:cubicBezTo>
                  <a:pt x="29646" y="6564"/>
                  <a:pt x="29499" y="6736"/>
                  <a:pt x="29621" y="6907"/>
                </a:cubicBezTo>
                <a:cubicBezTo>
                  <a:pt x="29755" y="7107"/>
                  <a:pt x="29922" y="7341"/>
                  <a:pt x="30088" y="7574"/>
                </a:cubicBezTo>
                <a:cubicBezTo>
                  <a:pt x="30122" y="7641"/>
                  <a:pt x="30188" y="7674"/>
                  <a:pt x="30255" y="7674"/>
                </a:cubicBezTo>
                <a:cubicBezTo>
                  <a:pt x="30289" y="7674"/>
                  <a:pt x="30322" y="7641"/>
                  <a:pt x="30389" y="7641"/>
                </a:cubicBezTo>
                <a:cubicBezTo>
                  <a:pt x="30455" y="7574"/>
                  <a:pt x="30489" y="7441"/>
                  <a:pt x="30422" y="7341"/>
                </a:cubicBezTo>
                <a:cubicBezTo>
                  <a:pt x="30289" y="7107"/>
                  <a:pt x="30122" y="6874"/>
                  <a:pt x="29955" y="6640"/>
                </a:cubicBezTo>
                <a:cubicBezTo>
                  <a:pt x="29911" y="6587"/>
                  <a:pt x="29854" y="6564"/>
                  <a:pt x="29799" y="6564"/>
                </a:cubicBezTo>
                <a:close/>
                <a:moveTo>
                  <a:pt x="2988" y="7172"/>
                </a:moveTo>
                <a:cubicBezTo>
                  <a:pt x="2916" y="7172"/>
                  <a:pt x="2845" y="7209"/>
                  <a:pt x="2802" y="7274"/>
                </a:cubicBezTo>
                <a:cubicBezTo>
                  <a:pt x="2402" y="7841"/>
                  <a:pt x="2068" y="8475"/>
                  <a:pt x="1735" y="9108"/>
                </a:cubicBezTo>
                <a:cubicBezTo>
                  <a:pt x="1668" y="9209"/>
                  <a:pt x="1735" y="9309"/>
                  <a:pt x="1835" y="9375"/>
                </a:cubicBezTo>
                <a:cubicBezTo>
                  <a:pt x="1865" y="9375"/>
                  <a:pt x="1894" y="9402"/>
                  <a:pt x="1924" y="9408"/>
                </a:cubicBezTo>
                <a:lnTo>
                  <a:pt x="1924" y="9408"/>
                </a:lnTo>
                <a:cubicBezTo>
                  <a:pt x="2012" y="9399"/>
                  <a:pt x="2071" y="9337"/>
                  <a:pt x="2102" y="9275"/>
                </a:cubicBezTo>
                <a:cubicBezTo>
                  <a:pt x="2402" y="8675"/>
                  <a:pt x="2769" y="8074"/>
                  <a:pt x="3136" y="7507"/>
                </a:cubicBezTo>
                <a:cubicBezTo>
                  <a:pt x="3203" y="7407"/>
                  <a:pt x="3169" y="7274"/>
                  <a:pt x="3102" y="7207"/>
                </a:cubicBezTo>
                <a:cubicBezTo>
                  <a:pt x="3067" y="7183"/>
                  <a:pt x="3027" y="7172"/>
                  <a:pt x="2988" y="7172"/>
                </a:cubicBezTo>
                <a:close/>
                <a:moveTo>
                  <a:pt x="1924" y="9408"/>
                </a:moveTo>
                <a:lnTo>
                  <a:pt x="1924" y="9408"/>
                </a:lnTo>
                <a:cubicBezTo>
                  <a:pt x="1917" y="9408"/>
                  <a:pt x="1909" y="9409"/>
                  <a:pt x="1902" y="9409"/>
                </a:cubicBezTo>
                <a:lnTo>
                  <a:pt x="1935" y="9409"/>
                </a:lnTo>
                <a:cubicBezTo>
                  <a:pt x="1931" y="9409"/>
                  <a:pt x="1928" y="9408"/>
                  <a:pt x="1924" y="9408"/>
                </a:cubicBezTo>
                <a:close/>
                <a:moveTo>
                  <a:pt x="32664" y="12971"/>
                </a:moveTo>
                <a:cubicBezTo>
                  <a:pt x="32650" y="12971"/>
                  <a:pt x="32637" y="12973"/>
                  <a:pt x="32624" y="12978"/>
                </a:cubicBezTo>
                <a:cubicBezTo>
                  <a:pt x="32490" y="13011"/>
                  <a:pt x="32423" y="13111"/>
                  <a:pt x="32457" y="13245"/>
                </a:cubicBezTo>
                <a:cubicBezTo>
                  <a:pt x="32590" y="13912"/>
                  <a:pt x="32690" y="14579"/>
                  <a:pt x="32757" y="15280"/>
                </a:cubicBezTo>
                <a:cubicBezTo>
                  <a:pt x="32757" y="15380"/>
                  <a:pt x="32857" y="15446"/>
                  <a:pt x="32957" y="15446"/>
                </a:cubicBezTo>
                <a:cubicBezTo>
                  <a:pt x="33091" y="15446"/>
                  <a:pt x="33157" y="15346"/>
                  <a:pt x="33157" y="15246"/>
                </a:cubicBezTo>
                <a:cubicBezTo>
                  <a:pt x="33091" y="14546"/>
                  <a:pt x="32990" y="13845"/>
                  <a:pt x="32857" y="13145"/>
                </a:cubicBezTo>
                <a:cubicBezTo>
                  <a:pt x="32828" y="13058"/>
                  <a:pt x="32749" y="12971"/>
                  <a:pt x="32664" y="12971"/>
                </a:cubicBezTo>
                <a:close/>
                <a:moveTo>
                  <a:pt x="267" y="14979"/>
                </a:moveTo>
                <a:cubicBezTo>
                  <a:pt x="167" y="14979"/>
                  <a:pt x="67" y="15046"/>
                  <a:pt x="34" y="15179"/>
                </a:cubicBezTo>
                <a:cubicBezTo>
                  <a:pt x="34" y="15446"/>
                  <a:pt x="0" y="15713"/>
                  <a:pt x="0" y="16013"/>
                </a:cubicBezTo>
                <a:cubicBezTo>
                  <a:pt x="0" y="16113"/>
                  <a:pt x="100" y="16214"/>
                  <a:pt x="200" y="16214"/>
                </a:cubicBezTo>
                <a:cubicBezTo>
                  <a:pt x="300" y="16214"/>
                  <a:pt x="401" y="16147"/>
                  <a:pt x="401" y="16047"/>
                </a:cubicBezTo>
                <a:cubicBezTo>
                  <a:pt x="434" y="15747"/>
                  <a:pt x="434" y="15480"/>
                  <a:pt x="467" y="15213"/>
                </a:cubicBezTo>
                <a:cubicBezTo>
                  <a:pt x="467" y="15079"/>
                  <a:pt x="401" y="14979"/>
                  <a:pt x="267" y="14979"/>
                </a:cubicBezTo>
                <a:close/>
                <a:moveTo>
                  <a:pt x="32990" y="16314"/>
                </a:moveTo>
                <a:cubicBezTo>
                  <a:pt x="32890" y="16314"/>
                  <a:pt x="32790" y="16414"/>
                  <a:pt x="32790" y="16514"/>
                </a:cubicBezTo>
                <a:cubicBezTo>
                  <a:pt x="32790" y="17047"/>
                  <a:pt x="32757" y="17581"/>
                  <a:pt x="32724" y="18082"/>
                </a:cubicBezTo>
                <a:cubicBezTo>
                  <a:pt x="32590" y="19616"/>
                  <a:pt x="32223" y="21117"/>
                  <a:pt x="31656" y="22551"/>
                </a:cubicBezTo>
                <a:cubicBezTo>
                  <a:pt x="31623" y="22651"/>
                  <a:pt x="31656" y="22785"/>
                  <a:pt x="31756" y="22818"/>
                </a:cubicBezTo>
                <a:lnTo>
                  <a:pt x="31823" y="22818"/>
                </a:lnTo>
                <a:cubicBezTo>
                  <a:pt x="31923" y="22818"/>
                  <a:pt x="31990" y="22785"/>
                  <a:pt x="32023" y="22685"/>
                </a:cubicBezTo>
                <a:cubicBezTo>
                  <a:pt x="32624" y="21217"/>
                  <a:pt x="32990" y="19683"/>
                  <a:pt x="33124" y="18115"/>
                </a:cubicBezTo>
                <a:cubicBezTo>
                  <a:pt x="33191" y="17581"/>
                  <a:pt x="33224" y="17047"/>
                  <a:pt x="33224" y="16514"/>
                </a:cubicBezTo>
                <a:cubicBezTo>
                  <a:pt x="33224" y="16414"/>
                  <a:pt x="33124" y="16314"/>
                  <a:pt x="32990" y="16314"/>
                </a:cubicBezTo>
                <a:close/>
                <a:moveTo>
                  <a:pt x="589" y="19941"/>
                </a:moveTo>
                <a:cubicBezTo>
                  <a:pt x="570" y="19941"/>
                  <a:pt x="552" y="19944"/>
                  <a:pt x="534" y="19950"/>
                </a:cubicBezTo>
                <a:cubicBezTo>
                  <a:pt x="434" y="19950"/>
                  <a:pt x="367" y="20083"/>
                  <a:pt x="367" y="20183"/>
                </a:cubicBezTo>
                <a:cubicBezTo>
                  <a:pt x="834" y="22251"/>
                  <a:pt x="1701" y="24219"/>
                  <a:pt x="2902" y="25954"/>
                </a:cubicBezTo>
                <a:cubicBezTo>
                  <a:pt x="2936" y="26021"/>
                  <a:pt x="3002" y="26054"/>
                  <a:pt x="3069" y="26054"/>
                </a:cubicBezTo>
                <a:cubicBezTo>
                  <a:pt x="3102" y="26054"/>
                  <a:pt x="3169" y="26054"/>
                  <a:pt x="3203" y="26021"/>
                </a:cubicBezTo>
                <a:cubicBezTo>
                  <a:pt x="3303" y="25954"/>
                  <a:pt x="3303" y="25820"/>
                  <a:pt x="3236" y="25754"/>
                </a:cubicBezTo>
                <a:cubicBezTo>
                  <a:pt x="2068" y="24019"/>
                  <a:pt x="1234" y="22118"/>
                  <a:pt x="767" y="20083"/>
                </a:cubicBezTo>
                <a:cubicBezTo>
                  <a:pt x="767" y="20001"/>
                  <a:pt x="677" y="19941"/>
                  <a:pt x="589" y="19941"/>
                </a:cubicBezTo>
                <a:close/>
                <a:moveTo>
                  <a:pt x="29803" y="26041"/>
                </a:moveTo>
                <a:cubicBezTo>
                  <a:pt x="29748" y="26041"/>
                  <a:pt x="29692" y="26066"/>
                  <a:pt x="29655" y="26121"/>
                </a:cubicBezTo>
                <a:cubicBezTo>
                  <a:pt x="29488" y="26354"/>
                  <a:pt x="29321" y="26554"/>
                  <a:pt x="29154" y="26754"/>
                </a:cubicBezTo>
                <a:cubicBezTo>
                  <a:pt x="29054" y="26854"/>
                  <a:pt x="29088" y="26988"/>
                  <a:pt x="29154" y="27055"/>
                </a:cubicBezTo>
                <a:cubicBezTo>
                  <a:pt x="29221" y="27088"/>
                  <a:pt x="29254" y="27121"/>
                  <a:pt x="29288" y="27121"/>
                </a:cubicBezTo>
                <a:cubicBezTo>
                  <a:pt x="29355" y="27121"/>
                  <a:pt x="29421" y="27088"/>
                  <a:pt x="29455" y="27021"/>
                </a:cubicBezTo>
                <a:cubicBezTo>
                  <a:pt x="29655" y="26821"/>
                  <a:pt x="29822" y="26588"/>
                  <a:pt x="29988" y="26354"/>
                </a:cubicBezTo>
                <a:cubicBezTo>
                  <a:pt x="30055" y="26287"/>
                  <a:pt x="30022" y="26154"/>
                  <a:pt x="29922" y="26087"/>
                </a:cubicBezTo>
                <a:cubicBezTo>
                  <a:pt x="29892" y="26057"/>
                  <a:pt x="29848" y="26041"/>
                  <a:pt x="29803" y="26041"/>
                </a:cubicBezTo>
                <a:close/>
                <a:moveTo>
                  <a:pt x="3812" y="26627"/>
                </a:moveTo>
                <a:cubicBezTo>
                  <a:pt x="3771" y="26627"/>
                  <a:pt x="3731" y="26646"/>
                  <a:pt x="3703" y="26688"/>
                </a:cubicBezTo>
                <a:cubicBezTo>
                  <a:pt x="3603" y="26754"/>
                  <a:pt x="3569" y="26888"/>
                  <a:pt x="3670" y="26955"/>
                </a:cubicBezTo>
                <a:cubicBezTo>
                  <a:pt x="4103" y="27522"/>
                  <a:pt x="4570" y="28022"/>
                  <a:pt x="5071" y="28522"/>
                </a:cubicBezTo>
                <a:cubicBezTo>
                  <a:pt x="5137" y="28556"/>
                  <a:pt x="5171" y="28589"/>
                  <a:pt x="5237" y="28589"/>
                </a:cubicBezTo>
                <a:cubicBezTo>
                  <a:pt x="5404" y="28589"/>
                  <a:pt x="5504" y="28356"/>
                  <a:pt x="5371" y="28222"/>
                </a:cubicBezTo>
                <a:cubicBezTo>
                  <a:pt x="4870" y="27755"/>
                  <a:pt x="4403" y="27255"/>
                  <a:pt x="3970" y="26721"/>
                </a:cubicBezTo>
                <a:cubicBezTo>
                  <a:pt x="3931" y="26663"/>
                  <a:pt x="3870" y="26627"/>
                  <a:pt x="3812" y="26627"/>
                </a:cubicBezTo>
                <a:close/>
                <a:moveTo>
                  <a:pt x="24545" y="30651"/>
                </a:moveTo>
                <a:cubicBezTo>
                  <a:pt x="24505" y="30651"/>
                  <a:pt x="24462" y="30663"/>
                  <a:pt x="24418" y="30691"/>
                </a:cubicBezTo>
                <a:cubicBezTo>
                  <a:pt x="23817" y="31024"/>
                  <a:pt x="23217" y="31324"/>
                  <a:pt x="22583" y="31558"/>
                </a:cubicBezTo>
                <a:cubicBezTo>
                  <a:pt x="22295" y="31622"/>
                  <a:pt x="22376" y="31993"/>
                  <a:pt x="22619" y="31993"/>
                </a:cubicBezTo>
                <a:cubicBezTo>
                  <a:pt x="22629" y="31993"/>
                  <a:pt x="22639" y="31993"/>
                  <a:pt x="22650" y="31992"/>
                </a:cubicBezTo>
                <a:lnTo>
                  <a:pt x="22716" y="31992"/>
                </a:lnTo>
                <a:cubicBezTo>
                  <a:pt x="23384" y="31725"/>
                  <a:pt x="24017" y="31391"/>
                  <a:pt x="24651" y="31058"/>
                </a:cubicBezTo>
                <a:cubicBezTo>
                  <a:pt x="24846" y="30946"/>
                  <a:pt x="24740" y="30651"/>
                  <a:pt x="24545" y="30651"/>
                </a:cubicBezTo>
                <a:close/>
                <a:moveTo>
                  <a:pt x="10457" y="31542"/>
                </a:moveTo>
                <a:cubicBezTo>
                  <a:pt x="10243" y="31542"/>
                  <a:pt x="10137" y="31869"/>
                  <a:pt x="10374" y="31958"/>
                </a:cubicBezTo>
                <a:cubicBezTo>
                  <a:pt x="10641" y="32058"/>
                  <a:pt x="10908" y="32158"/>
                  <a:pt x="11175" y="32258"/>
                </a:cubicBezTo>
                <a:lnTo>
                  <a:pt x="11242" y="32258"/>
                </a:lnTo>
                <a:cubicBezTo>
                  <a:pt x="11308" y="32258"/>
                  <a:pt x="11408" y="32192"/>
                  <a:pt x="11442" y="32125"/>
                </a:cubicBezTo>
                <a:cubicBezTo>
                  <a:pt x="11475" y="32025"/>
                  <a:pt x="11408" y="31891"/>
                  <a:pt x="11308" y="31858"/>
                </a:cubicBezTo>
                <a:cubicBezTo>
                  <a:pt x="11041" y="31758"/>
                  <a:pt x="10775" y="31658"/>
                  <a:pt x="10541" y="31558"/>
                </a:cubicBezTo>
                <a:cubicBezTo>
                  <a:pt x="10512" y="31547"/>
                  <a:pt x="10484" y="31542"/>
                  <a:pt x="10457" y="31542"/>
                </a:cubicBezTo>
                <a:close/>
                <a:moveTo>
                  <a:pt x="21471" y="31983"/>
                </a:moveTo>
                <a:cubicBezTo>
                  <a:pt x="21452" y="31983"/>
                  <a:pt x="21433" y="31986"/>
                  <a:pt x="21416" y="31992"/>
                </a:cubicBezTo>
                <a:cubicBezTo>
                  <a:pt x="19858" y="32493"/>
                  <a:pt x="18237" y="32744"/>
                  <a:pt x="16603" y="32744"/>
                </a:cubicBezTo>
                <a:cubicBezTo>
                  <a:pt x="16173" y="32744"/>
                  <a:pt x="15742" y="32727"/>
                  <a:pt x="15311" y="32692"/>
                </a:cubicBezTo>
                <a:cubicBezTo>
                  <a:pt x="15301" y="32691"/>
                  <a:pt x="15290" y="32690"/>
                  <a:pt x="15280" y="32690"/>
                </a:cubicBezTo>
                <a:cubicBezTo>
                  <a:pt x="15042" y="32690"/>
                  <a:pt x="15022" y="33060"/>
                  <a:pt x="15278" y="33092"/>
                </a:cubicBezTo>
                <a:cubicBezTo>
                  <a:pt x="15711" y="33159"/>
                  <a:pt x="16178" y="33159"/>
                  <a:pt x="16612" y="33159"/>
                </a:cubicBezTo>
                <a:cubicBezTo>
                  <a:pt x="18280" y="33159"/>
                  <a:pt x="19948" y="32892"/>
                  <a:pt x="21549" y="32392"/>
                </a:cubicBezTo>
                <a:cubicBezTo>
                  <a:pt x="21649" y="32358"/>
                  <a:pt x="21716" y="32225"/>
                  <a:pt x="21682" y="32125"/>
                </a:cubicBezTo>
                <a:cubicBezTo>
                  <a:pt x="21655" y="32043"/>
                  <a:pt x="21560" y="31983"/>
                  <a:pt x="21471" y="31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67"/>
          <p:cNvSpPr/>
          <p:nvPr/>
        </p:nvSpPr>
        <p:spPr>
          <a:xfrm>
            <a:off x="2833940" y="1873956"/>
            <a:ext cx="593993" cy="539553"/>
          </a:xfrm>
          <a:custGeom>
            <a:avLst/>
            <a:gdLst/>
            <a:ahLst/>
            <a:cxnLst/>
            <a:rect l="l" t="t" r="r" b="b"/>
            <a:pathLst>
              <a:path w="31991" h="29059" extrusionOk="0">
                <a:moveTo>
                  <a:pt x="16004" y="1"/>
                </a:moveTo>
                <a:cubicBezTo>
                  <a:pt x="14885" y="1"/>
                  <a:pt x="13748" y="130"/>
                  <a:pt x="12610" y="402"/>
                </a:cubicBezTo>
                <a:cubicBezTo>
                  <a:pt x="4804" y="2270"/>
                  <a:pt x="1" y="10075"/>
                  <a:pt x="1835" y="17914"/>
                </a:cubicBezTo>
                <a:cubicBezTo>
                  <a:pt x="3431" y="24581"/>
                  <a:pt x="9383" y="29058"/>
                  <a:pt x="15949" y="29058"/>
                </a:cubicBezTo>
                <a:cubicBezTo>
                  <a:pt x="17070" y="29058"/>
                  <a:pt x="18209" y="28928"/>
                  <a:pt x="19348" y="28655"/>
                </a:cubicBezTo>
                <a:cubicBezTo>
                  <a:pt x="27153" y="26821"/>
                  <a:pt x="31990" y="18982"/>
                  <a:pt x="30122" y="11176"/>
                </a:cubicBezTo>
                <a:cubicBezTo>
                  <a:pt x="28525" y="4504"/>
                  <a:pt x="22590" y="1"/>
                  <a:pt x="16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7"/>
          <p:cNvSpPr/>
          <p:nvPr/>
        </p:nvSpPr>
        <p:spPr>
          <a:xfrm>
            <a:off x="2292623" y="1295485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379" y="1"/>
                </a:moveTo>
                <a:cubicBezTo>
                  <a:pt x="16245" y="1"/>
                  <a:pt x="16179" y="101"/>
                  <a:pt x="16179" y="234"/>
                </a:cubicBezTo>
                <a:cubicBezTo>
                  <a:pt x="16179" y="334"/>
                  <a:pt x="16279" y="434"/>
                  <a:pt x="16379" y="434"/>
                </a:cubicBezTo>
                <a:lnTo>
                  <a:pt x="16612" y="434"/>
                </a:lnTo>
                <a:cubicBezTo>
                  <a:pt x="17213" y="434"/>
                  <a:pt x="17847" y="468"/>
                  <a:pt x="18447" y="534"/>
                </a:cubicBezTo>
                <a:lnTo>
                  <a:pt x="18480" y="534"/>
                </a:lnTo>
                <a:cubicBezTo>
                  <a:pt x="18580" y="534"/>
                  <a:pt x="18647" y="434"/>
                  <a:pt x="18681" y="334"/>
                </a:cubicBezTo>
                <a:cubicBezTo>
                  <a:pt x="18681" y="234"/>
                  <a:pt x="18580" y="134"/>
                  <a:pt x="18480" y="101"/>
                </a:cubicBezTo>
                <a:cubicBezTo>
                  <a:pt x="17880" y="34"/>
                  <a:pt x="17246" y="1"/>
                  <a:pt x="16612" y="1"/>
                </a:cubicBezTo>
                <a:close/>
                <a:moveTo>
                  <a:pt x="19696" y="294"/>
                </a:moveTo>
                <a:cubicBezTo>
                  <a:pt x="19589" y="294"/>
                  <a:pt x="19510" y="381"/>
                  <a:pt x="19481" y="468"/>
                </a:cubicBezTo>
                <a:cubicBezTo>
                  <a:pt x="19481" y="601"/>
                  <a:pt x="19548" y="701"/>
                  <a:pt x="19648" y="735"/>
                </a:cubicBezTo>
                <a:cubicBezTo>
                  <a:pt x="20048" y="801"/>
                  <a:pt x="20448" y="901"/>
                  <a:pt x="20849" y="1001"/>
                </a:cubicBezTo>
                <a:lnTo>
                  <a:pt x="20915" y="1001"/>
                </a:lnTo>
                <a:cubicBezTo>
                  <a:pt x="21016" y="1001"/>
                  <a:pt x="21116" y="935"/>
                  <a:pt x="21149" y="835"/>
                </a:cubicBezTo>
                <a:cubicBezTo>
                  <a:pt x="21149" y="735"/>
                  <a:pt x="21082" y="635"/>
                  <a:pt x="20982" y="601"/>
                </a:cubicBezTo>
                <a:cubicBezTo>
                  <a:pt x="20582" y="468"/>
                  <a:pt x="20148" y="401"/>
                  <a:pt x="19748" y="301"/>
                </a:cubicBezTo>
                <a:cubicBezTo>
                  <a:pt x="19730" y="296"/>
                  <a:pt x="19713" y="294"/>
                  <a:pt x="19696" y="294"/>
                </a:cubicBezTo>
                <a:close/>
                <a:moveTo>
                  <a:pt x="14179" y="199"/>
                </a:moveTo>
                <a:cubicBezTo>
                  <a:pt x="14168" y="199"/>
                  <a:pt x="14156" y="200"/>
                  <a:pt x="14144" y="201"/>
                </a:cubicBezTo>
                <a:cubicBezTo>
                  <a:pt x="12743" y="401"/>
                  <a:pt x="11409" y="801"/>
                  <a:pt x="10108" y="1335"/>
                </a:cubicBezTo>
                <a:cubicBezTo>
                  <a:pt x="10008" y="1368"/>
                  <a:pt x="9941" y="1502"/>
                  <a:pt x="10008" y="1602"/>
                </a:cubicBezTo>
                <a:cubicBezTo>
                  <a:pt x="10008" y="1702"/>
                  <a:pt x="10108" y="1735"/>
                  <a:pt x="10174" y="1735"/>
                </a:cubicBezTo>
                <a:lnTo>
                  <a:pt x="10275" y="1735"/>
                </a:lnTo>
                <a:cubicBezTo>
                  <a:pt x="11509" y="1202"/>
                  <a:pt x="12843" y="801"/>
                  <a:pt x="14211" y="601"/>
                </a:cubicBezTo>
                <a:cubicBezTo>
                  <a:pt x="14467" y="569"/>
                  <a:pt x="14446" y="199"/>
                  <a:pt x="14179" y="199"/>
                </a:cubicBezTo>
                <a:close/>
                <a:moveTo>
                  <a:pt x="8321" y="2268"/>
                </a:moveTo>
                <a:cubicBezTo>
                  <a:pt x="8281" y="2268"/>
                  <a:pt x="8242" y="2279"/>
                  <a:pt x="8206" y="2302"/>
                </a:cubicBezTo>
                <a:cubicBezTo>
                  <a:pt x="7839" y="2503"/>
                  <a:pt x="7506" y="2736"/>
                  <a:pt x="7139" y="2970"/>
                </a:cubicBezTo>
                <a:cubicBezTo>
                  <a:pt x="7039" y="3036"/>
                  <a:pt x="7039" y="3170"/>
                  <a:pt x="7106" y="3270"/>
                </a:cubicBezTo>
                <a:cubicBezTo>
                  <a:pt x="7139" y="3303"/>
                  <a:pt x="7206" y="3336"/>
                  <a:pt x="7272" y="3336"/>
                </a:cubicBezTo>
                <a:cubicBezTo>
                  <a:pt x="7306" y="3336"/>
                  <a:pt x="7339" y="3336"/>
                  <a:pt x="7372" y="3303"/>
                </a:cubicBezTo>
                <a:cubicBezTo>
                  <a:pt x="7706" y="3070"/>
                  <a:pt x="8073" y="2869"/>
                  <a:pt x="8407" y="2636"/>
                </a:cubicBezTo>
                <a:cubicBezTo>
                  <a:pt x="8507" y="2603"/>
                  <a:pt x="8540" y="2469"/>
                  <a:pt x="8507" y="2369"/>
                </a:cubicBezTo>
                <a:cubicBezTo>
                  <a:pt x="8464" y="2304"/>
                  <a:pt x="8393" y="2268"/>
                  <a:pt x="8321" y="2268"/>
                </a:cubicBezTo>
                <a:close/>
                <a:moveTo>
                  <a:pt x="22862" y="1241"/>
                </a:moveTo>
                <a:cubicBezTo>
                  <a:pt x="22783" y="1241"/>
                  <a:pt x="22707" y="1296"/>
                  <a:pt x="22683" y="1368"/>
                </a:cubicBezTo>
                <a:cubicBezTo>
                  <a:pt x="22650" y="1468"/>
                  <a:pt x="22683" y="1602"/>
                  <a:pt x="22783" y="1635"/>
                </a:cubicBezTo>
                <a:cubicBezTo>
                  <a:pt x="24051" y="2169"/>
                  <a:pt x="25252" y="2869"/>
                  <a:pt x="26353" y="3703"/>
                </a:cubicBezTo>
                <a:cubicBezTo>
                  <a:pt x="26386" y="3703"/>
                  <a:pt x="26453" y="3737"/>
                  <a:pt x="26486" y="3737"/>
                </a:cubicBezTo>
                <a:cubicBezTo>
                  <a:pt x="26553" y="3737"/>
                  <a:pt x="26620" y="3703"/>
                  <a:pt x="26653" y="3637"/>
                </a:cubicBezTo>
                <a:cubicBezTo>
                  <a:pt x="26720" y="3537"/>
                  <a:pt x="26720" y="3403"/>
                  <a:pt x="26620" y="3336"/>
                </a:cubicBezTo>
                <a:cubicBezTo>
                  <a:pt x="25485" y="2503"/>
                  <a:pt x="24251" y="1802"/>
                  <a:pt x="22950" y="1268"/>
                </a:cubicBezTo>
                <a:cubicBezTo>
                  <a:pt x="22922" y="1250"/>
                  <a:pt x="22892" y="1241"/>
                  <a:pt x="22862" y="1241"/>
                </a:cubicBezTo>
                <a:close/>
                <a:moveTo>
                  <a:pt x="6284" y="3690"/>
                </a:moveTo>
                <a:cubicBezTo>
                  <a:pt x="6235" y="3690"/>
                  <a:pt x="6183" y="3707"/>
                  <a:pt x="6138" y="3737"/>
                </a:cubicBezTo>
                <a:cubicBezTo>
                  <a:pt x="5605" y="4170"/>
                  <a:pt x="5071" y="4637"/>
                  <a:pt x="4604" y="5171"/>
                </a:cubicBezTo>
                <a:cubicBezTo>
                  <a:pt x="4504" y="5238"/>
                  <a:pt x="4504" y="5371"/>
                  <a:pt x="4604" y="5471"/>
                </a:cubicBezTo>
                <a:cubicBezTo>
                  <a:pt x="4637" y="5505"/>
                  <a:pt x="4671" y="5505"/>
                  <a:pt x="4737" y="5505"/>
                </a:cubicBezTo>
                <a:cubicBezTo>
                  <a:pt x="4804" y="5505"/>
                  <a:pt x="4871" y="5505"/>
                  <a:pt x="4904" y="5438"/>
                </a:cubicBezTo>
                <a:cubicBezTo>
                  <a:pt x="5371" y="4938"/>
                  <a:pt x="5871" y="4504"/>
                  <a:pt x="6405" y="4070"/>
                </a:cubicBezTo>
                <a:cubicBezTo>
                  <a:pt x="6505" y="3970"/>
                  <a:pt x="6505" y="3837"/>
                  <a:pt x="6438" y="3770"/>
                </a:cubicBezTo>
                <a:cubicBezTo>
                  <a:pt x="6402" y="3715"/>
                  <a:pt x="6345" y="3690"/>
                  <a:pt x="6284" y="3690"/>
                </a:cubicBezTo>
                <a:close/>
                <a:moveTo>
                  <a:pt x="29476" y="6234"/>
                </a:moveTo>
                <a:cubicBezTo>
                  <a:pt x="29319" y="6234"/>
                  <a:pt x="29163" y="6422"/>
                  <a:pt x="29288" y="6572"/>
                </a:cubicBezTo>
                <a:cubicBezTo>
                  <a:pt x="29722" y="7106"/>
                  <a:pt x="30122" y="7673"/>
                  <a:pt x="30489" y="8240"/>
                </a:cubicBezTo>
                <a:cubicBezTo>
                  <a:pt x="30522" y="8307"/>
                  <a:pt x="30589" y="8340"/>
                  <a:pt x="30656" y="8340"/>
                </a:cubicBezTo>
                <a:cubicBezTo>
                  <a:pt x="30689" y="8340"/>
                  <a:pt x="30722" y="8340"/>
                  <a:pt x="30756" y="8307"/>
                </a:cubicBezTo>
                <a:cubicBezTo>
                  <a:pt x="30856" y="8240"/>
                  <a:pt x="30889" y="8107"/>
                  <a:pt x="30856" y="8040"/>
                </a:cubicBezTo>
                <a:cubicBezTo>
                  <a:pt x="30456" y="7439"/>
                  <a:pt x="30055" y="6839"/>
                  <a:pt x="29622" y="6305"/>
                </a:cubicBezTo>
                <a:cubicBezTo>
                  <a:pt x="29580" y="6255"/>
                  <a:pt x="29528" y="6234"/>
                  <a:pt x="29476" y="6234"/>
                </a:cubicBezTo>
                <a:close/>
                <a:moveTo>
                  <a:pt x="31246" y="9014"/>
                </a:moveTo>
                <a:cubicBezTo>
                  <a:pt x="31215" y="9014"/>
                  <a:pt x="31184" y="9022"/>
                  <a:pt x="31156" y="9041"/>
                </a:cubicBezTo>
                <a:cubicBezTo>
                  <a:pt x="31056" y="9107"/>
                  <a:pt x="31023" y="9207"/>
                  <a:pt x="31089" y="9307"/>
                </a:cubicBezTo>
                <a:cubicBezTo>
                  <a:pt x="31256" y="9674"/>
                  <a:pt x="31423" y="10075"/>
                  <a:pt x="31590" y="10442"/>
                </a:cubicBezTo>
                <a:cubicBezTo>
                  <a:pt x="31623" y="10508"/>
                  <a:pt x="31690" y="10575"/>
                  <a:pt x="31790" y="10575"/>
                </a:cubicBezTo>
                <a:cubicBezTo>
                  <a:pt x="31823" y="10575"/>
                  <a:pt x="31823" y="10575"/>
                  <a:pt x="31857" y="10542"/>
                </a:cubicBezTo>
                <a:cubicBezTo>
                  <a:pt x="31957" y="10508"/>
                  <a:pt x="32023" y="10375"/>
                  <a:pt x="31990" y="10275"/>
                </a:cubicBezTo>
                <a:cubicBezTo>
                  <a:pt x="31823" y="9908"/>
                  <a:pt x="31623" y="9508"/>
                  <a:pt x="31456" y="9141"/>
                </a:cubicBezTo>
                <a:cubicBezTo>
                  <a:pt x="31408" y="9068"/>
                  <a:pt x="31326" y="9014"/>
                  <a:pt x="31246" y="9014"/>
                </a:cubicBezTo>
                <a:close/>
                <a:moveTo>
                  <a:pt x="2286" y="8448"/>
                </a:moveTo>
                <a:cubicBezTo>
                  <a:pt x="2217" y="8448"/>
                  <a:pt x="2147" y="8485"/>
                  <a:pt x="2102" y="8574"/>
                </a:cubicBezTo>
                <a:cubicBezTo>
                  <a:pt x="1402" y="9808"/>
                  <a:pt x="868" y="11109"/>
                  <a:pt x="534" y="12476"/>
                </a:cubicBezTo>
                <a:cubicBezTo>
                  <a:pt x="501" y="12576"/>
                  <a:pt x="568" y="12710"/>
                  <a:pt x="668" y="12743"/>
                </a:cubicBezTo>
                <a:lnTo>
                  <a:pt x="734" y="12743"/>
                </a:lnTo>
                <a:cubicBezTo>
                  <a:pt x="834" y="12710"/>
                  <a:pt x="901" y="12676"/>
                  <a:pt x="935" y="12576"/>
                </a:cubicBezTo>
                <a:cubicBezTo>
                  <a:pt x="1268" y="11242"/>
                  <a:pt x="1802" y="9975"/>
                  <a:pt x="2469" y="8774"/>
                </a:cubicBezTo>
                <a:cubicBezTo>
                  <a:pt x="2558" y="8596"/>
                  <a:pt x="2424" y="8448"/>
                  <a:pt x="2286" y="8448"/>
                </a:cubicBezTo>
                <a:close/>
                <a:moveTo>
                  <a:pt x="327" y="14371"/>
                </a:moveTo>
                <a:cubicBezTo>
                  <a:pt x="242" y="14371"/>
                  <a:pt x="163" y="14458"/>
                  <a:pt x="134" y="14544"/>
                </a:cubicBezTo>
                <a:cubicBezTo>
                  <a:pt x="101" y="14978"/>
                  <a:pt x="67" y="15378"/>
                  <a:pt x="34" y="15812"/>
                </a:cubicBezTo>
                <a:cubicBezTo>
                  <a:pt x="34" y="15912"/>
                  <a:pt x="101" y="16012"/>
                  <a:pt x="234" y="16012"/>
                </a:cubicBezTo>
                <a:cubicBezTo>
                  <a:pt x="334" y="16012"/>
                  <a:pt x="434" y="15945"/>
                  <a:pt x="468" y="15845"/>
                </a:cubicBezTo>
                <a:cubicBezTo>
                  <a:pt x="468" y="15445"/>
                  <a:pt x="501" y="15011"/>
                  <a:pt x="568" y="14611"/>
                </a:cubicBezTo>
                <a:cubicBezTo>
                  <a:pt x="568" y="14478"/>
                  <a:pt x="501" y="14378"/>
                  <a:pt x="367" y="14378"/>
                </a:cubicBezTo>
                <a:cubicBezTo>
                  <a:pt x="354" y="14373"/>
                  <a:pt x="341" y="14371"/>
                  <a:pt x="327" y="14371"/>
                </a:cubicBezTo>
                <a:close/>
                <a:moveTo>
                  <a:pt x="32463" y="12119"/>
                </a:moveTo>
                <a:cubicBezTo>
                  <a:pt x="32341" y="12119"/>
                  <a:pt x="32218" y="12219"/>
                  <a:pt x="32257" y="12376"/>
                </a:cubicBezTo>
                <a:cubicBezTo>
                  <a:pt x="32590" y="13677"/>
                  <a:pt x="32791" y="15045"/>
                  <a:pt x="32824" y="16379"/>
                </a:cubicBezTo>
                <a:lnTo>
                  <a:pt x="32824" y="16446"/>
                </a:lnTo>
                <a:cubicBezTo>
                  <a:pt x="32824" y="16579"/>
                  <a:pt x="32891" y="16646"/>
                  <a:pt x="33024" y="16646"/>
                </a:cubicBezTo>
                <a:cubicBezTo>
                  <a:pt x="33158" y="16646"/>
                  <a:pt x="33224" y="16579"/>
                  <a:pt x="33224" y="16446"/>
                </a:cubicBezTo>
                <a:lnTo>
                  <a:pt x="33224" y="16379"/>
                </a:lnTo>
                <a:cubicBezTo>
                  <a:pt x="33224" y="14978"/>
                  <a:pt x="33024" y="13610"/>
                  <a:pt x="32657" y="12276"/>
                </a:cubicBezTo>
                <a:cubicBezTo>
                  <a:pt x="32630" y="12167"/>
                  <a:pt x="32547" y="12119"/>
                  <a:pt x="32463" y="12119"/>
                </a:cubicBezTo>
                <a:close/>
                <a:moveTo>
                  <a:pt x="201" y="16879"/>
                </a:moveTo>
                <a:cubicBezTo>
                  <a:pt x="101" y="16879"/>
                  <a:pt x="1" y="16980"/>
                  <a:pt x="1" y="17080"/>
                </a:cubicBezTo>
                <a:cubicBezTo>
                  <a:pt x="34" y="17780"/>
                  <a:pt x="101" y="18481"/>
                  <a:pt x="201" y="19181"/>
                </a:cubicBezTo>
                <a:cubicBezTo>
                  <a:pt x="201" y="19281"/>
                  <a:pt x="301" y="19348"/>
                  <a:pt x="401" y="19348"/>
                </a:cubicBezTo>
                <a:lnTo>
                  <a:pt x="434" y="19348"/>
                </a:lnTo>
                <a:cubicBezTo>
                  <a:pt x="534" y="19348"/>
                  <a:pt x="634" y="19248"/>
                  <a:pt x="601" y="19114"/>
                </a:cubicBezTo>
                <a:cubicBezTo>
                  <a:pt x="501" y="18447"/>
                  <a:pt x="434" y="17747"/>
                  <a:pt x="434" y="17080"/>
                </a:cubicBezTo>
                <a:cubicBezTo>
                  <a:pt x="434" y="16946"/>
                  <a:pt x="334" y="16879"/>
                  <a:pt x="201" y="16879"/>
                </a:cubicBezTo>
                <a:close/>
                <a:moveTo>
                  <a:pt x="32550" y="20375"/>
                </a:moveTo>
                <a:cubicBezTo>
                  <a:pt x="32465" y="20375"/>
                  <a:pt x="32386" y="20462"/>
                  <a:pt x="32357" y="20549"/>
                </a:cubicBezTo>
                <a:cubicBezTo>
                  <a:pt x="32190" y="21216"/>
                  <a:pt x="31990" y="21850"/>
                  <a:pt x="31723" y="22517"/>
                </a:cubicBezTo>
                <a:cubicBezTo>
                  <a:pt x="31690" y="22617"/>
                  <a:pt x="31723" y="22750"/>
                  <a:pt x="31857" y="22784"/>
                </a:cubicBezTo>
                <a:lnTo>
                  <a:pt x="31923" y="22784"/>
                </a:lnTo>
                <a:cubicBezTo>
                  <a:pt x="31990" y="22784"/>
                  <a:pt x="32090" y="22750"/>
                  <a:pt x="32123" y="22650"/>
                </a:cubicBezTo>
                <a:cubicBezTo>
                  <a:pt x="32357" y="21983"/>
                  <a:pt x="32590" y="21316"/>
                  <a:pt x="32757" y="20649"/>
                </a:cubicBezTo>
                <a:cubicBezTo>
                  <a:pt x="32791" y="20549"/>
                  <a:pt x="32724" y="20415"/>
                  <a:pt x="32590" y="20382"/>
                </a:cubicBezTo>
                <a:cubicBezTo>
                  <a:pt x="32577" y="20378"/>
                  <a:pt x="32564" y="20375"/>
                  <a:pt x="32550" y="20375"/>
                </a:cubicBezTo>
                <a:close/>
                <a:moveTo>
                  <a:pt x="31416" y="23492"/>
                </a:moveTo>
                <a:cubicBezTo>
                  <a:pt x="31341" y="23492"/>
                  <a:pt x="31267" y="23529"/>
                  <a:pt x="31223" y="23618"/>
                </a:cubicBezTo>
                <a:cubicBezTo>
                  <a:pt x="31089" y="23985"/>
                  <a:pt x="30856" y="24351"/>
                  <a:pt x="30656" y="24718"/>
                </a:cubicBezTo>
                <a:cubicBezTo>
                  <a:pt x="30589" y="24818"/>
                  <a:pt x="30622" y="24952"/>
                  <a:pt x="30722" y="25019"/>
                </a:cubicBezTo>
                <a:lnTo>
                  <a:pt x="30856" y="25019"/>
                </a:lnTo>
                <a:cubicBezTo>
                  <a:pt x="30923" y="25019"/>
                  <a:pt x="30989" y="24985"/>
                  <a:pt x="31023" y="24919"/>
                </a:cubicBezTo>
                <a:cubicBezTo>
                  <a:pt x="31223" y="24552"/>
                  <a:pt x="31423" y="24185"/>
                  <a:pt x="31623" y="23818"/>
                </a:cubicBezTo>
                <a:cubicBezTo>
                  <a:pt x="31712" y="23640"/>
                  <a:pt x="31564" y="23492"/>
                  <a:pt x="31416" y="23492"/>
                </a:cubicBezTo>
                <a:close/>
                <a:moveTo>
                  <a:pt x="1576" y="22901"/>
                </a:moveTo>
                <a:cubicBezTo>
                  <a:pt x="1432" y="22901"/>
                  <a:pt x="1282" y="23045"/>
                  <a:pt x="1368" y="23217"/>
                </a:cubicBezTo>
                <a:cubicBezTo>
                  <a:pt x="1935" y="24485"/>
                  <a:pt x="2669" y="25719"/>
                  <a:pt x="3536" y="26820"/>
                </a:cubicBezTo>
                <a:cubicBezTo>
                  <a:pt x="3567" y="26881"/>
                  <a:pt x="3625" y="26914"/>
                  <a:pt x="3686" y="26919"/>
                </a:cubicBezTo>
                <a:lnTo>
                  <a:pt x="3686" y="26919"/>
                </a:lnTo>
                <a:cubicBezTo>
                  <a:pt x="3742" y="26914"/>
                  <a:pt x="3773" y="26884"/>
                  <a:pt x="3803" y="26853"/>
                </a:cubicBezTo>
                <a:cubicBezTo>
                  <a:pt x="3903" y="26787"/>
                  <a:pt x="3903" y="26653"/>
                  <a:pt x="3837" y="26586"/>
                </a:cubicBezTo>
                <a:cubicBezTo>
                  <a:pt x="3003" y="25486"/>
                  <a:pt x="2302" y="24285"/>
                  <a:pt x="1768" y="23051"/>
                </a:cubicBezTo>
                <a:cubicBezTo>
                  <a:pt x="1733" y="22944"/>
                  <a:pt x="1656" y="22901"/>
                  <a:pt x="1576" y="22901"/>
                </a:cubicBezTo>
                <a:close/>
                <a:moveTo>
                  <a:pt x="3686" y="26919"/>
                </a:moveTo>
                <a:cubicBezTo>
                  <a:pt x="3681" y="26920"/>
                  <a:pt x="3676" y="26920"/>
                  <a:pt x="3670" y="26920"/>
                </a:cubicBezTo>
                <a:lnTo>
                  <a:pt x="3703" y="26920"/>
                </a:lnTo>
                <a:cubicBezTo>
                  <a:pt x="3698" y="26920"/>
                  <a:pt x="3692" y="26920"/>
                  <a:pt x="3686" y="26919"/>
                </a:cubicBezTo>
                <a:close/>
                <a:moveTo>
                  <a:pt x="5071" y="28071"/>
                </a:moveTo>
                <a:cubicBezTo>
                  <a:pt x="5021" y="28071"/>
                  <a:pt x="4971" y="28088"/>
                  <a:pt x="4937" y="28121"/>
                </a:cubicBezTo>
                <a:cubicBezTo>
                  <a:pt x="4837" y="28221"/>
                  <a:pt x="4837" y="28354"/>
                  <a:pt x="4937" y="28421"/>
                </a:cubicBezTo>
                <a:cubicBezTo>
                  <a:pt x="5238" y="28688"/>
                  <a:pt x="5538" y="28988"/>
                  <a:pt x="5871" y="29255"/>
                </a:cubicBezTo>
                <a:cubicBezTo>
                  <a:pt x="5902" y="29286"/>
                  <a:pt x="5932" y="29316"/>
                  <a:pt x="5988" y="29321"/>
                </a:cubicBezTo>
                <a:lnTo>
                  <a:pt x="5988" y="29321"/>
                </a:lnTo>
                <a:cubicBezTo>
                  <a:pt x="6049" y="29316"/>
                  <a:pt x="6108" y="29286"/>
                  <a:pt x="6138" y="29255"/>
                </a:cubicBezTo>
                <a:cubicBezTo>
                  <a:pt x="6205" y="29188"/>
                  <a:pt x="6205" y="29055"/>
                  <a:pt x="6138" y="28955"/>
                </a:cubicBezTo>
                <a:cubicBezTo>
                  <a:pt x="5805" y="28688"/>
                  <a:pt x="5504" y="28421"/>
                  <a:pt x="5204" y="28121"/>
                </a:cubicBezTo>
                <a:cubicBezTo>
                  <a:pt x="5171" y="28088"/>
                  <a:pt x="5121" y="28071"/>
                  <a:pt x="5071" y="28071"/>
                </a:cubicBezTo>
                <a:close/>
                <a:moveTo>
                  <a:pt x="5988" y="29321"/>
                </a:moveTo>
                <a:lnTo>
                  <a:pt x="5988" y="29321"/>
                </a:lnTo>
                <a:cubicBezTo>
                  <a:pt x="5983" y="29321"/>
                  <a:pt x="5977" y="29322"/>
                  <a:pt x="5971" y="29322"/>
                </a:cubicBezTo>
                <a:lnTo>
                  <a:pt x="6005" y="29322"/>
                </a:lnTo>
                <a:cubicBezTo>
                  <a:pt x="5999" y="29322"/>
                  <a:pt x="5994" y="29321"/>
                  <a:pt x="5988" y="29321"/>
                </a:cubicBezTo>
                <a:close/>
                <a:moveTo>
                  <a:pt x="29694" y="26356"/>
                </a:moveTo>
                <a:cubicBezTo>
                  <a:pt x="29634" y="26356"/>
                  <a:pt x="29570" y="26385"/>
                  <a:pt x="29522" y="26453"/>
                </a:cubicBezTo>
                <a:cubicBezTo>
                  <a:pt x="28688" y="27520"/>
                  <a:pt x="27720" y="28521"/>
                  <a:pt x="26653" y="29355"/>
                </a:cubicBezTo>
                <a:cubicBezTo>
                  <a:pt x="26488" y="29487"/>
                  <a:pt x="26584" y="29717"/>
                  <a:pt x="26779" y="29722"/>
                </a:cubicBezTo>
                <a:lnTo>
                  <a:pt x="26779" y="29722"/>
                </a:lnTo>
                <a:cubicBezTo>
                  <a:pt x="26830" y="29721"/>
                  <a:pt x="26862" y="29717"/>
                  <a:pt x="26920" y="29689"/>
                </a:cubicBezTo>
                <a:cubicBezTo>
                  <a:pt x="28021" y="28821"/>
                  <a:pt x="28988" y="27821"/>
                  <a:pt x="29855" y="26687"/>
                </a:cubicBezTo>
                <a:cubicBezTo>
                  <a:pt x="29973" y="26521"/>
                  <a:pt x="29841" y="26356"/>
                  <a:pt x="29694" y="26356"/>
                </a:cubicBezTo>
                <a:close/>
                <a:moveTo>
                  <a:pt x="26779" y="29722"/>
                </a:moveTo>
                <a:lnTo>
                  <a:pt x="26779" y="29722"/>
                </a:lnTo>
                <a:cubicBezTo>
                  <a:pt x="26771" y="29722"/>
                  <a:pt x="26762" y="29722"/>
                  <a:pt x="26753" y="29722"/>
                </a:cubicBezTo>
                <a:lnTo>
                  <a:pt x="26786" y="29722"/>
                </a:lnTo>
                <a:cubicBezTo>
                  <a:pt x="26784" y="29722"/>
                  <a:pt x="26782" y="29722"/>
                  <a:pt x="26779" y="29722"/>
                </a:cubicBezTo>
                <a:close/>
                <a:moveTo>
                  <a:pt x="6960" y="29676"/>
                </a:moveTo>
                <a:cubicBezTo>
                  <a:pt x="6899" y="29676"/>
                  <a:pt x="6842" y="29700"/>
                  <a:pt x="6805" y="29755"/>
                </a:cubicBezTo>
                <a:cubicBezTo>
                  <a:pt x="6739" y="29855"/>
                  <a:pt x="6772" y="29989"/>
                  <a:pt x="6839" y="30056"/>
                </a:cubicBezTo>
                <a:cubicBezTo>
                  <a:pt x="7406" y="30456"/>
                  <a:pt x="8006" y="30856"/>
                  <a:pt x="8640" y="31190"/>
                </a:cubicBezTo>
                <a:cubicBezTo>
                  <a:pt x="8673" y="31190"/>
                  <a:pt x="8707" y="31223"/>
                  <a:pt x="8740" y="31223"/>
                </a:cubicBezTo>
                <a:cubicBezTo>
                  <a:pt x="8807" y="31223"/>
                  <a:pt x="8874" y="31156"/>
                  <a:pt x="8907" y="31090"/>
                </a:cubicBezTo>
                <a:cubicBezTo>
                  <a:pt x="8974" y="30990"/>
                  <a:pt x="8940" y="30890"/>
                  <a:pt x="8840" y="30823"/>
                </a:cubicBezTo>
                <a:cubicBezTo>
                  <a:pt x="8240" y="30489"/>
                  <a:pt x="7639" y="30122"/>
                  <a:pt x="7106" y="29722"/>
                </a:cubicBezTo>
                <a:cubicBezTo>
                  <a:pt x="7061" y="29692"/>
                  <a:pt x="7009" y="29676"/>
                  <a:pt x="6960" y="29676"/>
                </a:cubicBezTo>
                <a:close/>
                <a:moveTo>
                  <a:pt x="23196" y="31444"/>
                </a:moveTo>
                <a:cubicBezTo>
                  <a:pt x="23169" y="31444"/>
                  <a:pt x="23142" y="31448"/>
                  <a:pt x="23117" y="31457"/>
                </a:cubicBezTo>
                <a:cubicBezTo>
                  <a:pt x="22483" y="31723"/>
                  <a:pt x="21849" y="31957"/>
                  <a:pt x="21182" y="32157"/>
                </a:cubicBezTo>
                <a:cubicBezTo>
                  <a:pt x="20925" y="32189"/>
                  <a:pt x="20947" y="32593"/>
                  <a:pt x="21217" y="32593"/>
                </a:cubicBezTo>
                <a:cubicBezTo>
                  <a:pt x="21227" y="32593"/>
                  <a:pt x="21238" y="32592"/>
                  <a:pt x="21249" y="32591"/>
                </a:cubicBezTo>
                <a:cubicBezTo>
                  <a:pt x="21282" y="32557"/>
                  <a:pt x="21282" y="32557"/>
                  <a:pt x="21316" y="32557"/>
                </a:cubicBezTo>
                <a:cubicBezTo>
                  <a:pt x="21983" y="32357"/>
                  <a:pt x="22650" y="32124"/>
                  <a:pt x="23284" y="31824"/>
                </a:cubicBezTo>
                <a:cubicBezTo>
                  <a:pt x="23384" y="31790"/>
                  <a:pt x="23451" y="31657"/>
                  <a:pt x="23384" y="31557"/>
                </a:cubicBezTo>
                <a:cubicBezTo>
                  <a:pt x="23359" y="31482"/>
                  <a:pt x="23278" y="31444"/>
                  <a:pt x="23196" y="31444"/>
                </a:cubicBezTo>
                <a:close/>
                <a:moveTo>
                  <a:pt x="19981" y="32457"/>
                </a:moveTo>
                <a:cubicBezTo>
                  <a:pt x="19615" y="32557"/>
                  <a:pt x="19181" y="32624"/>
                  <a:pt x="18781" y="32691"/>
                </a:cubicBezTo>
                <a:cubicBezTo>
                  <a:pt x="18647" y="32691"/>
                  <a:pt x="18580" y="32791"/>
                  <a:pt x="18580" y="32924"/>
                </a:cubicBezTo>
                <a:cubicBezTo>
                  <a:pt x="18614" y="33024"/>
                  <a:pt x="18681" y="33091"/>
                  <a:pt x="18814" y="33091"/>
                </a:cubicBezTo>
                <a:cubicBezTo>
                  <a:pt x="19248" y="33024"/>
                  <a:pt x="19648" y="32958"/>
                  <a:pt x="20082" y="32891"/>
                </a:cubicBezTo>
                <a:cubicBezTo>
                  <a:pt x="20182" y="32858"/>
                  <a:pt x="20248" y="32724"/>
                  <a:pt x="20248" y="32624"/>
                </a:cubicBezTo>
                <a:cubicBezTo>
                  <a:pt x="20215" y="32524"/>
                  <a:pt x="20115" y="32457"/>
                  <a:pt x="19981" y="32457"/>
                </a:cubicBezTo>
                <a:close/>
                <a:moveTo>
                  <a:pt x="12589" y="32315"/>
                </a:moveTo>
                <a:cubicBezTo>
                  <a:pt x="12500" y="32315"/>
                  <a:pt x="12404" y="32380"/>
                  <a:pt x="12376" y="32491"/>
                </a:cubicBezTo>
                <a:cubicBezTo>
                  <a:pt x="12376" y="32591"/>
                  <a:pt x="12443" y="32691"/>
                  <a:pt x="12543" y="32724"/>
                </a:cubicBezTo>
                <a:cubicBezTo>
                  <a:pt x="13877" y="33058"/>
                  <a:pt x="15245" y="33225"/>
                  <a:pt x="16612" y="33225"/>
                </a:cubicBezTo>
                <a:lnTo>
                  <a:pt x="16712" y="33225"/>
                </a:lnTo>
                <a:cubicBezTo>
                  <a:pt x="17013" y="33225"/>
                  <a:pt x="17013" y="32824"/>
                  <a:pt x="16712" y="32824"/>
                </a:cubicBezTo>
                <a:lnTo>
                  <a:pt x="16612" y="32824"/>
                </a:lnTo>
                <a:cubicBezTo>
                  <a:pt x="15278" y="32824"/>
                  <a:pt x="13944" y="32657"/>
                  <a:pt x="12643" y="32324"/>
                </a:cubicBezTo>
                <a:cubicBezTo>
                  <a:pt x="12626" y="32318"/>
                  <a:pt x="12608" y="32315"/>
                  <a:pt x="12589" y="32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7"/>
          <p:cNvSpPr/>
          <p:nvPr/>
        </p:nvSpPr>
        <p:spPr>
          <a:xfrm>
            <a:off x="2344037" y="1346899"/>
            <a:ext cx="514691" cy="514710"/>
          </a:xfrm>
          <a:custGeom>
            <a:avLst/>
            <a:gdLst/>
            <a:ahLst/>
            <a:cxnLst/>
            <a:rect l="l" t="t" r="r" b="b"/>
            <a:pathLst>
              <a:path w="27720" h="27721" extrusionOk="0">
                <a:moveTo>
                  <a:pt x="13843" y="0"/>
                </a:moveTo>
                <a:cubicBezTo>
                  <a:pt x="6205" y="0"/>
                  <a:pt x="0" y="6205"/>
                  <a:pt x="0" y="13844"/>
                </a:cubicBezTo>
                <a:cubicBezTo>
                  <a:pt x="0" y="21516"/>
                  <a:pt x="6205" y="27720"/>
                  <a:pt x="13843" y="27720"/>
                </a:cubicBezTo>
                <a:cubicBezTo>
                  <a:pt x="21516" y="27720"/>
                  <a:pt x="27720" y="21516"/>
                  <a:pt x="27720" y="13844"/>
                </a:cubicBezTo>
                <a:cubicBezTo>
                  <a:pt x="27720" y="6205"/>
                  <a:pt x="21516" y="0"/>
                  <a:pt x="138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7"/>
          <p:cNvSpPr/>
          <p:nvPr/>
        </p:nvSpPr>
        <p:spPr>
          <a:xfrm>
            <a:off x="2518070" y="1463948"/>
            <a:ext cx="166625" cy="280592"/>
          </a:xfrm>
          <a:custGeom>
            <a:avLst/>
            <a:gdLst/>
            <a:ahLst/>
            <a:cxnLst/>
            <a:rect l="l" t="t" r="r" b="b"/>
            <a:pathLst>
              <a:path w="8974" h="15112" extrusionOk="0">
                <a:moveTo>
                  <a:pt x="3937" y="3570"/>
                </a:moveTo>
                <a:lnTo>
                  <a:pt x="3937" y="6405"/>
                </a:lnTo>
                <a:cubicBezTo>
                  <a:pt x="3003" y="6139"/>
                  <a:pt x="2302" y="5738"/>
                  <a:pt x="2302" y="5038"/>
                </a:cubicBezTo>
                <a:cubicBezTo>
                  <a:pt x="2302" y="4337"/>
                  <a:pt x="2803" y="3737"/>
                  <a:pt x="3937" y="3570"/>
                </a:cubicBezTo>
                <a:close/>
                <a:moveTo>
                  <a:pt x="5238" y="8707"/>
                </a:moveTo>
                <a:cubicBezTo>
                  <a:pt x="6198" y="8972"/>
                  <a:pt x="6896" y="9336"/>
                  <a:pt x="6905" y="10125"/>
                </a:cubicBezTo>
                <a:lnTo>
                  <a:pt x="6905" y="10125"/>
                </a:lnTo>
                <a:cubicBezTo>
                  <a:pt x="6897" y="10817"/>
                  <a:pt x="6396" y="11344"/>
                  <a:pt x="5238" y="11542"/>
                </a:cubicBezTo>
                <a:lnTo>
                  <a:pt x="5238" y="8707"/>
                </a:lnTo>
                <a:close/>
                <a:moveTo>
                  <a:pt x="3937" y="1"/>
                </a:moveTo>
                <a:lnTo>
                  <a:pt x="3937" y="1802"/>
                </a:lnTo>
                <a:cubicBezTo>
                  <a:pt x="1435" y="2036"/>
                  <a:pt x="234" y="3470"/>
                  <a:pt x="234" y="5105"/>
                </a:cubicBezTo>
                <a:cubicBezTo>
                  <a:pt x="234" y="7339"/>
                  <a:pt x="2135" y="7940"/>
                  <a:pt x="3937" y="8340"/>
                </a:cubicBezTo>
                <a:lnTo>
                  <a:pt x="3937" y="11576"/>
                </a:lnTo>
                <a:cubicBezTo>
                  <a:pt x="2769" y="11476"/>
                  <a:pt x="1635" y="11042"/>
                  <a:pt x="734" y="10342"/>
                </a:cubicBezTo>
                <a:lnTo>
                  <a:pt x="1" y="11976"/>
                </a:lnTo>
                <a:cubicBezTo>
                  <a:pt x="834" y="12677"/>
                  <a:pt x="2369" y="13210"/>
                  <a:pt x="3937" y="13310"/>
                </a:cubicBezTo>
                <a:lnTo>
                  <a:pt x="3937" y="15112"/>
                </a:lnTo>
                <a:lnTo>
                  <a:pt x="5238" y="15112"/>
                </a:lnTo>
                <a:lnTo>
                  <a:pt x="5238" y="13310"/>
                </a:lnTo>
                <a:cubicBezTo>
                  <a:pt x="7773" y="13010"/>
                  <a:pt x="8974" y="11643"/>
                  <a:pt x="8974" y="9975"/>
                </a:cubicBezTo>
                <a:cubicBezTo>
                  <a:pt x="8974" y="7740"/>
                  <a:pt x="7039" y="7173"/>
                  <a:pt x="5271" y="6739"/>
                </a:cubicBezTo>
                <a:lnTo>
                  <a:pt x="5271" y="3503"/>
                </a:lnTo>
                <a:cubicBezTo>
                  <a:pt x="6172" y="3603"/>
                  <a:pt x="7072" y="3904"/>
                  <a:pt x="7873" y="4371"/>
                </a:cubicBezTo>
                <a:lnTo>
                  <a:pt x="8507" y="2736"/>
                </a:lnTo>
                <a:cubicBezTo>
                  <a:pt x="7506" y="2169"/>
                  <a:pt x="6405" y="1802"/>
                  <a:pt x="5238" y="1769"/>
                </a:cubicBezTo>
                <a:lnTo>
                  <a:pt x="5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67"/>
          <p:cNvSpPr/>
          <p:nvPr/>
        </p:nvSpPr>
        <p:spPr>
          <a:xfrm>
            <a:off x="1781646" y="2058498"/>
            <a:ext cx="615048" cy="615086"/>
          </a:xfrm>
          <a:custGeom>
            <a:avLst/>
            <a:gdLst/>
            <a:ahLst/>
            <a:cxnLst/>
            <a:rect l="l" t="t" r="r" b="b"/>
            <a:pathLst>
              <a:path w="33125" h="33127" extrusionOk="0">
                <a:moveTo>
                  <a:pt x="14809" y="1"/>
                </a:moveTo>
                <a:cubicBezTo>
                  <a:pt x="14799" y="1"/>
                  <a:pt x="14789" y="1"/>
                  <a:pt x="14778" y="3"/>
                </a:cubicBezTo>
                <a:cubicBezTo>
                  <a:pt x="14511" y="36"/>
                  <a:pt x="14211" y="70"/>
                  <a:pt x="13944" y="103"/>
                </a:cubicBezTo>
                <a:cubicBezTo>
                  <a:pt x="13688" y="135"/>
                  <a:pt x="13708" y="505"/>
                  <a:pt x="13947" y="505"/>
                </a:cubicBezTo>
                <a:cubicBezTo>
                  <a:pt x="13957" y="505"/>
                  <a:pt x="13967" y="505"/>
                  <a:pt x="13978" y="503"/>
                </a:cubicBezTo>
                <a:cubicBezTo>
                  <a:pt x="14278" y="470"/>
                  <a:pt x="14545" y="436"/>
                  <a:pt x="14811" y="403"/>
                </a:cubicBezTo>
                <a:cubicBezTo>
                  <a:pt x="15068" y="371"/>
                  <a:pt x="15047" y="1"/>
                  <a:pt x="14809" y="1"/>
                </a:cubicBezTo>
                <a:close/>
                <a:moveTo>
                  <a:pt x="20995" y="528"/>
                </a:moveTo>
                <a:cubicBezTo>
                  <a:pt x="20906" y="528"/>
                  <a:pt x="20810" y="593"/>
                  <a:pt x="20782" y="703"/>
                </a:cubicBezTo>
                <a:cubicBezTo>
                  <a:pt x="20749" y="803"/>
                  <a:pt x="20816" y="903"/>
                  <a:pt x="20949" y="937"/>
                </a:cubicBezTo>
                <a:cubicBezTo>
                  <a:pt x="21583" y="1137"/>
                  <a:pt x="22250" y="1370"/>
                  <a:pt x="22884" y="1637"/>
                </a:cubicBezTo>
                <a:lnTo>
                  <a:pt x="22951" y="1637"/>
                </a:lnTo>
                <a:cubicBezTo>
                  <a:pt x="23017" y="1637"/>
                  <a:pt x="23117" y="1604"/>
                  <a:pt x="23151" y="1504"/>
                </a:cubicBezTo>
                <a:cubicBezTo>
                  <a:pt x="23184" y="1404"/>
                  <a:pt x="23151" y="1304"/>
                  <a:pt x="23051" y="1237"/>
                </a:cubicBezTo>
                <a:cubicBezTo>
                  <a:pt x="22384" y="970"/>
                  <a:pt x="21716" y="737"/>
                  <a:pt x="21049" y="537"/>
                </a:cubicBezTo>
                <a:cubicBezTo>
                  <a:pt x="21032" y="531"/>
                  <a:pt x="21014" y="528"/>
                  <a:pt x="20995" y="528"/>
                </a:cubicBezTo>
                <a:close/>
                <a:moveTo>
                  <a:pt x="9960" y="1285"/>
                </a:moveTo>
                <a:cubicBezTo>
                  <a:pt x="9933" y="1285"/>
                  <a:pt x="9904" y="1291"/>
                  <a:pt x="9875" y="1304"/>
                </a:cubicBezTo>
                <a:cubicBezTo>
                  <a:pt x="7940" y="2138"/>
                  <a:pt x="6205" y="3339"/>
                  <a:pt x="4704" y="4840"/>
                </a:cubicBezTo>
                <a:cubicBezTo>
                  <a:pt x="4638" y="4906"/>
                  <a:pt x="4638" y="5040"/>
                  <a:pt x="4704" y="5140"/>
                </a:cubicBezTo>
                <a:cubicBezTo>
                  <a:pt x="4735" y="5170"/>
                  <a:pt x="4793" y="5201"/>
                  <a:pt x="4854" y="5206"/>
                </a:cubicBezTo>
                <a:lnTo>
                  <a:pt x="4854" y="5206"/>
                </a:lnTo>
                <a:cubicBezTo>
                  <a:pt x="4910" y="5201"/>
                  <a:pt x="4943" y="5170"/>
                  <a:pt x="5004" y="5140"/>
                </a:cubicBezTo>
                <a:cubicBezTo>
                  <a:pt x="6439" y="3672"/>
                  <a:pt x="8173" y="2505"/>
                  <a:pt x="10041" y="1671"/>
                </a:cubicBezTo>
                <a:cubicBezTo>
                  <a:pt x="10245" y="1554"/>
                  <a:pt x="10144" y="1285"/>
                  <a:pt x="9960" y="1285"/>
                </a:cubicBezTo>
                <a:close/>
                <a:moveTo>
                  <a:pt x="4854" y="5206"/>
                </a:moveTo>
                <a:lnTo>
                  <a:pt x="4854" y="5206"/>
                </a:lnTo>
                <a:cubicBezTo>
                  <a:pt x="4849" y="5206"/>
                  <a:pt x="4843" y="5207"/>
                  <a:pt x="4838" y="5207"/>
                </a:cubicBezTo>
                <a:lnTo>
                  <a:pt x="4871" y="5207"/>
                </a:lnTo>
                <a:cubicBezTo>
                  <a:pt x="4865" y="5207"/>
                  <a:pt x="4860" y="5206"/>
                  <a:pt x="4854" y="5206"/>
                </a:cubicBezTo>
                <a:close/>
                <a:moveTo>
                  <a:pt x="24118" y="1761"/>
                </a:moveTo>
                <a:cubicBezTo>
                  <a:pt x="23922" y="1761"/>
                  <a:pt x="23804" y="2017"/>
                  <a:pt x="23985" y="2138"/>
                </a:cubicBezTo>
                <a:cubicBezTo>
                  <a:pt x="25819" y="3105"/>
                  <a:pt x="27454" y="4406"/>
                  <a:pt x="28821" y="5974"/>
                </a:cubicBezTo>
                <a:cubicBezTo>
                  <a:pt x="28855" y="6007"/>
                  <a:pt x="28888" y="6040"/>
                  <a:pt x="28955" y="6040"/>
                </a:cubicBezTo>
                <a:cubicBezTo>
                  <a:pt x="29022" y="6040"/>
                  <a:pt x="29055" y="6007"/>
                  <a:pt x="29088" y="5974"/>
                </a:cubicBezTo>
                <a:cubicBezTo>
                  <a:pt x="29188" y="5907"/>
                  <a:pt x="29188" y="5774"/>
                  <a:pt x="29122" y="5674"/>
                </a:cubicBezTo>
                <a:cubicBezTo>
                  <a:pt x="27754" y="4072"/>
                  <a:pt x="26053" y="2738"/>
                  <a:pt x="24185" y="1771"/>
                </a:cubicBezTo>
                <a:cubicBezTo>
                  <a:pt x="24162" y="1764"/>
                  <a:pt x="24140" y="1761"/>
                  <a:pt x="24118" y="1761"/>
                </a:cubicBezTo>
                <a:close/>
                <a:moveTo>
                  <a:pt x="4003" y="5708"/>
                </a:moveTo>
                <a:cubicBezTo>
                  <a:pt x="3942" y="5708"/>
                  <a:pt x="3881" y="5736"/>
                  <a:pt x="3837" y="5807"/>
                </a:cubicBezTo>
                <a:cubicBezTo>
                  <a:pt x="3403" y="6341"/>
                  <a:pt x="2970" y="6908"/>
                  <a:pt x="2603" y="7475"/>
                </a:cubicBezTo>
                <a:cubicBezTo>
                  <a:pt x="2536" y="7575"/>
                  <a:pt x="2569" y="7708"/>
                  <a:pt x="2669" y="7775"/>
                </a:cubicBezTo>
                <a:cubicBezTo>
                  <a:pt x="2703" y="7775"/>
                  <a:pt x="2736" y="7808"/>
                  <a:pt x="2770" y="7808"/>
                </a:cubicBezTo>
                <a:cubicBezTo>
                  <a:pt x="2836" y="7808"/>
                  <a:pt x="2903" y="7775"/>
                  <a:pt x="2936" y="7742"/>
                </a:cubicBezTo>
                <a:cubicBezTo>
                  <a:pt x="3303" y="7175"/>
                  <a:pt x="3704" y="6608"/>
                  <a:pt x="4171" y="6074"/>
                </a:cubicBezTo>
                <a:cubicBezTo>
                  <a:pt x="4342" y="5927"/>
                  <a:pt x="4171" y="5708"/>
                  <a:pt x="4003" y="5708"/>
                </a:cubicBezTo>
                <a:close/>
                <a:moveTo>
                  <a:pt x="31268" y="9082"/>
                </a:moveTo>
                <a:cubicBezTo>
                  <a:pt x="31128" y="9082"/>
                  <a:pt x="30990" y="9222"/>
                  <a:pt x="31056" y="9376"/>
                </a:cubicBezTo>
                <a:cubicBezTo>
                  <a:pt x="31190" y="9643"/>
                  <a:pt x="31290" y="9877"/>
                  <a:pt x="31423" y="10143"/>
                </a:cubicBezTo>
                <a:cubicBezTo>
                  <a:pt x="31457" y="10210"/>
                  <a:pt x="31523" y="10243"/>
                  <a:pt x="31590" y="10243"/>
                </a:cubicBezTo>
                <a:lnTo>
                  <a:pt x="31690" y="10243"/>
                </a:lnTo>
                <a:cubicBezTo>
                  <a:pt x="31790" y="10177"/>
                  <a:pt x="31857" y="10077"/>
                  <a:pt x="31790" y="9977"/>
                </a:cubicBezTo>
                <a:cubicBezTo>
                  <a:pt x="31690" y="9710"/>
                  <a:pt x="31557" y="9443"/>
                  <a:pt x="31457" y="9209"/>
                </a:cubicBezTo>
                <a:cubicBezTo>
                  <a:pt x="31411" y="9119"/>
                  <a:pt x="31339" y="9082"/>
                  <a:pt x="31268" y="9082"/>
                </a:cubicBezTo>
                <a:close/>
                <a:moveTo>
                  <a:pt x="433" y="13142"/>
                </a:moveTo>
                <a:cubicBezTo>
                  <a:pt x="341" y="13142"/>
                  <a:pt x="249" y="13195"/>
                  <a:pt x="234" y="13312"/>
                </a:cubicBezTo>
                <a:cubicBezTo>
                  <a:pt x="168" y="13579"/>
                  <a:pt x="134" y="13846"/>
                  <a:pt x="101" y="14146"/>
                </a:cubicBezTo>
                <a:cubicBezTo>
                  <a:pt x="68" y="14246"/>
                  <a:pt x="134" y="14346"/>
                  <a:pt x="268" y="14380"/>
                </a:cubicBezTo>
                <a:cubicBezTo>
                  <a:pt x="368" y="14380"/>
                  <a:pt x="468" y="14313"/>
                  <a:pt x="501" y="14213"/>
                </a:cubicBezTo>
                <a:cubicBezTo>
                  <a:pt x="535" y="13946"/>
                  <a:pt x="601" y="13646"/>
                  <a:pt x="635" y="13379"/>
                </a:cubicBezTo>
                <a:cubicBezTo>
                  <a:pt x="672" y="13229"/>
                  <a:pt x="552" y="13142"/>
                  <a:pt x="433" y="13142"/>
                </a:cubicBezTo>
                <a:close/>
                <a:moveTo>
                  <a:pt x="32824" y="14780"/>
                </a:moveTo>
                <a:cubicBezTo>
                  <a:pt x="32724" y="14780"/>
                  <a:pt x="32624" y="14880"/>
                  <a:pt x="32658" y="15014"/>
                </a:cubicBezTo>
                <a:cubicBezTo>
                  <a:pt x="32691" y="15514"/>
                  <a:pt x="32724" y="16014"/>
                  <a:pt x="32724" y="16548"/>
                </a:cubicBezTo>
                <a:lnTo>
                  <a:pt x="32724" y="17048"/>
                </a:lnTo>
                <a:cubicBezTo>
                  <a:pt x="32724" y="17182"/>
                  <a:pt x="32824" y="17282"/>
                  <a:pt x="32924" y="17282"/>
                </a:cubicBezTo>
                <a:cubicBezTo>
                  <a:pt x="33024" y="17282"/>
                  <a:pt x="33125" y="17182"/>
                  <a:pt x="33125" y="17082"/>
                </a:cubicBezTo>
                <a:lnTo>
                  <a:pt x="33125" y="16548"/>
                </a:lnTo>
                <a:cubicBezTo>
                  <a:pt x="33125" y="16014"/>
                  <a:pt x="33125" y="15481"/>
                  <a:pt x="33058" y="14947"/>
                </a:cubicBezTo>
                <a:cubicBezTo>
                  <a:pt x="33058" y="14847"/>
                  <a:pt x="32958" y="14780"/>
                  <a:pt x="32824" y="14780"/>
                </a:cubicBezTo>
                <a:close/>
                <a:moveTo>
                  <a:pt x="201" y="18116"/>
                </a:moveTo>
                <a:cubicBezTo>
                  <a:pt x="101" y="18149"/>
                  <a:pt x="1" y="18249"/>
                  <a:pt x="34" y="18349"/>
                </a:cubicBezTo>
                <a:cubicBezTo>
                  <a:pt x="268" y="20451"/>
                  <a:pt x="902" y="22486"/>
                  <a:pt x="1902" y="24354"/>
                </a:cubicBezTo>
                <a:cubicBezTo>
                  <a:pt x="1936" y="24420"/>
                  <a:pt x="2002" y="24487"/>
                  <a:pt x="2069" y="24487"/>
                </a:cubicBezTo>
                <a:cubicBezTo>
                  <a:pt x="2102" y="24487"/>
                  <a:pt x="2136" y="24454"/>
                  <a:pt x="2169" y="24454"/>
                </a:cubicBezTo>
                <a:cubicBezTo>
                  <a:pt x="2269" y="24387"/>
                  <a:pt x="2303" y="24254"/>
                  <a:pt x="2269" y="24153"/>
                </a:cubicBezTo>
                <a:cubicBezTo>
                  <a:pt x="1268" y="22352"/>
                  <a:pt x="668" y="20351"/>
                  <a:pt x="435" y="18316"/>
                </a:cubicBezTo>
                <a:cubicBezTo>
                  <a:pt x="435" y="18182"/>
                  <a:pt x="334" y="18116"/>
                  <a:pt x="201" y="18116"/>
                </a:cubicBezTo>
                <a:close/>
                <a:moveTo>
                  <a:pt x="32858" y="18116"/>
                </a:moveTo>
                <a:cubicBezTo>
                  <a:pt x="32758" y="18116"/>
                  <a:pt x="32658" y="18182"/>
                  <a:pt x="32658" y="18316"/>
                </a:cubicBezTo>
                <a:cubicBezTo>
                  <a:pt x="32424" y="20351"/>
                  <a:pt x="31790" y="22352"/>
                  <a:pt x="30823" y="24153"/>
                </a:cubicBezTo>
                <a:cubicBezTo>
                  <a:pt x="30756" y="24254"/>
                  <a:pt x="30823" y="24387"/>
                  <a:pt x="30923" y="24454"/>
                </a:cubicBezTo>
                <a:cubicBezTo>
                  <a:pt x="30956" y="24454"/>
                  <a:pt x="30990" y="24454"/>
                  <a:pt x="31023" y="24487"/>
                </a:cubicBezTo>
                <a:lnTo>
                  <a:pt x="30990" y="24454"/>
                </a:lnTo>
                <a:cubicBezTo>
                  <a:pt x="31056" y="24454"/>
                  <a:pt x="31156" y="24420"/>
                  <a:pt x="31190" y="24354"/>
                </a:cubicBezTo>
                <a:cubicBezTo>
                  <a:pt x="32191" y="22486"/>
                  <a:pt x="32824" y="20451"/>
                  <a:pt x="33058" y="18349"/>
                </a:cubicBezTo>
                <a:cubicBezTo>
                  <a:pt x="33058" y="18249"/>
                  <a:pt x="32991" y="18149"/>
                  <a:pt x="32858" y="18116"/>
                </a:cubicBezTo>
                <a:close/>
                <a:moveTo>
                  <a:pt x="2670" y="25124"/>
                </a:moveTo>
                <a:cubicBezTo>
                  <a:pt x="2531" y="25124"/>
                  <a:pt x="2408" y="25289"/>
                  <a:pt x="2503" y="25454"/>
                </a:cubicBezTo>
                <a:cubicBezTo>
                  <a:pt x="2870" y="26021"/>
                  <a:pt x="3270" y="26589"/>
                  <a:pt x="3737" y="27156"/>
                </a:cubicBezTo>
                <a:cubicBezTo>
                  <a:pt x="3770" y="27189"/>
                  <a:pt x="3837" y="27222"/>
                  <a:pt x="3904" y="27222"/>
                </a:cubicBezTo>
                <a:cubicBezTo>
                  <a:pt x="3970" y="27222"/>
                  <a:pt x="4004" y="27189"/>
                  <a:pt x="4037" y="27189"/>
                </a:cubicBezTo>
                <a:cubicBezTo>
                  <a:pt x="4104" y="27089"/>
                  <a:pt x="4137" y="26955"/>
                  <a:pt x="4037" y="26889"/>
                </a:cubicBezTo>
                <a:cubicBezTo>
                  <a:pt x="3603" y="26355"/>
                  <a:pt x="3203" y="25788"/>
                  <a:pt x="2836" y="25221"/>
                </a:cubicBezTo>
                <a:cubicBezTo>
                  <a:pt x="2787" y="25152"/>
                  <a:pt x="2727" y="25124"/>
                  <a:pt x="2670" y="25124"/>
                </a:cubicBezTo>
                <a:close/>
                <a:moveTo>
                  <a:pt x="28556" y="27423"/>
                </a:moveTo>
                <a:cubicBezTo>
                  <a:pt x="28508" y="27423"/>
                  <a:pt x="28460" y="27443"/>
                  <a:pt x="28421" y="27489"/>
                </a:cubicBezTo>
                <a:cubicBezTo>
                  <a:pt x="28221" y="27689"/>
                  <a:pt x="28021" y="27889"/>
                  <a:pt x="27821" y="28090"/>
                </a:cubicBezTo>
                <a:cubicBezTo>
                  <a:pt x="27687" y="28223"/>
                  <a:pt x="27787" y="28457"/>
                  <a:pt x="27988" y="28457"/>
                </a:cubicBezTo>
                <a:cubicBezTo>
                  <a:pt x="28054" y="28457"/>
                  <a:pt x="28088" y="28423"/>
                  <a:pt x="28121" y="28390"/>
                </a:cubicBezTo>
                <a:cubicBezTo>
                  <a:pt x="28321" y="28190"/>
                  <a:pt x="28521" y="27990"/>
                  <a:pt x="28721" y="27789"/>
                </a:cubicBezTo>
                <a:cubicBezTo>
                  <a:pt x="28875" y="27636"/>
                  <a:pt x="28714" y="27423"/>
                  <a:pt x="28556" y="27423"/>
                </a:cubicBezTo>
                <a:close/>
                <a:moveTo>
                  <a:pt x="8693" y="30757"/>
                </a:moveTo>
                <a:cubicBezTo>
                  <a:pt x="8621" y="30757"/>
                  <a:pt x="8550" y="30794"/>
                  <a:pt x="8507" y="30858"/>
                </a:cubicBezTo>
                <a:cubicBezTo>
                  <a:pt x="8474" y="30958"/>
                  <a:pt x="8507" y="31092"/>
                  <a:pt x="8607" y="31158"/>
                </a:cubicBezTo>
                <a:cubicBezTo>
                  <a:pt x="8841" y="31292"/>
                  <a:pt x="9107" y="31392"/>
                  <a:pt x="9374" y="31525"/>
                </a:cubicBezTo>
                <a:cubicBezTo>
                  <a:pt x="9374" y="31559"/>
                  <a:pt x="9408" y="31559"/>
                  <a:pt x="9441" y="31559"/>
                </a:cubicBezTo>
                <a:lnTo>
                  <a:pt x="9474" y="31559"/>
                </a:lnTo>
                <a:cubicBezTo>
                  <a:pt x="9541" y="31525"/>
                  <a:pt x="9608" y="31492"/>
                  <a:pt x="9641" y="31425"/>
                </a:cubicBezTo>
                <a:cubicBezTo>
                  <a:pt x="9674" y="31325"/>
                  <a:pt x="9641" y="31192"/>
                  <a:pt x="9541" y="31158"/>
                </a:cubicBezTo>
                <a:cubicBezTo>
                  <a:pt x="9274" y="31025"/>
                  <a:pt x="9041" y="30925"/>
                  <a:pt x="8807" y="30792"/>
                </a:cubicBezTo>
                <a:cubicBezTo>
                  <a:pt x="8772" y="30768"/>
                  <a:pt x="8732" y="30757"/>
                  <a:pt x="8693" y="30757"/>
                </a:cubicBezTo>
                <a:close/>
                <a:moveTo>
                  <a:pt x="22807" y="31475"/>
                </a:moveTo>
                <a:cubicBezTo>
                  <a:pt x="22779" y="31475"/>
                  <a:pt x="22749" y="31480"/>
                  <a:pt x="22717" y="31492"/>
                </a:cubicBezTo>
                <a:cubicBezTo>
                  <a:pt x="22083" y="31759"/>
                  <a:pt x="21450" y="31959"/>
                  <a:pt x="20782" y="32159"/>
                </a:cubicBezTo>
                <a:cubicBezTo>
                  <a:pt x="20682" y="32193"/>
                  <a:pt x="20616" y="32293"/>
                  <a:pt x="20649" y="32393"/>
                </a:cubicBezTo>
                <a:cubicBezTo>
                  <a:pt x="20649" y="32493"/>
                  <a:pt x="20749" y="32559"/>
                  <a:pt x="20849" y="32559"/>
                </a:cubicBezTo>
                <a:lnTo>
                  <a:pt x="20882" y="32559"/>
                </a:lnTo>
                <a:cubicBezTo>
                  <a:pt x="21550" y="32359"/>
                  <a:pt x="22217" y="32126"/>
                  <a:pt x="22884" y="31859"/>
                </a:cubicBezTo>
                <a:cubicBezTo>
                  <a:pt x="23119" y="31771"/>
                  <a:pt x="23017" y="31475"/>
                  <a:pt x="22807" y="31475"/>
                </a:cubicBezTo>
                <a:close/>
                <a:moveTo>
                  <a:pt x="13390" y="32419"/>
                </a:moveTo>
                <a:cubicBezTo>
                  <a:pt x="13169" y="32419"/>
                  <a:pt x="13129" y="32795"/>
                  <a:pt x="13377" y="32826"/>
                </a:cubicBezTo>
                <a:cubicBezTo>
                  <a:pt x="14411" y="33026"/>
                  <a:pt x="15445" y="33127"/>
                  <a:pt x="16513" y="33127"/>
                </a:cubicBezTo>
                <a:cubicBezTo>
                  <a:pt x="17013" y="33127"/>
                  <a:pt x="17547" y="33127"/>
                  <a:pt x="18080" y="33060"/>
                </a:cubicBezTo>
                <a:cubicBezTo>
                  <a:pt x="18614" y="33026"/>
                  <a:pt x="19148" y="32926"/>
                  <a:pt x="19682" y="32826"/>
                </a:cubicBezTo>
                <a:cubicBezTo>
                  <a:pt x="19929" y="32795"/>
                  <a:pt x="19890" y="32419"/>
                  <a:pt x="19642" y="32419"/>
                </a:cubicBezTo>
                <a:cubicBezTo>
                  <a:pt x="19623" y="32419"/>
                  <a:pt x="19603" y="32421"/>
                  <a:pt x="19582" y="32426"/>
                </a:cubicBezTo>
                <a:cubicBezTo>
                  <a:pt x="19081" y="32526"/>
                  <a:pt x="18547" y="32593"/>
                  <a:pt x="18047" y="32626"/>
                </a:cubicBezTo>
                <a:cubicBezTo>
                  <a:pt x="17499" y="32686"/>
                  <a:pt x="16951" y="32716"/>
                  <a:pt x="16403" y="32716"/>
                </a:cubicBezTo>
                <a:cubicBezTo>
                  <a:pt x="15417" y="32716"/>
                  <a:pt x="14430" y="32619"/>
                  <a:pt x="13444" y="32426"/>
                </a:cubicBezTo>
                <a:cubicBezTo>
                  <a:pt x="13425" y="32421"/>
                  <a:pt x="13407" y="32419"/>
                  <a:pt x="13390" y="324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67"/>
          <p:cNvSpPr/>
          <p:nvPr/>
        </p:nvSpPr>
        <p:spPr>
          <a:xfrm>
            <a:off x="1798375" y="2095373"/>
            <a:ext cx="579733" cy="540129"/>
          </a:xfrm>
          <a:custGeom>
            <a:avLst/>
            <a:gdLst/>
            <a:ahLst/>
            <a:cxnLst/>
            <a:rect l="l" t="t" r="r" b="b"/>
            <a:pathLst>
              <a:path w="31223" h="29090" extrusionOk="0">
                <a:moveTo>
                  <a:pt x="15624" y="1"/>
                </a:moveTo>
                <a:cubicBezTo>
                  <a:pt x="14861" y="1"/>
                  <a:pt x="14088" y="61"/>
                  <a:pt x="13310" y="185"/>
                </a:cubicBezTo>
                <a:cubicBezTo>
                  <a:pt x="5404" y="1453"/>
                  <a:pt x="1" y="8925"/>
                  <a:pt x="1268" y="16830"/>
                </a:cubicBezTo>
                <a:cubicBezTo>
                  <a:pt x="2411" y="23991"/>
                  <a:pt x="8576" y="29090"/>
                  <a:pt x="15600" y="29090"/>
                </a:cubicBezTo>
                <a:cubicBezTo>
                  <a:pt x="16362" y="29090"/>
                  <a:pt x="17135" y="29030"/>
                  <a:pt x="17913" y="28906"/>
                </a:cubicBezTo>
                <a:cubicBezTo>
                  <a:pt x="25819" y="27638"/>
                  <a:pt x="31223" y="20166"/>
                  <a:pt x="29955" y="12260"/>
                </a:cubicBezTo>
                <a:cubicBezTo>
                  <a:pt x="28812" y="5099"/>
                  <a:pt x="22647" y="1"/>
                  <a:pt x="15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67"/>
          <p:cNvSpPr/>
          <p:nvPr/>
        </p:nvSpPr>
        <p:spPr>
          <a:xfrm>
            <a:off x="1836160" y="2365122"/>
            <a:ext cx="490553" cy="223608"/>
          </a:xfrm>
          <a:custGeom>
            <a:avLst/>
            <a:gdLst/>
            <a:ahLst/>
            <a:cxnLst/>
            <a:rect l="l" t="t" r="r" b="b"/>
            <a:pathLst>
              <a:path w="26420" h="12043" extrusionOk="0">
                <a:moveTo>
                  <a:pt x="0" y="1"/>
                </a:moveTo>
                <a:lnTo>
                  <a:pt x="0" y="12043"/>
                </a:lnTo>
                <a:lnTo>
                  <a:pt x="26419" y="12043"/>
                </a:lnTo>
                <a:lnTo>
                  <a:pt x="264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7"/>
          <p:cNvSpPr/>
          <p:nvPr/>
        </p:nvSpPr>
        <p:spPr>
          <a:xfrm>
            <a:off x="2111776" y="2423350"/>
            <a:ext cx="56371" cy="165381"/>
          </a:xfrm>
          <a:custGeom>
            <a:avLst/>
            <a:gdLst/>
            <a:ahLst/>
            <a:cxnLst/>
            <a:rect l="l" t="t" r="r" b="b"/>
            <a:pathLst>
              <a:path w="3036" h="8907" extrusionOk="0">
                <a:moveTo>
                  <a:pt x="0" y="0"/>
                </a:moveTo>
                <a:lnTo>
                  <a:pt x="0" y="8907"/>
                </a:lnTo>
                <a:lnTo>
                  <a:pt x="3036" y="8907"/>
                </a:lnTo>
                <a:lnTo>
                  <a:pt x="30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7"/>
          <p:cNvSpPr/>
          <p:nvPr/>
        </p:nvSpPr>
        <p:spPr>
          <a:xfrm>
            <a:off x="2199711" y="2477232"/>
            <a:ext cx="50819" cy="47700"/>
          </a:xfrm>
          <a:custGeom>
            <a:avLst/>
            <a:gdLst/>
            <a:ahLst/>
            <a:cxnLst/>
            <a:rect l="l" t="t" r="r" b="b"/>
            <a:pathLst>
              <a:path w="2737" h="2569" extrusionOk="0">
                <a:moveTo>
                  <a:pt x="1" y="1"/>
                </a:moveTo>
                <a:lnTo>
                  <a:pt x="1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67"/>
          <p:cNvSpPr/>
          <p:nvPr/>
        </p:nvSpPr>
        <p:spPr>
          <a:xfrm>
            <a:off x="2199711" y="2426450"/>
            <a:ext cx="50819" cy="47087"/>
          </a:xfrm>
          <a:custGeom>
            <a:avLst/>
            <a:gdLst/>
            <a:ahLst/>
            <a:cxnLst/>
            <a:rect l="l" t="t" r="r" b="b"/>
            <a:pathLst>
              <a:path w="2737" h="2536" extrusionOk="0">
                <a:moveTo>
                  <a:pt x="1" y="0"/>
                </a:moveTo>
                <a:lnTo>
                  <a:pt x="1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67"/>
          <p:cNvSpPr/>
          <p:nvPr/>
        </p:nvSpPr>
        <p:spPr>
          <a:xfrm>
            <a:off x="2254226" y="2477232"/>
            <a:ext cx="50801" cy="47700"/>
          </a:xfrm>
          <a:custGeom>
            <a:avLst/>
            <a:gdLst/>
            <a:ahLst/>
            <a:cxnLst/>
            <a:rect l="l" t="t" r="r" b="b"/>
            <a:pathLst>
              <a:path w="2736" h="2569" extrusionOk="0">
                <a:moveTo>
                  <a:pt x="0" y="1"/>
                </a:moveTo>
                <a:lnTo>
                  <a:pt x="0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67"/>
          <p:cNvSpPr/>
          <p:nvPr/>
        </p:nvSpPr>
        <p:spPr>
          <a:xfrm>
            <a:off x="2254226" y="2426450"/>
            <a:ext cx="50801" cy="47087"/>
          </a:xfrm>
          <a:custGeom>
            <a:avLst/>
            <a:gdLst/>
            <a:ahLst/>
            <a:cxnLst/>
            <a:rect l="l" t="t" r="r" b="b"/>
            <a:pathLst>
              <a:path w="2736" h="2536" extrusionOk="0">
                <a:moveTo>
                  <a:pt x="0" y="0"/>
                </a:moveTo>
                <a:lnTo>
                  <a:pt x="0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67"/>
          <p:cNvSpPr/>
          <p:nvPr/>
        </p:nvSpPr>
        <p:spPr>
          <a:xfrm>
            <a:off x="1974265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67"/>
          <p:cNvSpPr/>
          <p:nvPr/>
        </p:nvSpPr>
        <p:spPr>
          <a:xfrm>
            <a:off x="1974265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67"/>
          <p:cNvSpPr/>
          <p:nvPr/>
        </p:nvSpPr>
        <p:spPr>
          <a:xfrm>
            <a:off x="2006479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67"/>
          <p:cNvSpPr/>
          <p:nvPr/>
        </p:nvSpPr>
        <p:spPr>
          <a:xfrm>
            <a:off x="2006479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1" y="0"/>
                </a:moveTo>
                <a:lnTo>
                  <a:pt x="1" y="2535"/>
                </a:lnTo>
                <a:lnTo>
                  <a:pt x="1602" y="2535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67"/>
          <p:cNvSpPr/>
          <p:nvPr/>
        </p:nvSpPr>
        <p:spPr>
          <a:xfrm>
            <a:off x="1873313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7"/>
          <p:cNvSpPr/>
          <p:nvPr/>
        </p:nvSpPr>
        <p:spPr>
          <a:xfrm>
            <a:off x="1873313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67"/>
          <p:cNvSpPr/>
          <p:nvPr/>
        </p:nvSpPr>
        <p:spPr>
          <a:xfrm>
            <a:off x="1905528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67"/>
          <p:cNvSpPr/>
          <p:nvPr/>
        </p:nvSpPr>
        <p:spPr>
          <a:xfrm>
            <a:off x="1905528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0" y="0"/>
                </a:moveTo>
                <a:lnTo>
                  <a:pt x="0" y="2535"/>
                </a:lnTo>
                <a:lnTo>
                  <a:pt x="1601" y="2535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67"/>
          <p:cNvSpPr/>
          <p:nvPr/>
        </p:nvSpPr>
        <p:spPr>
          <a:xfrm>
            <a:off x="1867743" y="2200985"/>
            <a:ext cx="424286" cy="143712"/>
          </a:xfrm>
          <a:custGeom>
            <a:avLst/>
            <a:gdLst/>
            <a:ahLst/>
            <a:cxnLst/>
            <a:rect l="l" t="t" r="r" b="b"/>
            <a:pathLst>
              <a:path w="22851" h="7740" extrusionOk="0">
                <a:moveTo>
                  <a:pt x="1" y="1"/>
                </a:moveTo>
                <a:lnTo>
                  <a:pt x="1" y="7740"/>
                </a:lnTo>
                <a:lnTo>
                  <a:pt x="22850" y="7740"/>
                </a:lnTo>
                <a:lnTo>
                  <a:pt x="2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67"/>
          <p:cNvSpPr/>
          <p:nvPr/>
        </p:nvSpPr>
        <p:spPr>
          <a:xfrm>
            <a:off x="1849788" y="2153304"/>
            <a:ext cx="464540" cy="51432"/>
          </a:xfrm>
          <a:custGeom>
            <a:avLst/>
            <a:gdLst/>
            <a:ahLst/>
            <a:cxnLst/>
            <a:rect l="l" t="t" r="r" b="b"/>
            <a:pathLst>
              <a:path w="25019" h="2770" extrusionOk="0">
                <a:moveTo>
                  <a:pt x="3536" y="0"/>
                </a:moveTo>
                <a:lnTo>
                  <a:pt x="0" y="2769"/>
                </a:lnTo>
                <a:lnTo>
                  <a:pt x="25018" y="2769"/>
                </a:lnTo>
                <a:lnTo>
                  <a:pt x="24718" y="2569"/>
                </a:lnTo>
                <a:lnTo>
                  <a:pt x="21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67"/>
          <p:cNvSpPr/>
          <p:nvPr/>
        </p:nvSpPr>
        <p:spPr>
          <a:xfrm>
            <a:off x="1992851" y="2288940"/>
            <a:ext cx="28520" cy="47718"/>
          </a:xfrm>
          <a:custGeom>
            <a:avLst/>
            <a:gdLst/>
            <a:ahLst/>
            <a:cxnLst/>
            <a:rect l="l" t="t" r="r" b="b"/>
            <a:pathLst>
              <a:path w="1536" h="2570" extrusionOk="0">
                <a:moveTo>
                  <a:pt x="1" y="1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67"/>
          <p:cNvSpPr/>
          <p:nvPr/>
        </p:nvSpPr>
        <p:spPr>
          <a:xfrm>
            <a:off x="1992851" y="2241257"/>
            <a:ext cx="28520" cy="47700"/>
          </a:xfrm>
          <a:custGeom>
            <a:avLst/>
            <a:gdLst/>
            <a:ahLst/>
            <a:cxnLst/>
            <a:rect l="l" t="t" r="r" b="b"/>
            <a:pathLst>
              <a:path w="1536" h="2569" extrusionOk="0">
                <a:moveTo>
                  <a:pt x="1" y="0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7"/>
          <p:cNvSpPr/>
          <p:nvPr/>
        </p:nvSpPr>
        <p:spPr>
          <a:xfrm>
            <a:off x="2025066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7"/>
          <p:cNvSpPr/>
          <p:nvPr/>
        </p:nvSpPr>
        <p:spPr>
          <a:xfrm>
            <a:off x="2025066" y="22412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7"/>
          <p:cNvSpPr/>
          <p:nvPr/>
        </p:nvSpPr>
        <p:spPr>
          <a:xfrm>
            <a:off x="1891899" y="2288940"/>
            <a:ext cx="28501" cy="47718"/>
          </a:xfrm>
          <a:custGeom>
            <a:avLst/>
            <a:gdLst/>
            <a:ahLst/>
            <a:cxnLst/>
            <a:rect l="l" t="t" r="r" b="b"/>
            <a:pathLst>
              <a:path w="1535" h="2570" extrusionOk="0">
                <a:moveTo>
                  <a:pt x="0" y="1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67"/>
          <p:cNvSpPr/>
          <p:nvPr/>
        </p:nvSpPr>
        <p:spPr>
          <a:xfrm>
            <a:off x="1891899" y="2238157"/>
            <a:ext cx="28501" cy="47700"/>
          </a:xfrm>
          <a:custGeom>
            <a:avLst/>
            <a:gdLst/>
            <a:ahLst/>
            <a:cxnLst/>
            <a:rect l="l" t="t" r="r" b="b"/>
            <a:pathLst>
              <a:path w="1535" h="2569" extrusionOk="0">
                <a:moveTo>
                  <a:pt x="0" y="0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67"/>
          <p:cNvSpPr/>
          <p:nvPr/>
        </p:nvSpPr>
        <p:spPr>
          <a:xfrm>
            <a:off x="1924114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67"/>
          <p:cNvSpPr/>
          <p:nvPr/>
        </p:nvSpPr>
        <p:spPr>
          <a:xfrm>
            <a:off x="1924114" y="22381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67"/>
          <p:cNvSpPr/>
          <p:nvPr/>
        </p:nvSpPr>
        <p:spPr>
          <a:xfrm>
            <a:off x="2214584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1" y="1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67"/>
          <p:cNvSpPr/>
          <p:nvPr/>
        </p:nvSpPr>
        <p:spPr>
          <a:xfrm>
            <a:off x="2214584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0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7"/>
          <p:cNvSpPr/>
          <p:nvPr/>
        </p:nvSpPr>
        <p:spPr>
          <a:xfrm>
            <a:off x="2247411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67"/>
          <p:cNvSpPr/>
          <p:nvPr/>
        </p:nvSpPr>
        <p:spPr>
          <a:xfrm>
            <a:off x="2247411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67"/>
          <p:cNvSpPr/>
          <p:nvPr/>
        </p:nvSpPr>
        <p:spPr>
          <a:xfrm>
            <a:off x="2113633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67"/>
          <p:cNvSpPr/>
          <p:nvPr/>
        </p:nvSpPr>
        <p:spPr>
          <a:xfrm>
            <a:off x="2113633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7"/>
          <p:cNvSpPr/>
          <p:nvPr/>
        </p:nvSpPr>
        <p:spPr>
          <a:xfrm>
            <a:off x="2145829" y="2292040"/>
            <a:ext cx="29764" cy="47718"/>
          </a:xfrm>
          <a:custGeom>
            <a:avLst/>
            <a:gdLst/>
            <a:ahLst/>
            <a:cxnLst/>
            <a:rect l="l" t="t" r="r" b="b"/>
            <a:pathLst>
              <a:path w="1603" h="2570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7"/>
          <p:cNvSpPr/>
          <p:nvPr/>
        </p:nvSpPr>
        <p:spPr>
          <a:xfrm>
            <a:off x="2145829" y="2241257"/>
            <a:ext cx="29764" cy="47700"/>
          </a:xfrm>
          <a:custGeom>
            <a:avLst/>
            <a:gdLst/>
            <a:ahLst/>
            <a:cxnLst/>
            <a:rect l="l" t="t" r="r" b="b"/>
            <a:pathLst>
              <a:path w="1603" h="2569" extrusionOk="0">
                <a:moveTo>
                  <a:pt x="1" y="0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67"/>
          <p:cNvSpPr/>
          <p:nvPr/>
        </p:nvSpPr>
        <p:spPr>
          <a:xfrm>
            <a:off x="1801476" y="2345923"/>
            <a:ext cx="558065" cy="30989"/>
          </a:xfrm>
          <a:custGeom>
            <a:avLst/>
            <a:gdLst/>
            <a:ahLst/>
            <a:cxnLst/>
            <a:rect l="l" t="t" r="r" b="b"/>
            <a:pathLst>
              <a:path w="30056" h="1669" extrusionOk="0">
                <a:moveTo>
                  <a:pt x="2135" y="1"/>
                </a:moveTo>
                <a:lnTo>
                  <a:pt x="0" y="1668"/>
                </a:lnTo>
                <a:lnTo>
                  <a:pt x="30055" y="1668"/>
                </a:lnTo>
                <a:lnTo>
                  <a:pt x="29755" y="1435"/>
                </a:lnTo>
                <a:lnTo>
                  <a:pt x="2788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7"/>
          <p:cNvSpPr/>
          <p:nvPr/>
        </p:nvSpPr>
        <p:spPr>
          <a:xfrm>
            <a:off x="1808903" y="2583754"/>
            <a:ext cx="546906" cy="5589"/>
          </a:xfrm>
          <a:custGeom>
            <a:avLst/>
            <a:gdLst/>
            <a:ahLst/>
            <a:cxnLst/>
            <a:rect l="l" t="t" r="r" b="b"/>
            <a:pathLst>
              <a:path w="29455" h="301" extrusionOk="0">
                <a:moveTo>
                  <a:pt x="401" y="1"/>
                </a:moveTo>
                <a:lnTo>
                  <a:pt x="1" y="301"/>
                </a:lnTo>
                <a:lnTo>
                  <a:pt x="29455" y="301"/>
                </a:lnTo>
                <a:lnTo>
                  <a:pt x="2905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67"/>
          <p:cNvSpPr/>
          <p:nvPr/>
        </p:nvSpPr>
        <p:spPr>
          <a:xfrm>
            <a:off x="2792442" y="583218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653" y="1"/>
                </a:moveTo>
                <a:cubicBezTo>
                  <a:pt x="14899" y="1"/>
                  <a:pt x="13141" y="274"/>
                  <a:pt x="11476" y="802"/>
                </a:cubicBezTo>
                <a:cubicBezTo>
                  <a:pt x="11187" y="866"/>
                  <a:pt x="11237" y="1237"/>
                  <a:pt x="11508" y="1237"/>
                </a:cubicBezTo>
                <a:cubicBezTo>
                  <a:pt x="11519" y="1237"/>
                  <a:pt x="11530" y="1236"/>
                  <a:pt x="11542" y="1235"/>
                </a:cubicBezTo>
                <a:lnTo>
                  <a:pt x="11609" y="1202"/>
                </a:lnTo>
                <a:cubicBezTo>
                  <a:pt x="13247" y="674"/>
                  <a:pt x="14954" y="401"/>
                  <a:pt x="16653" y="401"/>
                </a:cubicBezTo>
                <a:cubicBezTo>
                  <a:pt x="16996" y="401"/>
                  <a:pt x="17339" y="412"/>
                  <a:pt x="17680" y="435"/>
                </a:cubicBezTo>
                <a:cubicBezTo>
                  <a:pt x="17698" y="439"/>
                  <a:pt x="17715" y="441"/>
                  <a:pt x="17732" y="441"/>
                </a:cubicBezTo>
                <a:cubicBezTo>
                  <a:pt x="17839" y="441"/>
                  <a:pt x="17914" y="354"/>
                  <a:pt x="17914" y="268"/>
                </a:cubicBezTo>
                <a:cubicBezTo>
                  <a:pt x="17914" y="134"/>
                  <a:pt x="17847" y="34"/>
                  <a:pt x="17713" y="34"/>
                </a:cubicBezTo>
                <a:cubicBezTo>
                  <a:pt x="17361" y="12"/>
                  <a:pt x="17007" y="1"/>
                  <a:pt x="16653" y="1"/>
                </a:cubicBezTo>
                <a:close/>
                <a:moveTo>
                  <a:pt x="21782" y="860"/>
                </a:moveTo>
                <a:cubicBezTo>
                  <a:pt x="21683" y="860"/>
                  <a:pt x="21610" y="919"/>
                  <a:pt x="21583" y="1002"/>
                </a:cubicBezTo>
                <a:cubicBezTo>
                  <a:pt x="21549" y="1102"/>
                  <a:pt x="21583" y="1235"/>
                  <a:pt x="21716" y="1269"/>
                </a:cubicBezTo>
                <a:cubicBezTo>
                  <a:pt x="21983" y="1369"/>
                  <a:pt x="22217" y="1435"/>
                  <a:pt x="22483" y="1535"/>
                </a:cubicBezTo>
                <a:cubicBezTo>
                  <a:pt x="22500" y="1552"/>
                  <a:pt x="22517" y="1560"/>
                  <a:pt x="22529" y="1560"/>
                </a:cubicBezTo>
                <a:cubicBezTo>
                  <a:pt x="22542" y="1560"/>
                  <a:pt x="22550" y="1552"/>
                  <a:pt x="22550" y="1535"/>
                </a:cubicBezTo>
                <a:lnTo>
                  <a:pt x="22550" y="1569"/>
                </a:lnTo>
                <a:cubicBezTo>
                  <a:pt x="22572" y="1573"/>
                  <a:pt x="22592" y="1576"/>
                  <a:pt x="22611" y="1576"/>
                </a:cubicBezTo>
                <a:cubicBezTo>
                  <a:pt x="22858" y="1576"/>
                  <a:pt x="22898" y="1199"/>
                  <a:pt x="22650" y="1168"/>
                </a:cubicBezTo>
                <a:cubicBezTo>
                  <a:pt x="22383" y="1068"/>
                  <a:pt x="22117" y="968"/>
                  <a:pt x="21850" y="868"/>
                </a:cubicBezTo>
                <a:cubicBezTo>
                  <a:pt x="21826" y="862"/>
                  <a:pt x="21803" y="860"/>
                  <a:pt x="21782" y="860"/>
                </a:cubicBezTo>
                <a:close/>
                <a:moveTo>
                  <a:pt x="10335" y="1260"/>
                </a:moveTo>
                <a:cubicBezTo>
                  <a:pt x="10316" y="1260"/>
                  <a:pt x="10296" y="1263"/>
                  <a:pt x="10275" y="1269"/>
                </a:cubicBezTo>
                <a:cubicBezTo>
                  <a:pt x="9608" y="1535"/>
                  <a:pt x="9007" y="1836"/>
                  <a:pt x="8373" y="2203"/>
                </a:cubicBezTo>
                <a:cubicBezTo>
                  <a:pt x="8273" y="2236"/>
                  <a:pt x="8240" y="2369"/>
                  <a:pt x="8307" y="2469"/>
                </a:cubicBezTo>
                <a:cubicBezTo>
                  <a:pt x="8340" y="2536"/>
                  <a:pt x="8407" y="2569"/>
                  <a:pt x="8473" y="2569"/>
                </a:cubicBezTo>
                <a:cubicBezTo>
                  <a:pt x="8507" y="2569"/>
                  <a:pt x="8540" y="2569"/>
                  <a:pt x="8574" y="2536"/>
                </a:cubicBezTo>
                <a:cubicBezTo>
                  <a:pt x="9174" y="2203"/>
                  <a:pt x="9808" y="1902"/>
                  <a:pt x="10442" y="1635"/>
                </a:cubicBezTo>
                <a:cubicBezTo>
                  <a:pt x="10624" y="1544"/>
                  <a:pt x="10530" y="1260"/>
                  <a:pt x="10335" y="1260"/>
                </a:cubicBezTo>
                <a:close/>
                <a:moveTo>
                  <a:pt x="27825" y="4454"/>
                </a:moveTo>
                <a:cubicBezTo>
                  <a:pt x="27771" y="4454"/>
                  <a:pt x="27721" y="4471"/>
                  <a:pt x="27687" y="4504"/>
                </a:cubicBezTo>
                <a:cubicBezTo>
                  <a:pt x="27587" y="4604"/>
                  <a:pt x="27587" y="4738"/>
                  <a:pt x="27687" y="4804"/>
                </a:cubicBezTo>
                <a:cubicBezTo>
                  <a:pt x="28188" y="5271"/>
                  <a:pt x="28655" y="5772"/>
                  <a:pt x="29088" y="6305"/>
                </a:cubicBezTo>
                <a:cubicBezTo>
                  <a:pt x="29122" y="6339"/>
                  <a:pt x="29188" y="6372"/>
                  <a:pt x="29255" y="6372"/>
                </a:cubicBezTo>
                <a:cubicBezTo>
                  <a:pt x="29288" y="6372"/>
                  <a:pt x="29355" y="6372"/>
                  <a:pt x="29388" y="6339"/>
                </a:cubicBezTo>
                <a:cubicBezTo>
                  <a:pt x="29488" y="6272"/>
                  <a:pt x="29488" y="6139"/>
                  <a:pt x="29422" y="6039"/>
                </a:cubicBezTo>
                <a:cubicBezTo>
                  <a:pt x="28955" y="5505"/>
                  <a:pt x="28488" y="5005"/>
                  <a:pt x="27987" y="4504"/>
                </a:cubicBezTo>
                <a:cubicBezTo>
                  <a:pt x="27937" y="4471"/>
                  <a:pt x="27879" y="4454"/>
                  <a:pt x="27825" y="4454"/>
                </a:cubicBezTo>
                <a:close/>
                <a:moveTo>
                  <a:pt x="3749" y="6201"/>
                </a:moveTo>
                <a:cubicBezTo>
                  <a:pt x="3697" y="6201"/>
                  <a:pt x="3645" y="6222"/>
                  <a:pt x="3603" y="6272"/>
                </a:cubicBezTo>
                <a:cubicBezTo>
                  <a:pt x="3437" y="6506"/>
                  <a:pt x="3270" y="6739"/>
                  <a:pt x="3103" y="6973"/>
                </a:cubicBezTo>
                <a:cubicBezTo>
                  <a:pt x="3003" y="7039"/>
                  <a:pt x="3036" y="7173"/>
                  <a:pt x="3136" y="7239"/>
                </a:cubicBezTo>
                <a:cubicBezTo>
                  <a:pt x="3170" y="7273"/>
                  <a:pt x="3203" y="7273"/>
                  <a:pt x="3270" y="7273"/>
                </a:cubicBezTo>
                <a:cubicBezTo>
                  <a:pt x="3288" y="7282"/>
                  <a:pt x="3306" y="7286"/>
                  <a:pt x="3323" y="7286"/>
                </a:cubicBezTo>
                <a:cubicBezTo>
                  <a:pt x="3370" y="7286"/>
                  <a:pt x="3412" y="7255"/>
                  <a:pt x="3437" y="7206"/>
                </a:cubicBezTo>
                <a:cubicBezTo>
                  <a:pt x="3603" y="6973"/>
                  <a:pt x="3770" y="6772"/>
                  <a:pt x="3937" y="6539"/>
                </a:cubicBezTo>
                <a:cubicBezTo>
                  <a:pt x="4062" y="6389"/>
                  <a:pt x="3906" y="6201"/>
                  <a:pt x="3749" y="6201"/>
                </a:cubicBezTo>
                <a:close/>
                <a:moveTo>
                  <a:pt x="30009" y="6943"/>
                </a:moveTo>
                <a:cubicBezTo>
                  <a:pt x="29853" y="6943"/>
                  <a:pt x="29704" y="7108"/>
                  <a:pt x="29822" y="7273"/>
                </a:cubicBezTo>
                <a:cubicBezTo>
                  <a:pt x="31023" y="8974"/>
                  <a:pt x="31890" y="10875"/>
                  <a:pt x="32357" y="12877"/>
                </a:cubicBezTo>
                <a:cubicBezTo>
                  <a:pt x="32391" y="12977"/>
                  <a:pt x="32457" y="13044"/>
                  <a:pt x="32557" y="13044"/>
                </a:cubicBezTo>
                <a:lnTo>
                  <a:pt x="32624" y="13044"/>
                </a:lnTo>
                <a:cubicBezTo>
                  <a:pt x="32724" y="13010"/>
                  <a:pt x="32791" y="12877"/>
                  <a:pt x="32757" y="12777"/>
                </a:cubicBezTo>
                <a:cubicBezTo>
                  <a:pt x="32290" y="10709"/>
                  <a:pt x="31390" y="8774"/>
                  <a:pt x="30189" y="7039"/>
                </a:cubicBezTo>
                <a:cubicBezTo>
                  <a:pt x="30140" y="6971"/>
                  <a:pt x="30074" y="6943"/>
                  <a:pt x="30009" y="6943"/>
                </a:cubicBezTo>
                <a:close/>
                <a:moveTo>
                  <a:pt x="1294" y="10563"/>
                </a:moveTo>
                <a:cubicBezTo>
                  <a:pt x="1211" y="10563"/>
                  <a:pt x="1127" y="10607"/>
                  <a:pt x="1102" y="10709"/>
                </a:cubicBezTo>
                <a:cubicBezTo>
                  <a:pt x="368" y="12577"/>
                  <a:pt x="1" y="14578"/>
                  <a:pt x="1" y="16613"/>
                </a:cubicBezTo>
                <a:lnTo>
                  <a:pt x="1" y="16880"/>
                </a:lnTo>
                <a:cubicBezTo>
                  <a:pt x="1" y="16980"/>
                  <a:pt x="67" y="17080"/>
                  <a:pt x="201" y="17080"/>
                </a:cubicBezTo>
                <a:cubicBezTo>
                  <a:pt x="301" y="17080"/>
                  <a:pt x="401" y="16980"/>
                  <a:pt x="401" y="16880"/>
                </a:cubicBezTo>
                <a:lnTo>
                  <a:pt x="401" y="16646"/>
                </a:lnTo>
                <a:cubicBezTo>
                  <a:pt x="401" y="14645"/>
                  <a:pt x="768" y="12677"/>
                  <a:pt x="1502" y="10842"/>
                </a:cubicBezTo>
                <a:cubicBezTo>
                  <a:pt x="1535" y="10742"/>
                  <a:pt x="1468" y="10609"/>
                  <a:pt x="1368" y="10575"/>
                </a:cubicBezTo>
                <a:cubicBezTo>
                  <a:pt x="1345" y="10567"/>
                  <a:pt x="1319" y="10563"/>
                  <a:pt x="1294" y="10563"/>
                </a:cubicBezTo>
                <a:close/>
                <a:moveTo>
                  <a:pt x="33024" y="16746"/>
                </a:moveTo>
                <a:cubicBezTo>
                  <a:pt x="32924" y="16746"/>
                  <a:pt x="32824" y="16846"/>
                  <a:pt x="32824" y="16946"/>
                </a:cubicBezTo>
                <a:cubicBezTo>
                  <a:pt x="32824" y="17247"/>
                  <a:pt x="32791" y="17513"/>
                  <a:pt x="32791" y="17780"/>
                </a:cubicBezTo>
                <a:cubicBezTo>
                  <a:pt x="32757" y="17914"/>
                  <a:pt x="32858" y="18014"/>
                  <a:pt x="32958" y="18014"/>
                </a:cubicBezTo>
                <a:cubicBezTo>
                  <a:pt x="33091" y="18014"/>
                  <a:pt x="33191" y="17914"/>
                  <a:pt x="33191" y="17780"/>
                </a:cubicBezTo>
                <a:cubicBezTo>
                  <a:pt x="33224" y="17513"/>
                  <a:pt x="33224" y="17247"/>
                  <a:pt x="33224" y="16946"/>
                </a:cubicBezTo>
                <a:cubicBezTo>
                  <a:pt x="33224" y="16846"/>
                  <a:pt x="33158" y="16746"/>
                  <a:pt x="33024" y="16746"/>
                </a:cubicBezTo>
                <a:close/>
                <a:moveTo>
                  <a:pt x="286" y="17907"/>
                </a:moveTo>
                <a:cubicBezTo>
                  <a:pt x="269" y="17907"/>
                  <a:pt x="252" y="17909"/>
                  <a:pt x="234" y="17914"/>
                </a:cubicBezTo>
                <a:cubicBezTo>
                  <a:pt x="134" y="17914"/>
                  <a:pt x="34" y="18014"/>
                  <a:pt x="67" y="18147"/>
                </a:cubicBezTo>
                <a:cubicBezTo>
                  <a:pt x="134" y="18848"/>
                  <a:pt x="234" y="19515"/>
                  <a:pt x="368" y="20215"/>
                </a:cubicBezTo>
                <a:cubicBezTo>
                  <a:pt x="401" y="20315"/>
                  <a:pt x="501" y="20382"/>
                  <a:pt x="601" y="20382"/>
                </a:cubicBezTo>
                <a:lnTo>
                  <a:pt x="635" y="20382"/>
                </a:lnTo>
                <a:cubicBezTo>
                  <a:pt x="735" y="20349"/>
                  <a:pt x="801" y="20249"/>
                  <a:pt x="801" y="20115"/>
                </a:cubicBezTo>
                <a:cubicBezTo>
                  <a:pt x="635" y="19448"/>
                  <a:pt x="534" y="18781"/>
                  <a:pt x="468" y="18081"/>
                </a:cubicBezTo>
                <a:cubicBezTo>
                  <a:pt x="468" y="17994"/>
                  <a:pt x="393" y="17907"/>
                  <a:pt x="286" y="17907"/>
                </a:cubicBezTo>
                <a:close/>
                <a:moveTo>
                  <a:pt x="31811" y="22571"/>
                </a:moveTo>
                <a:cubicBezTo>
                  <a:pt x="31730" y="22571"/>
                  <a:pt x="31648" y="22609"/>
                  <a:pt x="31623" y="22684"/>
                </a:cubicBezTo>
                <a:cubicBezTo>
                  <a:pt x="31356" y="23318"/>
                  <a:pt x="31090" y="23951"/>
                  <a:pt x="30756" y="24552"/>
                </a:cubicBezTo>
                <a:cubicBezTo>
                  <a:pt x="30656" y="24685"/>
                  <a:pt x="30756" y="24852"/>
                  <a:pt x="30923" y="24852"/>
                </a:cubicBezTo>
                <a:cubicBezTo>
                  <a:pt x="30990" y="24852"/>
                  <a:pt x="31056" y="24819"/>
                  <a:pt x="31123" y="24752"/>
                </a:cubicBezTo>
                <a:cubicBezTo>
                  <a:pt x="31457" y="24152"/>
                  <a:pt x="31757" y="23518"/>
                  <a:pt x="32024" y="22851"/>
                </a:cubicBezTo>
                <a:cubicBezTo>
                  <a:pt x="32057" y="22751"/>
                  <a:pt x="31990" y="22617"/>
                  <a:pt x="31890" y="22584"/>
                </a:cubicBezTo>
                <a:cubicBezTo>
                  <a:pt x="31865" y="22575"/>
                  <a:pt x="31838" y="22571"/>
                  <a:pt x="31811" y="22571"/>
                </a:cubicBezTo>
                <a:close/>
                <a:moveTo>
                  <a:pt x="3063" y="25689"/>
                </a:moveTo>
                <a:cubicBezTo>
                  <a:pt x="2914" y="25689"/>
                  <a:pt x="2775" y="25854"/>
                  <a:pt x="2869" y="26020"/>
                </a:cubicBezTo>
                <a:cubicBezTo>
                  <a:pt x="3036" y="26253"/>
                  <a:pt x="3203" y="26487"/>
                  <a:pt x="3370" y="26687"/>
                </a:cubicBezTo>
                <a:cubicBezTo>
                  <a:pt x="3403" y="26753"/>
                  <a:pt x="3470" y="26787"/>
                  <a:pt x="3537" y="26787"/>
                </a:cubicBezTo>
                <a:lnTo>
                  <a:pt x="3537" y="26753"/>
                </a:lnTo>
                <a:lnTo>
                  <a:pt x="3670" y="26753"/>
                </a:lnTo>
                <a:cubicBezTo>
                  <a:pt x="3770" y="26687"/>
                  <a:pt x="3770" y="26553"/>
                  <a:pt x="3703" y="26453"/>
                </a:cubicBezTo>
                <a:cubicBezTo>
                  <a:pt x="3537" y="26220"/>
                  <a:pt x="3370" y="26020"/>
                  <a:pt x="3236" y="25786"/>
                </a:cubicBezTo>
                <a:cubicBezTo>
                  <a:pt x="3188" y="25718"/>
                  <a:pt x="3124" y="25689"/>
                  <a:pt x="3063" y="25689"/>
                </a:cubicBezTo>
                <a:close/>
                <a:moveTo>
                  <a:pt x="30262" y="25523"/>
                </a:moveTo>
                <a:cubicBezTo>
                  <a:pt x="30201" y="25523"/>
                  <a:pt x="30138" y="25551"/>
                  <a:pt x="30089" y="25619"/>
                </a:cubicBezTo>
                <a:cubicBezTo>
                  <a:pt x="28955" y="27320"/>
                  <a:pt x="27487" y="28822"/>
                  <a:pt x="25786" y="29989"/>
                </a:cubicBezTo>
                <a:cubicBezTo>
                  <a:pt x="25686" y="30056"/>
                  <a:pt x="25686" y="30189"/>
                  <a:pt x="25752" y="30256"/>
                </a:cubicBezTo>
                <a:cubicBezTo>
                  <a:pt x="25786" y="30323"/>
                  <a:pt x="25853" y="30356"/>
                  <a:pt x="25919" y="30356"/>
                </a:cubicBezTo>
                <a:cubicBezTo>
                  <a:pt x="25953" y="30323"/>
                  <a:pt x="25986" y="30323"/>
                  <a:pt x="26019" y="30289"/>
                </a:cubicBezTo>
                <a:cubicBezTo>
                  <a:pt x="27754" y="29088"/>
                  <a:pt x="29255" y="27587"/>
                  <a:pt x="30456" y="25853"/>
                </a:cubicBezTo>
                <a:cubicBezTo>
                  <a:pt x="30550" y="25688"/>
                  <a:pt x="30411" y="25523"/>
                  <a:pt x="30262" y="25523"/>
                </a:cubicBezTo>
                <a:close/>
                <a:moveTo>
                  <a:pt x="22205" y="31848"/>
                </a:moveTo>
                <a:cubicBezTo>
                  <a:pt x="22186" y="31848"/>
                  <a:pt x="22168" y="31851"/>
                  <a:pt x="22150" y="31857"/>
                </a:cubicBezTo>
                <a:cubicBezTo>
                  <a:pt x="21883" y="31957"/>
                  <a:pt x="21616" y="32057"/>
                  <a:pt x="21383" y="32124"/>
                </a:cubicBezTo>
                <a:cubicBezTo>
                  <a:pt x="21249" y="32157"/>
                  <a:pt x="21216" y="32291"/>
                  <a:pt x="21249" y="32391"/>
                </a:cubicBezTo>
                <a:cubicBezTo>
                  <a:pt x="21249" y="32458"/>
                  <a:pt x="21349" y="32524"/>
                  <a:pt x="21416" y="32524"/>
                </a:cubicBezTo>
                <a:lnTo>
                  <a:pt x="21483" y="32524"/>
                </a:lnTo>
                <a:cubicBezTo>
                  <a:pt x="21750" y="32458"/>
                  <a:pt x="22016" y="32357"/>
                  <a:pt x="22283" y="32257"/>
                </a:cubicBezTo>
                <a:cubicBezTo>
                  <a:pt x="22383" y="32224"/>
                  <a:pt x="22450" y="32091"/>
                  <a:pt x="22417" y="31991"/>
                </a:cubicBezTo>
                <a:cubicBezTo>
                  <a:pt x="22389" y="31908"/>
                  <a:pt x="22294" y="31848"/>
                  <a:pt x="22205" y="31848"/>
                </a:cubicBezTo>
                <a:close/>
                <a:moveTo>
                  <a:pt x="6454" y="29342"/>
                </a:moveTo>
                <a:cubicBezTo>
                  <a:pt x="6399" y="29342"/>
                  <a:pt x="6342" y="29367"/>
                  <a:pt x="6305" y="29422"/>
                </a:cubicBezTo>
                <a:cubicBezTo>
                  <a:pt x="6205" y="29522"/>
                  <a:pt x="6239" y="29655"/>
                  <a:pt x="6339" y="29722"/>
                </a:cubicBezTo>
                <a:cubicBezTo>
                  <a:pt x="7573" y="30690"/>
                  <a:pt x="8940" y="31490"/>
                  <a:pt x="10408" y="32057"/>
                </a:cubicBezTo>
                <a:cubicBezTo>
                  <a:pt x="10909" y="32257"/>
                  <a:pt x="11409" y="32458"/>
                  <a:pt x="11909" y="32591"/>
                </a:cubicBezTo>
                <a:lnTo>
                  <a:pt x="11976" y="32591"/>
                </a:lnTo>
                <a:lnTo>
                  <a:pt x="11976" y="32624"/>
                </a:lnTo>
                <a:cubicBezTo>
                  <a:pt x="11986" y="32626"/>
                  <a:pt x="11995" y="32626"/>
                  <a:pt x="12005" y="32626"/>
                </a:cubicBezTo>
                <a:cubicBezTo>
                  <a:pt x="12247" y="32626"/>
                  <a:pt x="12300" y="32223"/>
                  <a:pt x="12043" y="32191"/>
                </a:cubicBezTo>
                <a:cubicBezTo>
                  <a:pt x="11542" y="32057"/>
                  <a:pt x="11042" y="31890"/>
                  <a:pt x="10542" y="31690"/>
                </a:cubicBezTo>
                <a:cubicBezTo>
                  <a:pt x="9141" y="31123"/>
                  <a:pt x="7806" y="30323"/>
                  <a:pt x="6572" y="29389"/>
                </a:cubicBezTo>
                <a:cubicBezTo>
                  <a:pt x="6542" y="29359"/>
                  <a:pt x="6499" y="29342"/>
                  <a:pt x="6454" y="29342"/>
                </a:cubicBezTo>
                <a:close/>
                <a:moveTo>
                  <a:pt x="13183" y="32484"/>
                </a:moveTo>
                <a:cubicBezTo>
                  <a:pt x="12936" y="32484"/>
                  <a:pt x="12896" y="32860"/>
                  <a:pt x="13143" y="32891"/>
                </a:cubicBezTo>
                <a:cubicBezTo>
                  <a:pt x="13844" y="33058"/>
                  <a:pt x="14544" y="33158"/>
                  <a:pt x="15245" y="33225"/>
                </a:cubicBezTo>
                <a:lnTo>
                  <a:pt x="15278" y="33191"/>
                </a:lnTo>
                <a:cubicBezTo>
                  <a:pt x="15545" y="33191"/>
                  <a:pt x="15545" y="32791"/>
                  <a:pt x="15278" y="32791"/>
                </a:cubicBezTo>
                <a:cubicBezTo>
                  <a:pt x="14578" y="32724"/>
                  <a:pt x="13911" y="32624"/>
                  <a:pt x="13244" y="32491"/>
                </a:cubicBezTo>
                <a:cubicBezTo>
                  <a:pt x="13222" y="32486"/>
                  <a:pt x="13202" y="32484"/>
                  <a:pt x="13183" y="324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67"/>
          <p:cNvSpPr/>
          <p:nvPr/>
        </p:nvSpPr>
        <p:spPr>
          <a:xfrm>
            <a:off x="1542589" y="534924"/>
            <a:ext cx="616887" cy="616887"/>
          </a:xfrm>
          <a:custGeom>
            <a:avLst/>
            <a:gdLst/>
            <a:ahLst/>
            <a:cxnLst/>
            <a:rect l="l" t="t" r="r" b="b"/>
            <a:pathLst>
              <a:path w="33224" h="33224" extrusionOk="0">
                <a:moveTo>
                  <a:pt x="20228" y="425"/>
                </a:moveTo>
                <a:cubicBezTo>
                  <a:pt x="20139" y="425"/>
                  <a:pt x="20048" y="490"/>
                  <a:pt x="20048" y="601"/>
                </a:cubicBezTo>
                <a:cubicBezTo>
                  <a:pt x="20014" y="701"/>
                  <a:pt x="20081" y="801"/>
                  <a:pt x="20181" y="834"/>
                </a:cubicBezTo>
                <a:cubicBezTo>
                  <a:pt x="20448" y="901"/>
                  <a:pt x="20715" y="967"/>
                  <a:pt x="20982" y="1034"/>
                </a:cubicBezTo>
                <a:lnTo>
                  <a:pt x="21048" y="1034"/>
                </a:lnTo>
                <a:cubicBezTo>
                  <a:pt x="21148" y="1034"/>
                  <a:pt x="21215" y="967"/>
                  <a:pt x="21249" y="901"/>
                </a:cubicBezTo>
                <a:cubicBezTo>
                  <a:pt x="21282" y="767"/>
                  <a:pt x="21215" y="667"/>
                  <a:pt x="21115" y="634"/>
                </a:cubicBezTo>
                <a:cubicBezTo>
                  <a:pt x="20815" y="567"/>
                  <a:pt x="20548" y="500"/>
                  <a:pt x="20281" y="434"/>
                </a:cubicBezTo>
                <a:cubicBezTo>
                  <a:pt x="20264" y="428"/>
                  <a:pt x="20246" y="425"/>
                  <a:pt x="20228" y="425"/>
                </a:cubicBezTo>
                <a:close/>
                <a:moveTo>
                  <a:pt x="16078" y="0"/>
                </a:moveTo>
                <a:cubicBezTo>
                  <a:pt x="13977" y="67"/>
                  <a:pt x="11909" y="534"/>
                  <a:pt x="9940" y="1401"/>
                </a:cubicBezTo>
                <a:cubicBezTo>
                  <a:pt x="9693" y="1432"/>
                  <a:pt x="9761" y="1808"/>
                  <a:pt x="9986" y="1808"/>
                </a:cubicBezTo>
                <a:cubicBezTo>
                  <a:pt x="10003" y="1808"/>
                  <a:pt x="10022" y="1806"/>
                  <a:pt x="10041" y="1801"/>
                </a:cubicBezTo>
                <a:cubicBezTo>
                  <a:pt x="10074" y="1801"/>
                  <a:pt x="10107" y="1768"/>
                  <a:pt x="10107" y="1768"/>
                </a:cubicBezTo>
                <a:cubicBezTo>
                  <a:pt x="12009" y="934"/>
                  <a:pt x="14043" y="500"/>
                  <a:pt x="16112" y="434"/>
                </a:cubicBezTo>
                <a:cubicBezTo>
                  <a:pt x="16212" y="434"/>
                  <a:pt x="16312" y="334"/>
                  <a:pt x="16312" y="200"/>
                </a:cubicBezTo>
                <a:cubicBezTo>
                  <a:pt x="16312" y="100"/>
                  <a:pt x="16212" y="0"/>
                  <a:pt x="16078" y="0"/>
                </a:cubicBezTo>
                <a:close/>
                <a:moveTo>
                  <a:pt x="8920" y="1939"/>
                </a:moveTo>
                <a:cubicBezTo>
                  <a:pt x="8885" y="1939"/>
                  <a:pt x="8846" y="1948"/>
                  <a:pt x="8806" y="1968"/>
                </a:cubicBezTo>
                <a:cubicBezTo>
                  <a:pt x="8206" y="2302"/>
                  <a:pt x="7605" y="2669"/>
                  <a:pt x="7005" y="3069"/>
                </a:cubicBezTo>
                <a:cubicBezTo>
                  <a:pt x="6938" y="3136"/>
                  <a:pt x="6905" y="3269"/>
                  <a:pt x="6972" y="3369"/>
                </a:cubicBezTo>
                <a:cubicBezTo>
                  <a:pt x="7005" y="3403"/>
                  <a:pt x="7072" y="3436"/>
                  <a:pt x="7138" y="3436"/>
                </a:cubicBezTo>
                <a:cubicBezTo>
                  <a:pt x="7172" y="3436"/>
                  <a:pt x="7239" y="3436"/>
                  <a:pt x="7272" y="3403"/>
                </a:cubicBezTo>
                <a:cubicBezTo>
                  <a:pt x="7839" y="3002"/>
                  <a:pt x="8406" y="2635"/>
                  <a:pt x="9006" y="2335"/>
                </a:cubicBezTo>
                <a:cubicBezTo>
                  <a:pt x="9233" y="2222"/>
                  <a:pt x="9123" y="1939"/>
                  <a:pt x="8920" y="1939"/>
                </a:cubicBezTo>
                <a:close/>
                <a:moveTo>
                  <a:pt x="26595" y="3420"/>
                </a:moveTo>
                <a:cubicBezTo>
                  <a:pt x="26441" y="3420"/>
                  <a:pt x="26327" y="3637"/>
                  <a:pt x="26486" y="3769"/>
                </a:cubicBezTo>
                <a:cubicBezTo>
                  <a:pt x="27019" y="4203"/>
                  <a:pt x="27553" y="4637"/>
                  <a:pt x="28020" y="5137"/>
                </a:cubicBezTo>
                <a:cubicBezTo>
                  <a:pt x="28053" y="5170"/>
                  <a:pt x="28120" y="5204"/>
                  <a:pt x="28153" y="5204"/>
                </a:cubicBezTo>
                <a:lnTo>
                  <a:pt x="28187" y="5170"/>
                </a:lnTo>
                <a:cubicBezTo>
                  <a:pt x="28220" y="5170"/>
                  <a:pt x="28287" y="5170"/>
                  <a:pt x="28320" y="5137"/>
                </a:cubicBezTo>
                <a:cubicBezTo>
                  <a:pt x="28387" y="5070"/>
                  <a:pt x="28387" y="4937"/>
                  <a:pt x="28320" y="4837"/>
                </a:cubicBezTo>
                <a:cubicBezTo>
                  <a:pt x="27820" y="4337"/>
                  <a:pt x="27286" y="3870"/>
                  <a:pt x="26719" y="3469"/>
                </a:cubicBezTo>
                <a:cubicBezTo>
                  <a:pt x="26678" y="3435"/>
                  <a:pt x="26635" y="3420"/>
                  <a:pt x="26595" y="3420"/>
                </a:cubicBezTo>
                <a:close/>
                <a:moveTo>
                  <a:pt x="2818" y="7523"/>
                </a:moveTo>
                <a:cubicBezTo>
                  <a:pt x="2762" y="7523"/>
                  <a:pt x="2707" y="7548"/>
                  <a:pt x="2669" y="7606"/>
                </a:cubicBezTo>
                <a:cubicBezTo>
                  <a:pt x="2502" y="7839"/>
                  <a:pt x="2368" y="8073"/>
                  <a:pt x="2235" y="8339"/>
                </a:cubicBezTo>
                <a:cubicBezTo>
                  <a:pt x="2168" y="8439"/>
                  <a:pt x="2202" y="8540"/>
                  <a:pt x="2302" y="8606"/>
                </a:cubicBezTo>
                <a:cubicBezTo>
                  <a:pt x="2335" y="8640"/>
                  <a:pt x="2368" y="8640"/>
                  <a:pt x="2402" y="8640"/>
                </a:cubicBezTo>
                <a:cubicBezTo>
                  <a:pt x="2468" y="8640"/>
                  <a:pt x="2569" y="8606"/>
                  <a:pt x="2602" y="8540"/>
                </a:cubicBezTo>
                <a:cubicBezTo>
                  <a:pt x="2702" y="8306"/>
                  <a:pt x="2869" y="8073"/>
                  <a:pt x="3002" y="7839"/>
                </a:cubicBezTo>
                <a:cubicBezTo>
                  <a:pt x="3097" y="7673"/>
                  <a:pt x="2955" y="7523"/>
                  <a:pt x="2818" y="7523"/>
                </a:cubicBezTo>
                <a:close/>
                <a:moveTo>
                  <a:pt x="29025" y="5687"/>
                </a:moveTo>
                <a:cubicBezTo>
                  <a:pt x="28971" y="5687"/>
                  <a:pt x="28921" y="5704"/>
                  <a:pt x="28887" y="5738"/>
                </a:cubicBezTo>
                <a:cubicBezTo>
                  <a:pt x="28787" y="5804"/>
                  <a:pt x="28787" y="5938"/>
                  <a:pt x="28854" y="6038"/>
                </a:cubicBezTo>
                <a:cubicBezTo>
                  <a:pt x="30222" y="7606"/>
                  <a:pt x="31256" y="9407"/>
                  <a:pt x="31923" y="11342"/>
                </a:cubicBezTo>
                <a:cubicBezTo>
                  <a:pt x="31956" y="11442"/>
                  <a:pt x="32023" y="11508"/>
                  <a:pt x="32123" y="11508"/>
                </a:cubicBezTo>
                <a:lnTo>
                  <a:pt x="32123" y="11475"/>
                </a:lnTo>
                <a:lnTo>
                  <a:pt x="32190" y="11475"/>
                </a:lnTo>
                <a:cubicBezTo>
                  <a:pt x="32290" y="11442"/>
                  <a:pt x="32356" y="11308"/>
                  <a:pt x="32323" y="11208"/>
                </a:cubicBezTo>
                <a:cubicBezTo>
                  <a:pt x="31623" y="9207"/>
                  <a:pt x="30555" y="7339"/>
                  <a:pt x="29188" y="5738"/>
                </a:cubicBezTo>
                <a:cubicBezTo>
                  <a:pt x="29138" y="5704"/>
                  <a:pt x="29079" y="5687"/>
                  <a:pt x="29025" y="5687"/>
                </a:cubicBezTo>
                <a:close/>
                <a:moveTo>
                  <a:pt x="32957" y="15144"/>
                </a:moveTo>
                <a:cubicBezTo>
                  <a:pt x="32823" y="15144"/>
                  <a:pt x="32757" y="15244"/>
                  <a:pt x="32757" y="15378"/>
                </a:cubicBezTo>
                <a:cubicBezTo>
                  <a:pt x="32790" y="15645"/>
                  <a:pt x="32790" y="15911"/>
                  <a:pt x="32790" y="16212"/>
                </a:cubicBezTo>
                <a:cubicBezTo>
                  <a:pt x="32790" y="16312"/>
                  <a:pt x="32890" y="16412"/>
                  <a:pt x="33024" y="16412"/>
                </a:cubicBezTo>
                <a:lnTo>
                  <a:pt x="33024" y="16378"/>
                </a:lnTo>
                <a:cubicBezTo>
                  <a:pt x="33124" y="16378"/>
                  <a:pt x="33224" y="16278"/>
                  <a:pt x="33224" y="16178"/>
                </a:cubicBezTo>
                <a:cubicBezTo>
                  <a:pt x="33224" y="15878"/>
                  <a:pt x="33190" y="15611"/>
                  <a:pt x="33190" y="15344"/>
                </a:cubicBezTo>
                <a:cubicBezTo>
                  <a:pt x="33157" y="15211"/>
                  <a:pt x="33057" y="15144"/>
                  <a:pt x="32957" y="15144"/>
                </a:cubicBezTo>
                <a:close/>
                <a:moveTo>
                  <a:pt x="800" y="12067"/>
                </a:moveTo>
                <a:cubicBezTo>
                  <a:pt x="701" y="12067"/>
                  <a:pt x="628" y="12126"/>
                  <a:pt x="600" y="12209"/>
                </a:cubicBezTo>
                <a:cubicBezTo>
                  <a:pt x="200" y="13643"/>
                  <a:pt x="0" y="15144"/>
                  <a:pt x="0" y="16645"/>
                </a:cubicBezTo>
                <a:lnTo>
                  <a:pt x="0" y="16879"/>
                </a:lnTo>
                <a:cubicBezTo>
                  <a:pt x="0" y="17413"/>
                  <a:pt x="33" y="17946"/>
                  <a:pt x="100" y="18480"/>
                </a:cubicBezTo>
                <a:cubicBezTo>
                  <a:pt x="100" y="18580"/>
                  <a:pt x="200" y="18680"/>
                  <a:pt x="300" y="18680"/>
                </a:cubicBezTo>
                <a:lnTo>
                  <a:pt x="334" y="18680"/>
                </a:lnTo>
                <a:cubicBezTo>
                  <a:pt x="434" y="18647"/>
                  <a:pt x="534" y="18547"/>
                  <a:pt x="500" y="18447"/>
                </a:cubicBezTo>
                <a:cubicBezTo>
                  <a:pt x="467" y="17913"/>
                  <a:pt x="434" y="17413"/>
                  <a:pt x="434" y="16879"/>
                </a:cubicBezTo>
                <a:lnTo>
                  <a:pt x="434" y="16645"/>
                </a:lnTo>
                <a:cubicBezTo>
                  <a:pt x="434" y="15178"/>
                  <a:pt x="600" y="13743"/>
                  <a:pt x="1001" y="12342"/>
                </a:cubicBezTo>
                <a:cubicBezTo>
                  <a:pt x="1034" y="12209"/>
                  <a:pt x="967" y="12109"/>
                  <a:pt x="867" y="12075"/>
                </a:cubicBezTo>
                <a:cubicBezTo>
                  <a:pt x="844" y="12069"/>
                  <a:pt x="821" y="12067"/>
                  <a:pt x="800" y="12067"/>
                </a:cubicBezTo>
                <a:close/>
                <a:moveTo>
                  <a:pt x="509" y="19480"/>
                </a:moveTo>
                <a:cubicBezTo>
                  <a:pt x="388" y="19480"/>
                  <a:pt x="262" y="19576"/>
                  <a:pt x="300" y="19748"/>
                </a:cubicBezTo>
                <a:cubicBezTo>
                  <a:pt x="434" y="20415"/>
                  <a:pt x="600" y="21115"/>
                  <a:pt x="801" y="21782"/>
                </a:cubicBezTo>
                <a:cubicBezTo>
                  <a:pt x="834" y="21882"/>
                  <a:pt x="934" y="21916"/>
                  <a:pt x="1001" y="21916"/>
                </a:cubicBezTo>
                <a:lnTo>
                  <a:pt x="1067" y="21916"/>
                </a:lnTo>
                <a:cubicBezTo>
                  <a:pt x="1201" y="21882"/>
                  <a:pt x="1268" y="21749"/>
                  <a:pt x="1234" y="21649"/>
                </a:cubicBezTo>
                <a:cubicBezTo>
                  <a:pt x="1001" y="21015"/>
                  <a:pt x="834" y="20348"/>
                  <a:pt x="701" y="19647"/>
                </a:cubicBezTo>
                <a:cubicBezTo>
                  <a:pt x="686" y="19533"/>
                  <a:pt x="599" y="19480"/>
                  <a:pt x="509" y="19480"/>
                </a:cubicBezTo>
                <a:close/>
                <a:moveTo>
                  <a:pt x="32003" y="22107"/>
                </a:moveTo>
                <a:cubicBezTo>
                  <a:pt x="31922" y="22107"/>
                  <a:pt x="31844" y="22167"/>
                  <a:pt x="31789" y="22249"/>
                </a:cubicBezTo>
                <a:cubicBezTo>
                  <a:pt x="31556" y="22883"/>
                  <a:pt x="31289" y="23517"/>
                  <a:pt x="30955" y="24117"/>
                </a:cubicBezTo>
                <a:cubicBezTo>
                  <a:pt x="30922" y="24217"/>
                  <a:pt x="30955" y="24351"/>
                  <a:pt x="31056" y="24418"/>
                </a:cubicBezTo>
                <a:lnTo>
                  <a:pt x="31156" y="24418"/>
                </a:lnTo>
                <a:cubicBezTo>
                  <a:pt x="31222" y="24418"/>
                  <a:pt x="31289" y="24384"/>
                  <a:pt x="31322" y="24317"/>
                </a:cubicBezTo>
                <a:cubicBezTo>
                  <a:pt x="31656" y="23684"/>
                  <a:pt x="31956" y="23050"/>
                  <a:pt x="32190" y="22383"/>
                </a:cubicBezTo>
                <a:cubicBezTo>
                  <a:pt x="32223" y="22283"/>
                  <a:pt x="32190" y="22149"/>
                  <a:pt x="32056" y="22116"/>
                </a:cubicBezTo>
                <a:cubicBezTo>
                  <a:pt x="32039" y="22110"/>
                  <a:pt x="32021" y="22107"/>
                  <a:pt x="32003" y="22107"/>
                </a:cubicBezTo>
                <a:close/>
                <a:moveTo>
                  <a:pt x="4015" y="26929"/>
                </a:moveTo>
                <a:cubicBezTo>
                  <a:pt x="3874" y="26929"/>
                  <a:pt x="3748" y="27117"/>
                  <a:pt x="3869" y="27286"/>
                </a:cubicBezTo>
                <a:cubicBezTo>
                  <a:pt x="4036" y="27486"/>
                  <a:pt x="4236" y="27687"/>
                  <a:pt x="4437" y="27920"/>
                </a:cubicBezTo>
                <a:cubicBezTo>
                  <a:pt x="4470" y="27953"/>
                  <a:pt x="4537" y="27987"/>
                  <a:pt x="4570" y="27987"/>
                </a:cubicBezTo>
                <a:lnTo>
                  <a:pt x="4570" y="27953"/>
                </a:lnTo>
                <a:cubicBezTo>
                  <a:pt x="4589" y="27963"/>
                  <a:pt x="4609" y="27967"/>
                  <a:pt x="4628" y="27967"/>
                </a:cubicBezTo>
                <a:cubicBezTo>
                  <a:pt x="4673" y="27967"/>
                  <a:pt x="4713" y="27944"/>
                  <a:pt x="4737" y="27920"/>
                </a:cubicBezTo>
                <a:cubicBezTo>
                  <a:pt x="4803" y="27820"/>
                  <a:pt x="4803" y="27720"/>
                  <a:pt x="4737" y="27620"/>
                </a:cubicBezTo>
                <a:cubicBezTo>
                  <a:pt x="4537" y="27420"/>
                  <a:pt x="4370" y="27220"/>
                  <a:pt x="4170" y="27019"/>
                </a:cubicBezTo>
                <a:cubicBezTo>
                  <a:pt x="4124" y="26956"/>
                  <a:pt x="4069" y="26929"/>
                  <a:pt x="4015" y="26929"/>
                </a:cubicBezTo>
                <a:close/>
                <a:moveTo>
                  <a:pt x="30513" y="25088"/>
                </a:moveTo>
                <a:cubicBezTo>
                  <a:pt x="30453" y="25088"/>
                  <a:pt x="30394" y="25116"/>
                  <a:pt x="30355" y="25185"/>
                </a:cubicBezTo>
                <a:cubicBezTo>
                  <a:pt x="29254" y="26919"/>
                  <a:pt x="27853" y="28454"/>
                  <a:pt x="26185" y="29688"/>
                </a:cubicBezTo>
                <a:cubicBezTo>
                  <a:pt x="26085" y="29755"/>
                  <a:pt x="26052" y="29888"/>
                  <a:pt x="26119" y="29988"/>
                </a:cubicBezTo>
                <a:cubicBezTo>
                  <a:pt x="26185" y="30022"/>
                  <a:pt x="26219" y="30055"/>
                  <a:pt x="26285" y="30055"/>
                </a:cubicBezTo>
                <a:cubicBezTo>
                  <a:pt x="26352" y="30055"/>
                  <a:pt x="26386" y="30055"/>
                  <a:pt x="26419" y="30022"/>
                </a:cubicBezTo>
                <a:cubicBezTo>
                  <a:pt x="28120" y="28754"/>
                  <a:pt x="29588" y="27220"/>
                  <a:pt x="30689" y="25418"/>
                </a:cubicBezTo>
                <a:cubicBezTo>
                  <a:pt x="30807" y="25253"/>
                  <a:pt x="30658" y="25088"/>
                  <a:pt x="30513" y="25088"/>
                </a:cubicBezTo>
                <a:close/>
                <a:moveTo>
                  <a:pt x="22638" y="31647"/>
                </a:moveTo>
                <a:cubicBezTo>
                  <a:pt x="22619" y="31647"/>
                  <a:pt x="22601" y="31650"/>
                  <a:pt x="22583" y="31656"/>
                </a:cubicBezTo>
                <a:cubicBezTo>
                  <a:pt x="22349" y="31789"/>
                  <a:pt x="22082" y="31856"/>
                  <a:pt x="21816" y="31956"/>
                </a:cubicBezTo>
                <a:cubicBezTo>
                  <a:pt x="21716" y="31990"/>
                  <a:pt x="21649" y="32123"/>
                  <a:pt x="21682" y="32223"/>
                </a:cubicBezTo>
                <a:cubicBezTo>
                  <a:pt x="21716" y="32290"/>
                  <a:pt x="21782" y="32357"/>
                  <a:pt x="21882" y="32357"/>
                </a:cubicBezTo>
                <a:lnTo>
                  <a:pt x="21949" y="32357"/>
                </a:lnTo>
                <a:cubicBezTo>
                  <a:pt x="22216" y="32256"/>
                  <a:pt x="22483" y="32156"/>
                  <a:pt x="22750" y="32056"/>
                </a:cubicBezTo>
                <a:cubicBezTo>
                  <a:pt x="22850" y="32023"/>
                  <a:pt x="22916" y="31890"/>
                  <a:pt x="22850" y="31789"/>
                </a:cubicBezTo>
                <a:cubicBezTo>
                  <a:pt x="22822" y="31707"/>
                  <a:pt x="22727" y="31647"/>
                  <a:pt x="22638" y="31647"/>
                </a:cubicBezTo>
                <a:close/>
                <a:moveTo>
                  <a:pt x="7769" y="30213"/>
                </a:moveTo>
                <a:cubicBezTo>
                  <a:pt x="7572" y="30213"/>
                  <a:pt x="7453" y="30485"/>
                  <a:pt x="7672" y="30622"/>
                </a:cubicBezTo>
                <a:cubicBezTo>
                  <a:pt x="9440" y="31756"/>
                  <a:pt x="11442" y="32557"/>
                  <a:pt x="13510" y="32924"/>
                </a:cubicBezTo>
                <a:lnTo>
                  <a:pt x="13543" y="32924"/>
                </a:lnTo>
                <a:cubicBezTo>
                  <a:pt x="13561" y="32930"/>
                  <a:pt x="13578" y="32932"/>
                  <a:pt x="13596" y="32932"/>
                </a:cubicBezTo>
                <a:cubicBezTo>
                  <a:pt x="13675" y="32932"/>
                  <a:pt x="13743" y="32873"/>
                  <a:pt x="13743" y="32790"/>
                </a:cubicBezTo>
                <a:cubicBezTo>
                  <a:pt x="13777" y="32657"/>
                  <a:pt x="13710" y="32557"/>
                  <a:pt x="13576" y="32523"/>
                </a:cubicBezTo>
                <a:cubicBezTo>
                  <a:pt x="11575" y="32156"/>
                  <a:pt x="9640" y="31389"/>
                  <a:pt x="7906" y="30255"/>
                </a:cubicBezTo>
                <a:cubicBezTo>
                  <a:pt x="7858" y="30225"/>
                  <a:pt x="7812" y="30213"/>
                  <a:pt x="7769" y="30213"/>
                </a:cubicBezTo>
                <a:close/>
                <a:moveTo>
                  <a:pt x="14776" y="32722"/>
                </a:moveTo>
                <a:cubicBezTo>
                  <a:pt x="14508" y="32722"/>
                  <a:pt x="14488" y="33092"/>
                  <a:pt x="14744" y="33124"/>
                </a:cubicBezTo>
                <a:cubicBezTo>
                  <a:pt x="15378" y="33191"/>
                  <a:pt x="15978" y="33224"/>
                  <a:pt x="16612" y="33224"/>
                </a:cubicBezTo>
                <a:lnTo>
                  <a:pt x="16879" y="33224"/>
                </a:lnTo>
                <a:cubicBezTo>
                  <a:pt x="16979" y="33224"/>
                  <a:pt x="17079" y="33124"/>
                  <a:pt x="17079" y="33024"/>
                </a:cubicBezTo>
                <a:cubicBezTo>
                  <a:pt x="17079" y="32908"/>
                  <a:pt x="17003" y="32817"/>
                  <a:pt x="16896" y="32817"/>
                </a:cubicBezTo>
                <a:cubicBezTo>
                  <a:pt x="16880" y="32817"/>
                  <a:pt x="16863" y="32819"/>
                  <a:pt x="16845" y="32824"/>
                </a:cubicBezTo>
                <a:lnTo>
                  <a:pt x="16612" y="32824"/>
                </a:lnTo>
                <a:cubicBezTo>
                  <a:pt x="16011" y="32824"/>
                  <a:pt x="15411" y="32790"/>
                  <a:pt x="14811" y="32724"/>
                </a:cubicBezTo>
                <a:cubicBezTo>
                  <a:pt x="14799" y="32722"/>
                  <a:pt x="14787" y="32722"/>
                  <a:pt x="14776" y="327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67"/>
          <p:cNvSpPr/>
          <p:nvPr/>
        </p:nvSpPr>
        <p:spPr>
          <a:xfrm>
            <a:off x="1554342" y="573507"/>
            <a:ext cx="593362" cy="539924"/>
          </a:xfrm>
          <a:custGeom>
            <a:avLst/>
            <a:gdLst/>
            <a:ahLst/>
            <a:cxnLst/>
            <a:rect l="l" t="t" r="r" b="b"/>
            <a:pathLst>
              <a:path w="31957" h="29079" extrusionOk="0">
                <a:moveTo>
                  <a:pt x="15963" y="0"/>
                </a:moveTo>
                <a:cubicBezTo>
                  <a:pt x="14856" y="0"/>
                  <a:pt x="13733" y="127"/>
                  <a:pt x="12610" y="391"/>
                </a:cubicBezTo>
                <a:cubicBezTo>
                  <a:pt x="4804" y="2259"/>
                  <a:pt x="1" y="10097"/>
                  <a:pt x="1835" y="17903"/>
                </a:cubicBezTo>
                <a:cubicBezTo>
                  <a:pt x="3432" y="24575"/>
                  <a:pt x="9392" y="29078"/>
                  <a:pt x="15965" y="29078"/>
                </a:cubicBezTo>
                <a:cubicBezTo>
                  <a:pt x="17081" y="29078"/>
                  <a:pt x="18215" y="28949"/>
                  <a:pt x="19348" y="28677"/>
                </a:cubicBezTo>
                <a:cubicBezTo>
                  <a:pt x="27154" y="26809"/>
                  <a:pt x="31957" y="18970"/>
                  <a:pt x="30122" y="11165"/>
                </a:cubicBezTo>
                <a:cubicBezTo>
                  <a:pt x="28523" y="4482"/>
                  <a:pt x="22547" y="0"/>
                  <a:pt x="15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67"/>
          <p:cNvSpPr/>
          <p:nvPr/>
        </p:nvSpPr>
        <p:spPr>
          <a:xfrm>
            <a:off x="1761834" y="759739"/>
            <a:ext cx="175296" cy="393315"/>
          </a:xfrm>
          <a:custGeom>
            <a:avLst/>
            <a:gdLst/>
            <a:ahLst/>
            <a:cxnLst/>
            <a:rect l="l" t="t" r="r" b="b"/>
            <a:pathLst>
              <a:path w="9441" h="21183" extrusionOk="0">
                <a:moveTo>
                  <a:pt x="4103" y="1"/>
                </a:moveTo>
                <a:lnTo>
                  <a:pt x="4103" y="19548"/>
                </a:lnTo>
                <a:lnTo>
                  <a:pt x="0" y="20349"/>
                </a:lnTo>
                <a:lnTo>
                  <a:pt x="0" y="21183"/>
                </a:lnTo>
                <a:lnTo>
                  <a:pt x="9441" y="21183"/>
                </a:lnTo>
                <a:lnTo>
                  <a:pt x="9441" y="20349"/>
                </a:lnTo>
                <a:lnTo>
                  <a:pt x="5338" y="19548"/>
                </a:lnTo>
                <a:lnTo>
                  <a:pt x="533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67"/>
          <p:cNvSpPr/>
          <p:nvPr/>
        </p:nvSpPr>
        <p:spPr>
          <a:xfrm>
            <a:off x="1716622" y="546064"/>
            <a:ext cx="265107" cy="475681"/>
          </a:xfrm>
          <a:custGeom>
            <a:avLst/>
            <a:gdLst/>
            <a:ahLst/>
            <a:cxnLst/>
            <a:rect l="l" t="t" r="r" b="b"/>
            <a:pathLst>
              <a:path w="14278" h="25619" extrusionOk="0">
                <a:moveTo>
                  <a:pt x="6138" y="1"/>
                </a:moveTo>
                <a:lnTo>
                  <a:pt x="6138" y="1602"/>
                </a:lnTo>
                <a:lnTo>
                  <a:pt x="1902" y="2135"/>
                </a:lnTo>
                <a:cubicBezTo>
                  <a:pt x="1301" y="3770"/>
                  <a:pt x="1635" y="5571"/>
                  <a:pt x="2736" y="6939"/>
                </a:cubicBezTo>
                <a:cubicBezTo>
                  <a:pt x="4570" y="9407"/>
                  <a:pt x="4937" y="11075"/>
                  <a:pt x="2469" y="14377"/>
                </a:cubicBezTo>
                <a:cubicBezTo>
                  <a:pt x="0" y="17646"/>
                  <a:pt x="2836" y="25619"/>
                  <a:pt x="2836" y="25619"/>
                </a:cubicBezTo>
                <a:lnTo>
                  <a:pt x="11442" y="25619"/>
                </a:lnTo>
                <a:cubicBezTo>
                  <a:pt x="11442" y="25619"/>
                  <a:pt x="14277" y="17646"/>
                  <a:pt x="11809" y="14377"/>
                </a:cubicBezTo>
                <a:cubicBezTo>
                  <a:pt x="9340" y="11108"/>
                  <a:pt x="9707" y="9407"/>
                  <a:pt x="11542" y="6939"/>
                </a:cubicBezTo>
                <a:cubicBezTo>
                  <a:pt x="12643" y="5571"/>
                  <a:pt x="12943" y="3737"/>
                  <a:pt x="12376" y="2135"/>
                </a:cubicBezTo>
                <a:lnTo>
                  <a:pt x="8140" y="1602"/>
                </a:lnTo>
                <a:lnTo>
                  <a:pt x="81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67"/>
          <p:cNvSpPr/>
          <p:nvPr/>
        </p:nvSpPr>
        <p:spPr>
          <a:xfrm>
            <a:off x="1736434" y="574547"/>
            <a:ext cx="226096" cy="471986"/>
          </a:xfrm>
          <a:custGeom>
            <a:avLst/>
            <a:gdLst/>
            <a:ahLst/>
            <a:cxnLst/>
            <a:rect l="l" t="t" r="r" b="b"/>
            <a:pathLst>
              <a:path w="12177" h="25420" extrusionOk="0">
                <a:moveTo>
                  <a:pt x="3870" y="1"/>
                </a:moveTo>
                <a:lnTo>
                  <a:pt x="2269" y="234"/>
                </a:lnTo>
                <a:cubicBezTo>
                  <a:pt x="2703" y="1969"/>
                  <a:pt x="2469" y="3837"/>
                  <a:pt x="1669" y="5438"/>
                </a:cubicBezTo>
                <a:cubicBezTo>
                  <a:pt x="2036" y="6272"/>
                  <a:pt x="3103" y="7440"/>
                  <a:pt x="3003" y="8974"/>
                </a:cubicBezTo>
                <a:cubicBezTo>
                  <a:pt x="2803" y="11576"/>
                  <a:pt x="568" y="12410"/>
                  <a:pt x="301" y="16046"/>
                </a:cubicBezTo>
                <a:cubicBezTo>
                  <a:pt x="1" y="20516"/>
                  <a:pt x="1502" y="25186"/>
                  <a:pt x="1502" y="25186"/>
                </a:cubicBezTo>
                <a:lnTo>
                  <a:pt x="5938" y="25419"/>
                </a:lnTo>
                <a:lnTo>
                  <a:pt x="6239" y="25419"/>
                </a:lnTo>
                <a:lnTo>
                  <a:pt x="10642" y="25186"/>
                </a:lnTo>
                <a:cubicBezTo>
                  <a:pt x="10642" y="25186"/>
                  <a:pt x="12176" y="20516"/>
                  <a:pt x="11876" y="16046"/>
                </a:cubicBezTo>
                <a:cubicBezTo>
                  <a:pt x="11609" y="12410"/>
                  <a:pt x="9374" y="11576"/>
                  <a:pt x="9174" y="8974"/>
                </a:cubicBezTo>
                <a:cubicBezTo>
                  <a:pt x="9041" y="7440"/>
                  <a:pt x="10108" y="6272"/>
                  <a:pt x="10508" y="5438"/>
                </a:cubicBezTo>
                <a:cubicBezTo>
                  <a:pt x="9674" y="3837"/>
                  <a:pt x="9441" y="1969"/>
                  <a:pt x="9875" y="234"/>
                </a:cubicBezTo>
                <a:lnTo>
                  <a:pt x="8307" y="1"/>
                </a:lnTo>
                <a:cubicBezTo>
                  <a:pt x="8307" y="1"/>
                  <a:pt x="7873" y="3237"/>
                  <a:pt x="6072" y="3403"/>
                </a:cubicBezTo>
                <a:cubicBezTo>
                  <a:pt x="4271" y="3237"/>
                  <a:pt x="3870" y="1"/>
                  <a:pt x="3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67"/>
          <p:cNvSpPr/>
          <p:nvPr/>
        </p:nvSpPr>
        <p:spPr>
          <a:xfrm>
            <a:off x="1748818" y="889266"/>
            <a:ext cx="331393" cy="214863"/>
          </a:xfrm>
          <a:custGeom>
            <a:avLst/>
            <a:gdLst/>
            <a:ahLst/>
            <a:cxnLst/>
            <a:rect l="l" t="t" r="r" b="b"/>
            <a:pathLst>
              <a:path w="17848" h="11572" extrusionOk="0">
                <a:moveTo>
                  <a:pt x="14630" y="1"/>
                </a:moveTo>
                <a:cubicBezTo>
                  <a:pt x="13001" y="1"/>
                  <a:pt x="11219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071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875" y="10437"/>
                </a:cubicBezTo>
                <a:cubicBezTo>
                  <a:pt x="11843" y="8703"/>
                  <a:pt x="14745" y="7402"/>
                  <a:pt x="14978" y="7402"/>
                </a:cubicBezTo>
                <a:cubicBezTo>
                  <a:pt x="14980" y="7402"/>
                  <a:pt x="14981" y="7402"/>
                  <a:pt x="14983" y="7402"/>
                </a:cubicBezTo>
                <a:cubicBezTo>
                  <a:pt x="15348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779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67"/>
          <p:cNvSpPr/>
          <p:nvPr/>
        </p:nvSpPr>
        <p:spPr>
          <a:xfrm>
            <a:off x="1826857" y="889266"/>
            <a:ext cx="215569" cy="167962"/>
          </a:xfrm>
          <a:custGeom>
            <a:avLst/>
            <a:gdLst/>
            <a:ahLst/>
            <a:cxnLst/>
            <a:rect l="l" t="t" r="r" b="b"/>
            <a:pathLst>
              <a:path w="11610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168" y="8969"/>
                </a:lnTo>
                <a:cubicBezTo>
                  <a:pt x="479" y="9018"/>
                  <a:pt x="848" y="9046"/>
                  <a:pt x="1252" y="9046"/>
                </a:cubicBezTo>
                <a:cubicBezTo>
                  <a:pt x="3053" y="9046"/>
                  <a:pt x="5552" y="8497"/>
                  <a:pt x="6806" y="6835"/>
                </a:cubicBezTo>
                <a:cubicBezTo>
                  <a:pt x="8574" y="4533"/>
                  <a:pt x="8941" y="1831"/>
                  <a:pt x="10709" y="1197"/>
                </a:cubicBezTo>
                <a:cubicBezTo>
                  <a:pt x="11042" y="1097"/>
                  <a:pt x="11376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9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67"/>
          <p:cNvSpPr/>
          <p:nvPr/>
        </p:nvSpPr>
        <p:spPr>
          <a:xfrm>
            <a:off x="1834916" y="889266"/>
            <a:ext cx="331374" cy="214863"/>
          </a:xfrm>
          <a:custGeom>
            <a:avLst/>
            <a:gdLst/>
            <a:ahLst/>
            <a:cxnLst/>
            <a:rect l="l" t="t" r="r" b="b"/>
            <a:pathLst>
              <a:path w="17847" h="11572" extrusionOk="0">
                <a:moveTo>
                  <a:pt x="14632" y="1"/>
                </a:moveTo>
                <a:cubicBezTo>
                  <a:pt x="13009" y="1"/>
                  <a:pt x="11247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104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908" y="10437"/>
                </a:cubicBezTo>
                <a:cubicBezTo>
                  <a:pt x="11842" y="8703"/>
                  <a:pt x="14778" y="7402"/>
                  <a:pt x="15011" y="7402"/>
                </a:cubicBezTo>
                <a:cubicBezTo>
                  <a:pt x="15013" y="7402"/>
                  <a:pt x="15014" y="7402"/>
                  <a:pt x="15016" y="7402"/>
                </a:cubicBezTo>
                <a:cubicBezTo>
                  <a:pt x="15380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812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67"/>
          <p:cNvSpPr/>
          <p:nvPr/>
        </p:nvSpPr>
        <p:spPr>
          <a:xfrm>
            <a:off x="1912955" y="889266"/>
            <a:ext cx="215550" cy="167962"/>
          </a:xfrm>
          <a:custGeom>
            <a:avLst/>
            <a:gdLst/>
            <a:ahLst/>
            <a:cxnLst/>
            <a:rect l="l" t="t" r="r" b="b"/>
            <a:pathLst>
              <a:path w="11609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201" y="8969"/>
                </a:lnTo>
                <a:cubicBezTo>
                  <a:pt x="506" y="9018"/>
                  <a:pt x="870" y="9046"/>
                  <a:pt x="1270" y="9046"/>
                </a:cubicBezTo>
                <a:cubicBezTo>
                  <a:pt x="3052" y="9046"/>
                  <a:pt x="5552" y="8497"/>
                  <a:pt x="6805" y="6835"/>
                </a:cubicBezTo>
                <a:cubicBezTo>
                  <a:pt x="8573" y="4533"/>
                  <a:pt x="8974" y="1831"/>
                  <a:pt x="10708" y="1197"/>
                </a:cubicBezTo>
                <a:cubicBezTo>
                  <a:pt x="11042" y="1097"/>
                  <a:pt x="11375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8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67"/>
          <p:cNvSpPr/>
          <p:nvPr/>
        </p:nvSpPr>
        <p:spPr>
          <a:xfrm>
            <a:off x="1521515" y="736827"/>
            <a:ext cx="209367" cy="152383"/>
          </a:xfrm>
          <a:custGeom>
            <a:avLst/>
            <a:gdLst/>
            <a:ahLst/>
            <a:cxnLst/>
            <a:rect l="l" t="t" r="r" b="b"/>
            <a:pathLst>
              <a:path w="11276" h="8207" extrusionOk="0">
                <a:moveTo>
                  <a:pt x="1202" y="1"/>
                </a:moveTo>
                <a:lnTo>
                  <a:pt x="701" y="734"/>
                </a:lnTo>
                <a:cubicBezTo>
                  <a:pt x="101" y="1635"/>
                  <a:pt x="1" y="2803"/>
                  <a:pt x="401" y="3803"/>
                </a:cubicBezTo>
                <a:lnTo>
                  <a:pt x="1402" y="6205"/>
                </a:lnTo>
                <a:cubicBezTo>
                  <a:pt x="1869" y="7406"/>
                  <a:pt x="3070" y="8206"/>
                  <a:pt x="4404" y="8206"/>
                </a:cubicBezTo>
                <a:lnTo>
                  <a:pt x="8140" y="8206"/>
                </a:lnTo>
                <a:lnTo>
                  <a:pt x="11276" y="6705"/>
                </a:lnTo>
                <a:lnTo>
                  <a:pt x="120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67"/>
          <p:cNvSpPr/>
          <p:nvPr/>
        </p:nvSpPr>
        <p:spPr>
          <a:xfrm>
            <a:off x="1543815" y="736827"/>
            <a:ext cx="212468" cy="130697"/>
          </a:xfrm>
          <a:custGeom>
            <a:avLst/>
            <a:gdLst/>
            <a:ahLst/>
            <a:cxnLst/>
            <a:rect l="l" t="t" r="r" b="b"/>
            <a:pathLst>
              <a:path w="11443" h="7039" extrusionOk="0">
                <a:moveTo>
                  <a:pt x="1" y="1"/>
                </a:moveTo>
                <a:lnTo>
                  <a:pt x="3170" y="7039"/>
                </a:lnTo>
                <a:lnTo>
                  <a:pt x="11442" y="7039"/>
                </a:lnTo>
                <a:lnTo>
                  <a:pt x="827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67"/>
          <p:cNvSpPr/>
          <p:nvPr/>
        </p:nvSpPr>
        <p:spPr>
          <a:xfrm>
            <a:off x="1631156" y="802908"/>
            <a:ext cx="156710" cy="133983"/>
          </a:xfrm>
          <a:custGeom>
            <a:avLst/>
            <a:gdLst/>
            <a:ahLst/>
            <a:cxnLst/>
            <a:rect l="l" t="t" r="r" b="b"/>
            <a:pathLst>
              <a:path w="8440" h="7216" extrusionOk="0">
                <a:moveTo>
                  <a:pt x="4837" y="1178"/>
                </a:moveTo>
                <a:cubicBezTo>
                  <a:pt x="6171" y="1178"/>
                  <a:pt x="7272" y="2279"/>
                  <a:pt x="7272" y="3613"/>
                </a:cubicBezTo>
                <a:cubicBezTo>
                  <a:pt x="7272" y="5083"/>
                  <a:pt x="6061" y="6063"/>
                  <a:pt x="4802" y="6063"/>
                </a:cubicBezTo>
                <a:cubicBezTo>
                  <a:pt x="4205" y="6063"/>
                  <a:pt x="3596" y="5842"/>
                  <a:pt x="3102" y="5348"/>
                </a:cubicBezTo>
                <a:cubicBezTo>
                  <a:pt x="1568" y="3813"/>
                  <a:pt x="2669" y="1178"/>
                  <a:pt x="4837" y="1178"/>
                </a:cubicBezTo>
                <a:close/>
                <a:moveTo>
                  <a:pt x="4799" y="0"/>
                </a:moveTo>
                <a:cubicBezTo>
                  <a:pt x="3910" y="0"/>
                  <a:pt x="3003" y="333"/>
                  <a:pt x="2268" y="1078"/>
                </a:cubicBezTo>
                <a:cubicBezTo>
                  <a:pt x="0" y="3346"/>
                  <a:pt x="1635" y="7216"/>
                  <a:pt x="4837" y="7216"/>
                </a:cubicBezTo>
                <a:cubicBezTo>
                  <a:pt x="6838" y="7216"/>
                  <a:pt x="8439" y="5615"/>
                  <a:pt x="8439" y="3613"/>
                </a:cubicBezTo>
                <a:cubicBezTo>
                  <a:pt x="8439" y="1448"/>
                  <a:pt x="6656" y="0"/>
                  <a:pt x="4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67"/>
          <p:cNvSpPr/>
          <p:nvPr/>
        </p:nvSpPr>
        <p:spPr>
          <a:xfrm>
            <a:off x="1675124" y="760983"/>
            <a:ext cx="91686" cy="58859"/>
          </a:xfrm>
          <a:custGeom>
            <a:avLst/>
            <a:gdLst/>
            <a:ahLst/>
            <a:cxnLst/>
            <a:rect l="l" t="t" r="r" b="b"/>
            <a:pathLst>
              <a:path w="4938" h="3170" extrusionOk="0">
                <a:moveTo>
                  <a:pt x="701" y="0"/>
                </a:moveTo>
                <a:lnTo>
                  <a:pt x="0" y="701"/>
                </a:lnTo>
                <a:lnTo>
                  <a:pt x="2469" y="3169"/>
                </a:lnTo>
                <a:lnTo>
                  <a:pt x="4937" y="701"/>
                </a:lnTo>
                <a:lnTo>
                  <a:pt x="4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7"/>
          <p:cNvSpPr/>
          <p:nvPr/>
        </p:nvSpPr>
        <p:spPr>
          <a:xfrm>
            <a:off x="1699893" y="760983"/>
            <a:ext cx="42148" cy="58859"/>
          </a:xfrm>
          <a:custGeom>
            <a:avLst/>
            <a:gdLst/>
            <a:ahLst/>
            <a:cxnLst/>
            <a:rect l="l" t="t" r="r" b="b"/>
            <a:pathLst>
              <a:path w="2270" h="3170" extrusionOk="0">
                <a:moveTo>
                  <a:pt x="334" y="0"/>
                </a:moveTo>
                <a:lnTo>
                  <a:pt x="1" y="701"/>
                </a:lnTo>
                <a:lnTo>
                  <a:pt x="1135" y="3169"/>
                </a:lnTo>
                <a:lnTo>
                  <a:pt x="2269" y="701"/>
                </a:ln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7"/>
          <p:cNvSpPr/>
          <p:nvPr/>
        </p:nvSpPr>
        <p:spPr>
          <a:xfrm>
            <a:off x="1589658" y="864422"/>
            <a:ext cx="262619" cy="127596"/>
          </a:xfrm>
          <a:custGeom>
            <a:avLst/>
            <a:gdLst/>
            <a:ahLst/>
            <a:cxnLst/>
            <a:rect l="l" t="t" r="r" b="b"/>
            <a:pathLst>
              <a:path w="14144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11842" y="6872"/>
                </a:lnTo>
                <a:cubicBezTo>
                  <a:pt x="13110" y="6872"/>
                  <a:pt x="14110" y="5871"/>
                  <a:pt x="14144" y="4603"/>
                </a:cubicBezTo>
                <a:lnTo>
                  <a:pt x="14144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7"/>
          <p:cNvSpPr/>
          <p:nvPr/>
        </p:nvSpPr>
        <p:spPr>
          <a:xfrm>
            <a:off x="1589658" y="864422"/>
            <a:ext cx="123270" cy="127596"/>
          </a:xfrm>
          <a:custGeom>
            <a:avLst/>
            <a:gdLst/>
            <a:ahLst/>
            <a:cxnLst/>
            <a:rect l="l" t="t" r="r" b="b"/>
            <a:pathLst>
              <a:path w="6639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4337" y="6872"/>
                </a:lnTo>
                <a:cubicBezTo>
                  <a:pt x="5604" y="6872"/>
                  <a:pt x="6605" y="5871"/>
                  <a:pt x="6638" y="4603"/>
                </a:cubicBezTo>
                <a:lnTo>
                  <a:pt x="66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7"/>
          <p:cNvSpPr/>
          <p:nvPr/>
        </p:nvSpPr>
        <p:spPr>
          <a:xfrm>
            <a:off x="886061" y="925008"/>
            <a:ext cx="304748" cy="268152"/>
          </a:xfrm>
          <a:custGeom>
            <a:avLst/>
            <a:gdLst/>
            <a:ahLst/>
            <a:cxnLst/>
            <a:rect l="l" t="t" r="r" b="b"/>
            <a:pathLst>
              <a:path w="16413" h="14442" extrusionOk="0">
                <a:moveTo>
                  <a:pt x="8226" y="1"/>
                </a:moveTo>
                <a:cubicBezTo>
                  <a:pt x="5383" y="1"/>
                  <a:pt x="2696" y="1675"/>
                  <a:pt x="1535" y="4476"/>
                </a:cubicBezTo>
                <a:cubicBezTo>
                  <a:pt x="0" y="8145"/>
                  <a:pt x="1768" y="12382"/>
                  <a:pt x="5438" y="13883"/>
                </a:cubicBezTo>
                <a:cubicBezTo>
                  <a:pt x="6352" y="14261"/>
                  <a:pt x="7296" y="14441"/>
                  <a:pt x="8223" y="14441"/>
                </a:cubicBezTo>
                <a:cubicBezTo>
                  <a:pt x="11052" y="14441"/>
                  <a:pt x="13722" y="12769"/>
                  <a:pt x="14878" y="9980"/>
                </a:cubicBezTo>
                <a:cubicBezTo>
                  <a:pt x="16412" y="6311"/>
                  <a:pt x="14644" y="2074"/>
                  <a:pt x="10975" y="540"/>
                </a:cubicBezTo>
                <a:cubicBezTo>
                  <a:pt x="10073" y="174"/>
                  <a:pt x="9141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7"/>
          <p:cNvSpPr/>
          <p:nvPr/>
        </p:nvSpPr>
        <p:spPr>
          <a:xfrm>
            <a:off x="1087351" y="1183393"/>
            <a:ext cx="73732" cy="63130"/>
          </a:xfrm>
          <a:custGeom>
            <a:avLst/>
            <a:gdLst/>
            <a:ahLst/>
            <a:cxnLst/>
            <a:rect l="l" t="t" r="r" b="b"/>
            <a:pathLst>
              <a:path w="3971" h="3400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719"/>
                  <a:pt x="844" y="3399"/>
                  <a:pt x="1720" y="3399"/>
                </a:cubicBezTo>
                <a:cubicBezTo>
                  <a:pt x="2136" y="3399"/>
                  <a:pt x="2559" y="3246"/>
                  <a:pt x="2903" y="2902"/>
                </a:cubicBezTo>
                <a:cubicBezTo>
                  <a:pt x="3970" y="1835"/>
                  <a:pt x="3203" y="0"/>
                  <a:pt x="1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1136908" y="1239746"/>
            <a:ext cx="39029" cy="33440"/>
          </a:xfrm>
          <a:custGeom>
            <a:avLst/>
            <a:gdLst/>
            <a:ahLst/>
            <a:cxnLst/>
            <a:rect l="l" t="t" r="r" b="b"/>
            <a:pathLst>
              <a:path w="2102" h="1801" extrusionOk="0">
                <a:moveTo>
                  <a:pt x="901" y="1"/>
                </a:moveTo>
                <a:cubicBezTo>
                  <a:pt x="400" y="1"/>
                  <a:pt x="0" y="401"/>
                  <a:pt x="0" y="901"/>
                </a:cubicBezTo>
                <a:cubicBezTo>
                  <a:pt x="0" y="1443"/>
                  <a:pt x="442" y="1801"/>
                  <a:pt x="904" y="1801"/>
                </a:cubicBezTo>
                <a:cubicBezTo>
                  <a:pt x="1125" y="1801"/>
                  <a:pt x="1351" y="1719"/>
                  <a:pt x="1535" y="1535"/>
                </a:cubicBezTo>
                <a:cubicBezTo>
                  <a:pt x="2102" y="968"/>
                  <a:pt x="1701" y="1"/>
                  <a:pt x="9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67"/>
          <p:cNvSpPr/>
          <p:nvPr/>
        </p:nvSpPr>
        <p:spPr>
          <a:xfrm>
            <a:off x="1173449" y="1261990"/>
            <a:ext cx="25400" cy="21334"/>
          </a:xfrm>
          <a:custGeom>
            <a:avLst/>
            <a:gdLst/>
            <a:ahLst/>
            <a:cxnLst/>
            <a:rect l="l" t="t" r="r" b="b"/>
            <a:pathLst>
              <a:path w="1368" h="1149" extrusionOk="0">
                <a:moveTo>
                  <a:pt x="550" y="1"/>
                </a:moveTo>
                <a:cubicBezTo>
                  <a:pt x="240" y="1"/>
                  <a:pt x="0" y="286"/>
                  <a:pt x="0" y="571"/>
                </a:cubicBezTo>
                <a:cubicBezTo>
                  <a:pt x="22" y="926"/>
                  <a:pt x="297" y="1149"/>
                  <a:pt x="586" y="1149"/>
                </a:cubicBezTo>
                <a:cubicBezTo>
                  <a:pt x="730" y="1149"/>
                  <a:pt x="879" y="1093"/>
                  <a:pt x="1001" y="971"/>
                </a:cubicBezTo>
                <a:cubicBezTo>
                  <a:pt x="1368" y="604"/>
                  <a:pt x="1101" y="3"/>
                  <a:pt x="601" y="3"/>
                </a:cubicBezTo>
                <a:cubicBezTo>
                  <a:pt x="583" y="2"/>
                  <a:pt x="567" y="1"/>
                  <a:pt x="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67"/>
          <p:cNvSpPr/>
          <p:nvPr/>
        </p:nvSpPr>
        <p:spPr>
          <a:xfrm>
            <a:off x="999397" y="987488"/>
            <a:ext cx="74344" cy="150694"/>
          </a:xfrm>
          <a:custGeom>
            <a:avLst/>
            <a:gdLst/>
            <a:ahLst/>
            <a:cxnLst/>
            <a:rect l="l" t="t" r="r" b="b"/>
            <a:pathLst>
              <a:path w="4004" h="8116" extrusionOk="0">
                <a:moveTo>
                  <a:pt x="1551" y="1"/>
                </a:moveTo>
                <a:cubicBezTo>
                  <a:pt x="947" y="1"/>
                  <a:pt x="364" y="293"/>
                  <a:pt x="1" y="777"/>
                </a:cubicBezTo>
                <a:lnTo>
                  <a:pt x="301" y="1778"/>
                </a:lnTo>
                <a:cubicBezTo>
                  <a:pt x="601" y="1311"/>
                  <a:pt x="1102" y="1044"/>
                  <a:pt x="1635" y="1044"/>
                </a:cubicBezTo>
                <a:cubicBezTo>
                  <a:pt x="1674" y="1040"/>
                  <a:pt x="1712" y="1038"/>
                  <a:pt x="1749" y="1038"/>
                </a:cubicBezTo>
                <a:cubicBezTo>
                  <a:pt x="2302" y="1038"/>
                  <a:pt x="2767" y="1485"/>
                  <a:pt x="2736" y="2078"/>
                </a:cubicBezTo>
                <a:cubicBezTo>
                  <a:pt x="2736" y="3246"/>
                  <a:pt x="1368" y="4013"/>
                  <a:pt x="1368" y="5381"/>
                </a:cubicBezTo>
                <a:cubicBezTo>
                  <a:pt x="1368" y="5414"/>
                  <a:pt x="1368" y="5481"/>
                  <a:pt x="1402" y="5948"/>
                </a:cubicBezTo>
                <a:lnTo>
                  <a:pt x="2336" y="5948"/>
                </a:lnTo>
                <a:lnTo>
                  <a:pt x="2336" y="5814"/>
                </a:lnTo>
                <a:cubicBezTo>
                  <a:pt x="2336" y="4247"/>
                  <a:pt x="4004" y="3346"/>
                  <a:pt x="4004" y="2045"/>
                </a:cubicBezTo>
                <a:cubicBezTo>
                  <a:pt x="3939" y="886"/>
                  <a:pt x="3005" y="7"/>
                  <a:pt x="1860" y="7"/>
                </a:cubicBezTo>
                <a:cubicBezTo>
                  <a:pt x="1819" y="7"/>
                  <a:pt x="1777" y="8"/>
                  <a:pt x="1735" y="10"/>
                </a:cubicBezTo>
                <a:cubicBezTo>
                  <a:pt x="1674" y="4"/>
                  <a:pt x="1612" y="1"/>
                  <a:pt x="1551" y="1"/>
                </a:cubicBezTo>
                <a:close/>
                <a:moveTo>
                  <a:pt x="1202" y="6748"/>
                </a:moveTo>
                <a:lnTo>
                  <a:pt x="1202" y="8116"/>
                </a:lnTo>
                <a:lnTo>
                  <a:pt x="2536" y="8116"/>
                </a:lnTo>
                <a:lnTo>
                  <a:pt x="2536" y="67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67"/>
          <p:cNvSpPr/>
          <p:nvPr/>
        </p:nvSpPr>
        <p:spPr>
          <a:xfrm>
            <a:off x="1636726" y="2900256"/>
            <a:ext cx="80527" cy="135654"/>
          </a:xfrm>
          <a:custGeom>
            <a:avLst/>
            <a:gdLst/>
            <a:ahLst/>
            <a:cxnLst/>
            <a:rect l="l" t="t" r="r" b="b"/>
            <a:pathLst>
              <a:path w="4337" h="7306" extrusionOk="0">
                <a:moveTo>
                  <a:pt x="2802" y="0"/>
                </a:moveTo>
                <a:lnTo>
                  <a:pt x="0" y="968"/>
                </a:lnTo>
                <a:lnTo>
                  <a:pt x="901" y="4003"/>
                </a:lnTo>
                <a:lnTo>
                  <a:pt x="1902" y="7305"/>
                </a:lnTo>
                <a:lnTo>
                  <a:pt x="4337" y="6872"/>
                </a:lnTo>
                <a:lnTo>
                  <a:pt x="3603" y="3636"/>
                </a:lnTo>
                <a:lnTo>
                  <a:pt x="2802" y="0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67"/>
          <p:cNvSpPr/>
          <p:nvPr/>
        </p:nvSpPr>
        <p:spPr>
          <a:xfrm>
            <a:off x="1657875" y="3022876"/>
            <a:ext cx="185118" cy="86692"/>
          </a:xfrm>
          <a:custGeom>
            <a:avLst/>
            <a:gdLst/>
            <a:ahLst/>
            <a:cxnLst/>
            <a:rect l="l" t="t" r="r" b="b"/>
            <a:pathLst>
              <a:path w="9970" h="4669" extrusionOk="0">
                <a:moveTo>
                  <a:pt x="3498" y="1"/>
                </a:moveTo>
                <a:cubicBezTo>
                  <a:pt x="3498" y="1"/>
                  <a:pt x="162" y="368"/>
                  <a:pt x="229" y="635"/>
                </a:cubicBezTo>
                <a:cubicBezTo>
                  <a:pt x="599" y="3192"/>
                  <a:pt x="1" y="4668"/>
                  <a:pt x="1143" y="4668"/>
                </a:cubicBezTo>
                <a:cubicBezTo>
                  <a:pt x="1237" y="4668"/>
                  <a:pt x="1344" y="4658"/>
                  <a:pt x="1463" y="4638"/>
                </a:cubicBezTo>
                <a:lnTo>
                  <a:pt x="6867" y="3670"/>
                </a:lnTo>
                <a:cubicBezTo>
                  <a:pt x="9069" y="3303"/>
                  <a:pt x="9969" y="1936"/>
                  <a:pt x="7901" y="1802"/>
                </a:cubicBezTo>
                <a:cubicBezTo>
                  <a:pt x="5866" y="1702"/>
                  <a:pt x="3498" y="1"/>
                  <a:pt x="34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67"/>
          <p:cNvSpPr/>
          <p:nvPr/>
        </p:nvSpPr>
        <p:spPr>
          <a:xfrm>
            <a:off x="1729619" y="3005924"/>
            <a:ext cx="34703" cy="27666"/>
          </a:xfrm>
          <a:custGeom>
            <a:avLst/>
            <a:gdLst/>
            <a:ahLst/>
            <a:cxnLst/>
            <a:rect l="l" t="t" r="r" b="b"/>
            <a:pathLst>
              <a:path w="1869" h="1490" extrusionOk="0">
                <a:moveTo>
                  <a:pt x="835" y="147"/>
                </a:moveTo>
                <a:lnTo>
                  <a:pt x="968" y="180"/>
                </a:lnTo>
                <a:cubicBezTo>
                  <a:pt x="1002" y="180"/>
                  <a:pt x="1102" y="213"/>
                  <a:pt x="1102" y="247"/>
                </a:cubicBezTo>
                <a:cubicBezTo>
                  <a:pt x="1102" y="414"/>
                  <a:pt x="701" y="747"/>
                  <a:pt x="234" y="1014"/>
                </a:cubicBezTo>
                <a:cubicBezTo>
                  <a:pt x="301" y="714"/>
                  <a:pt x="435" y="414"/>
                  <a:pt x="668" y="213"/>
                </a:cubicBezTo>
                <a:cubicBezTo>
                  <a:pt x="701" y="180"/>
                  <a:pt x="768" y="147"/>
                  <a:pt x="835" y="147"/>
                </a:cubicBezTo>
                <a:close/>
                <a:moveTo>
                  <a:pt x="1282" y="927"/>
                </a:moveTo>
                <a:cubicBezTo>
                  <a:pt x="1367" y="927"/>
                  <a:pt x="1452" y="933"/>
                  <a:pt x="1535" y="947"/>
                </a:cubicBezTo>
                <a:cubicBezTo>
                  <a:pt x="1569" y="947"/>
                  <a:pt x="1602" y="981"/>
                  <a:pt x="1635" y="1014"/>
                </a:cubicBezTo>
                <a:cubicBezTo>
                  <a:pt x="1702" y="1147"/>
                  <a:pt x="1635" y="1214"/>
                  <a:pt x="1635" y="1214"/>
                </a:cubicBezTo>
                <a:cubicBezTo>
                  <a:pt x="1582" y="1268"/>
                  <a:pt x="1449" y="1289"/>
                  <a:pt x="1276" y="1289"/>
                </a:cubicBezTo>
                <a:cubicBezTo>
                  <a:pt x="1016" y="1289"/>
                  <a:pt x="668" y="1241"/>
                  <a:pt x="368" y="1181"/>
                </a:cubicBezTo>
                <a:cubicBezTo>
                  <a:pt x="632" y="1022"/>
                  <a:pt x="958" y="927"/>
                  <a:pt x="1282" y="927"/>
                </a:cubicBezTo>
                <a:close/>
                <a:moveTo>
                  <a:pt x="874" y="0"/>
                </a:moveTo>
                <a:cubicBezTo>
                  <a:pt x="763" y="0"/>
                  <a:pt x="666" y="31"/>
                  <a:pt x="568" y="80"/>
                </a:cubicBezTo>
                <a:cubicBezTo>
                  <a:pt x="168" y="347"/>
                  <a:pt x="1" y="1147"/>
                  <a:pt x="1" y="1181"/>
                </a:cubicBezTo>
                <a:cubicBezTo>
                  <a:pt x="1" y="1214"/>
                  <a:pt x="1" y="1214"/>
                  <a:pt x="1" y="1214"/>
                </a:cubicBezTo>
                <a:lnTo>
                  <a:pt x="1" y="1248"/>
                </a:lnTo>
                <a:lnTo>
                  <a:pt x="34" y="1281"/>
                </a:lnTo>
                <a:lnTo>
                  <a:pt x="68" y="1281"/>
                </a:lnTo>
                <a:cubicBezTo>
                  <a:pt x="468" y="1381"/>
                  <a:pt x="835" y="1448"/>
                  <a:pt x="1268" y="1481"/>
                </a:cubicBezTo>
                <a:cubicBezTo>
                  <a:pt x="1297" y="1487"/>
                  <a:pt x="1327" y="1490"/>
                  <a:pt x="1357" y="1490"/>
                </a:cubicBezTo>
                <a:cubicBezTo>
                  <a:pt x="1503" y="1490"/>
                  <a:pt x="1664" y="1425"/>
                  <a:pt x="1802" y="1314"/>
                </a:cubicBezTo>
                <a:cubicBezTo>
                  <a:pt x="1869" y="1214"/>
                  <a:pt x="1869" y="1081"/>
                  <a:pt x="1802" y="981"/>
                </a:cubicBezTo>
                <a:cubicBezTo>
                  <a:pt x="1769" y="881"/>
                  <a:pt x="1669" y="814"/>
                  <a:pt x="1569" y="781"/>
                </a:cubicBezTo>
                <a:cubicBezTo>
                  <a:pt x="1479" y="755"/>
                  <a:pt x="1385" y="744"/>
                  <a:pt x="1290" y="744"/>
                </a:cubicBezTo>
                <a:cubicBezTo>
                  <a:pt x="1136" y="744"/>
                  <a:pt x="979" y="773"/>
                  <a:pt x="835" y="814"/>
                </a:cubicBezTo>
                <a:cubicBezTo>
                  <a:pt x="1068" y="647"/>
                  <a:pt x="1268" y="380"/>
                  <a:pt x="1235" y="247"/>
                </a:cubicBezTo>
                <a:cubicBezTo>
                  <a:pt x="1235" y="147"/>
                  <a:pt x="1135" y="47"/>
                  <a:pt x="1002" y="13"/>
                </a:cubicBezTo>
                <a:cubicBezTo>
                  <a:pt x="957" y="4"/>
                  <a:pt x="915" y="0"/>
                  <a:pt x="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67"/>
          <p:cNvSpPr/>
          <p:nvPr/>
        </p:nvSpPr>
        <p:spPr>
          <a:xfrm>
            <a:off x="1636726" y="2900869"/>
            <a:ext cx="66899" cy="74957"/>
          </a:xfrm>
          <a:custGeom>
            <a:avLst/>
            <a:gdLst/>
            <a:ahLst/>
            <a:cxnLst/>
            <a:rect l="l" t="t" r="r" b="b"/>
            <a:pathLst>
              <a:path w="3603" h="4037" extrusionOk="0">
                <a:moveTo>
                  <a:pt x="2802" y="1"/>
                </a:moveTo>
                <a:lnTo>
                  <a:pt x="0" y="968"/>
                </a:lnTo>
                <a:lnTo>
                  <a:pt x="934" y="4037"/>
                </a:lnTo>
                <a:lnTo>
                  <a:pt x="3603" y="3703"/>
                </a:lnTo>
                <a:lnTo>
                  <a:pt x="28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67"/>
          <p:cNvSpPr/>
          <p:nvPr/>
        </p:nvSpPr>
        <p:spPr>
          <a:xfrm>
            <a:off x="1356766" y="2916354"/>
            <a:ext cx="60103" cy="130697"/>
          </a:xfrm>
          <a:custGeom>
            <a:avLst/>
            <a:gdLst/>
            <a:ahLst/>
            <a:cxnLst/>
            <a:rect l="l" t="t" r="r" b="b"/>
            <a:pathLst>
              <a:path w="3237" h="7039" extrusionOk="0">
                <a:moveTo>
                  <a:pt x="2936" y="1"/>
                </a:moveTo>
                <a:lnTo>
                  <a:pt x="1" y="501"/>
                </a:lnTo>
                <a:lnTo>
                  <a:pt x="401" y="3636"/>
                </a:lnTo>
                <a:lnTo>
                  <a:pt x="801" y="7039"/>
                </a:lnTo>
                <a:lnTo>
                  <a:pt x="3237" y="7039"/>
                </a:lnTo>
                <a:lnTo>
                  <a:pt x="3103" y="3737"/>
                </a:lnTo>
                <a:lnTo>
                  <a:pt x="2936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7"/>
          <p:cNvSpPr/>
          <p:nvPr/>
        </p:nvSpPr>
        <p:spPr>
          <a:xfrm>
            <a:off x="1341912" y="3041982"/>
            <a:ext cx="193251" cy="79395"/>
          </a:xfrm>
          <a:custGeom>
            <a:avLst/>
            <a:gdLst/>
            <a:ahLst/>
            <a:cxnLst/>
            <a:rect l="l" t="t" r="r" b="b"/>
            <a:pathLst>
              <a:path w="10408" h="4276" extrusionOk="0">
                <a:moveTo>
                  <a:pt x="2242" y="1"/>
                </a:moveTo>
                <a:cubicBezTo>
                  <a:pt x="1601" y="1"/>
                  <a:pt x="1068" y="33"/>
                  <a:pt x="1068" y="139"/>
                </a:cubicBezTo>
                <a:cubicBezTo>
                  <a:pt x="1001" y="2942"/>
                  <a:pt x="0" y="4276"/>
                  <a:pt x="1568" y="4276"/>
                </a:cubicBezTo>
                <a:lnTo>
                  <a:pt x="7072" y="4276"/>
                </a:lnTo>
                <a:cubicBezTo>
                  <a:pt x="9307" y="4276"/>
                  <a:pt x="10408" y="3075"/>
                  <a:pt x="8440" y="2608"/>
                </a:cubicBezTo>
                <a:cubicBezTo>
                  <a:pt x="6438" y="2141"/>
                  <a:pt x="4403" y="73"/>
                  <a:pt x="4403" y="73"/>
                </a:cubicBezTo>
                <a:cubicBezTo>
                  <a:pt x="4403" y="73"/>
                  <a:pt x="3203" y="1"/>
                  <a:pt x="22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7"/>
          <p:cNvSpPr/>
          <p:nvPr/>
        </p:nvSpPr>
        <p:spPr>
          <a:xfrm>
            <a:off x="1429866" y="3030006"/>
            <a:ext cx="34071" cy="29058"/>
          </a:xfrm>
          <a:custGeom>
            <a:avLst/>
            <a:gdLst/>
            <a:ahLst/>
            <a:cxnLst/>
            <a:rect l="l" t="t" r="r" b="b"/>
            <a:pathLst>
              <a:path w="1835" h="1565" extrusionOk="0">
                <a:moveTo>
                  <a:pt x="934" y="184"/>
                </a:moveTo>
                <a:cubicBezTo>
                  <a:pt x="967" y="184"/>
                  <a:pt x="1034" y="184"/>
                  <a:pt x="1101" y="217"/>
                </a:cubicBezTo>
                <a:cubicBezTo>
                  <a:pt x="1134" y="217"/>
                  <a:pt x="1201" y="284"/>
                  <a:pt x="1201" y="317"/>
                </a:cubicBezTo>
                <a:cubicBezTo>
                  <a:pt x="1201" y="484"/>
                  <a:pt x="734" y="718"/>
                  <a:pt x="234" y="918"/>
                </a:cubicBezTo>
                <a:cubicBezTo>
                  <a:pt x="334" y="618"/>
                  <a:pt x="534" y="384"/>
                  <a:pt x="801" y="184"/>
                </a:cubicBezTo>
                <a:close/>
                <a:moveTo>
                  <a:pt x="1015" y="991"/>
                </a:moveTo>
                <a:cubicBezTo>
                  <a:pt x="1182" y="991"/>
                  <a:pt x="1347" y="1009"/>
                  <a:pt x="1501" y="1051"/>
                </a:cubicBezTo>
                <a:cubicBezTo>
                  <a:pt x="1568" y="1085"/>
                  <a:pt x="1601" y="1118"/>
                  <a:pt x="1601" y="1185"/>
                </a:cubicBezTo>
                <a:cubicBezTo>
                  <a:pt x="1635" y="1318"/>
                  <a:pt x="1601" y="1352"/>
                  <a:pt x="1601" y="1352"/>
                </a:cubicBezTo>
                <a:cubicBezTo>
                  <a:pt x="1564" y="1382"/>
                  <a:pt x="1504" y="1395"/>
                  <a:pt x="1428" y="1395"/>
                </a:cubicBezTo>
                <a:cubicBezTo>
                  <a:pt x="1169" y="1395"/>
                  <a:pt x="721" y="1240"/>
                  <a:pt x="334" y="1085"/>
                </a:cubicBezTo>
                <a:cubicBezTo>
                  <a:pt x="547" y="1027"/>
                  <a:pt x="783" y="991"/>
                  <a:pt x="1015" y="991"/>
                </a:cubicBezTo>
                <a:close/>
                <a:moveTo>
                  <a:pt x="955" y="1"/>
                </a:moveTo>
                <a:cubicBezTo>
                  <a:pt x="884" y="1"/>
                  <a:pt x="817" y="17"/>
                  <a:pt x="767" y="51"/>
                </a:cubicBezTo>
                <a:cubicBezTo>
                  <a:pt x="300" y="251"/>
                  <a:pt x="0" y="1018"/>
                  <a:pt x="0" y="1051"/>
                </a:cubicBezTo>
                <a:cubicBezTo>
                  <a:pt x="0" y="1085"/>
                  <a:pt x="0" y="1085"/>
                  <a:pt x="0" y="1118"/>
                </a:cubicBezTo>
                <a:cubicBezTo>
                  <a:pt x="0" y="1118"/>
                  <a:pt x="33" y="1151"/>
                  <a:pt x="33" y="1151"/>
                </a:cubicBezTo>
                <a:cubicBezTo>
                  <a:pt x="467" y="1352"/>
                  <a:pt x="934" y="1518"/>
                  <a:pt x="1434" y="1552"/>
                </a:cubicBezTo>
                <a:cubicBezTo>
                  <a:pt x="1461" y="1561"/>
                  <a:pt x="1488" y="1565"/>
                  <a:pt x="1514" y="1565"/>
                </a:cubicBezTo>
                <a:cubicBezTo>
                  <a:pt x="1586" y="1565"/>
                  <a:pt x="1652" y="1534"/>
                  <a:pt x="1701" y="1485"/>
                </a:cubicBezTo>
                <a:cubicBezTo>
                  <a:pt x="1801" y="1418"/>
                  <a:pt x="1835" y="1252"/>
                  <a:pt x="1801" y="1151"/>
                </a:cubicBezTo>
                <a:cubicBezTo>
                  <a:pt x="1768" y="1051"/>
                  <a:pt x="1701" y="951"/>
                  <a:pt x="1601" y="918"/>
                </a:cubicBezTo>
                <a:cubicBezTo>
                  <a:pt x="1450" y="853"/>
                  <a:pt x="1300" y="817"/>
                  <a:pt x="1140" y="817"/>
                </a:cubicBezTo>
                <a:cubicBezTo>
                  <a:pt x="1052" y="817"/>
                  <a:pt x="962" y="828"/>
                  <a:pt x="867" y="851"/>
                </a:cubicBezTo>
                <a:cubicBezTo>
                  <a:pt x="1134" y="684"/>
                  <a:pt x="1401" y="518"/>
                  <a:pt x="1401" y="351"/>
                </a:cubicBezTo>
                <a:cubicBezTo>
                  <a:pt x="1401" y="217"/>
                  <a:pt x="1334" y="151"/>
                  <a:pt x="1168" y="51"/>
                </a:cubicBezTo>
                <a:cubicBezTo>
                  <a:pt x="1101" y="17"/>
                  <a:pt x="1026" y="1"/>
                  <a:pt x="9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7"/>
          <p:cNvSpPr/>
          <p:nvPr/>
        </p:nvSpPr>
        <p:spPr>
          <a:xfrm>
            <a:off x="1356766" y="2916967"/>
            <a:ext cx="57634" cy="70018"/>
          </a:xfrm>
          <a:custGeom>
            <a:avLst/>
            <a:gdLst/>
            <a:ahLst/>
            <a:cxnLst/>
            <a:rect l="l" t="t" r="r" b="b"/>
            <a:pathLst>
              <a:path w="3104" h="3771" extrusionOk="0">
                <a:moveTo>
                  <a:pt x="2936" y="1"/>
                </a:moveTo>
                <a:lnTo>
                  <a:pt x="1" y="501"/>
                </a:lnTo>
                <a:lnTo>
                  <a:pt x="401" y="3670"/>
                </a:lnTo>
                <a:lnTo>
                  <a:pt x="3103" y="3770"/>
                </a:lnTo>
                <a:lnTo>
                  <a:pt x="29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1167247" y="1846717"/>
            <a:ext cx="540723" cy="1106196"/>
          </a:xfrm>
          <a:custGeom>
            <a:avLst/>
            <a:gdLst/>
            <a:ahLst/>
            <a:cxnLst/>
            <a:rect l="l" t="t" r="r" b="b"/>
            <a:pathLst>
              <a:path w="29122" h="59577" extrusionOk="0">
                <a:moveTo>
                  <a:pt x="18714" y="1"/>
                </a:moveTo>
                <a:lnTo>
                  <a:pt x="6972" y="2002"/>
                </a:lnTo>
                <a:cubicBezTo>
                  <a:pt x="6972" y="2002"/>
                  <a:pt x="1" y="12710"/>
                  <a:pt x="9841" y="59577"/>
                </a:cubicBezTo>
                <a:lnTo>
                  <a:pt x="13877" y="59577"/>
                </a:lnTo>
                <a:lnTo>
                  <a:pt x="13877" y="34859"/>
                </a:lnTo>
                <a:lnTo>
                  <a:pt x="13677" y="23951"/>
                </a:lnTo>
                <a:lnTo>
                  <a:pt x="13677" y="23951"/>
                </a:lnTo>
                <a:cubicBezTo>
                  <a:pt x="14344" y="26920"/>
                  <a:pt x="15178" y="30222"/>
                  <a:pt x="16279" y="33958"/>
                </a:cubicBezTo>
                <a:cubicBezTo>
                  <a:pt x="18280" y="40897"/>
                  <a:pt x="21149" y="49236"/>
                  <a:pt x="25152" y="59243"/>
                </a:cubicBezTo>
                <a:lnTo>
                  <a:pt x="29121" y="58576"/>
                </a:lnTo>
                <a:lnTo>
                  <a:pt x="24818" y="34192"/>
                </a:lnTo>
                <a:lnTo>
                  <a:pt x="20248" y="10475"/>
                </a:lnTo>
                <a:lnTo>
                  <a:pt x="19715" y="6572"/>
                </a:lnTo>
                <a:cubicBezTo>
                  <a:pt x="19515" y="4370"/>
                  <a:pt x="19181" y="2169"/>
                  <a:pt x="187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/>
          <p:cNvSpPr/>
          <p:nvPr/>
        </p:nvSpPr>
        <p:spPr>
          <a:xfrm>
            <a:off x="1622485" y="2907070"/>
            <a:ext cx="91668" cy="63185"/>
          </a:xfrm>
          <a:custGeom>
            <a:avLst/>
            <a:gdLst/>
            <a:ahLst/>
            <a:cxnLst/>
            <a:rect l="l" t="t" r="r" b="b"/>
            <a:pathLst>
              <a:path w="4937" h="3403" extrusionOk="0">
                <a:moveTo>
                  <a:pt x="4937" y="0"/>
                </a:moveTo>
                <a:lnTo>
                  <a:pt x="0" y="1635"/>
                </a:lnTo>
                <a:lnTo>
                  <a:pt x="801" y="3403"/>
                </a:lnTo>
                <a:lnTo>
                  <a:pt x="4870" y="2102"/>
                </a:lnTo>
                <a:lnTo>
                  <a:pt x="49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7"/>
          <p:cNvSpPr/>
          <p:nvPr/>
        </p:nvSpPr>
        <p:spPr>
          <a:xfrm>
            <a:off x="1340055" y="2928126"/>
            <a:ext cx="95400" cy="48331"/>
          </a:xfrm>
          <a:custGeom>
            <a:avLst/>
            <a:gdLst/>
            <a:ahLst/>
            <a:cxnLst/>
            <a:rect l="l" t="t" r="r" b="b"/>
            <a:pathLst>
              <a:path w="5138" h="2603" extrusionOk="0">
                <a:moveTo>
                  <a:pt x="5137" y="0"/>
                </a:moveTo>
                <a:lnTo>
                  <a:pt x="0" y="734"/>
                </a:lnTo>
                <a:lnTo>
                  <a:pt x="467" y="2602"/>
                </a:lnTo>
                <a:lnTo>
                  <a:pt x="4704" y="2035"/>
                </a:lnTo>
                <a:lnTo>
                  <a:pt x="5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7"/>
          <p:cNvSpPr/>
          <p:nvPr/>
        </p:nvSpPr>
        <p:spPr>
          <a:xfrm>
            <a:off x="1296700" y="1828131"/>
            <a:ext cx="222364" cy="55777"/>
          </a:xfrm>
          <a:custGeom>
            <a:avLst/>
            <a:gdLst/>
            <a:ahLst/>
            <a:cxnLst/>
            <a:rect l="l" t="t" r="r" b="b"/>
            <a:pathLst>
              <a:path w="11976" h="3004" extrusionOk="0">
                <a:moveTo>
                  <a:pt x="11975" y="1"/>
                </a:moveTo>
                <a:lnTo>
                  <a:pt x="0" y="1235"/>
                </a:lnTo>
                <a:lnTo>
                  <a:pt x="0" y="3003"/>
                </a:lnTo>
                <a:lnTo>
                  <a:pt x="11975" y="2069"/>
                </a:lnTo>
                <a:lnTo>
                  <a:pt x="119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7"/>
          <p:cNvSpPr/>
          <p:nvPr/>
        </p:nvSpPr>
        <p:spPr>
          <a:xfrm>
            <a:off x="1419319" y="1836190"/>
            <a:ext cx="51432" cy="40904"/>
          </a:xfrm>
          <a:custGeom>
            <a:avLst/>
            <a:gdLst/>
            <a:ahLst/>
            <a:cxnLst/>
            <a:rect l="l" t="t" r="r" b="b"/>
            <a:pathLst>
              <a:path w="2770" h="2203" extrusionOk="0">
                <a:moveTo>
                  <a:pt x="2603" y="1"/>
                </a:moveTo>
                <a:lnTo>
                  <a:pt x="1" y="234"/>
                </a:lnTo>
                <a:lnTo>
                  <a:pt x="168" y="2202"/>
                </a:lnTo>
                <a:lnTo>
                  <a:pt x="2770" y="1969"/>
                </a:lnTo>
                <a:lnTo>
                  <a:pt x="26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1224231" y="1307517"/>
            <a:ext cx="246521" cy="350202"/>
          </a:xfrm>
          <a:custGeom>
            <a:avLst/>
            <a:gdLst/>
            <a:ahLst/>
            <a:cxnLst/>
            <a:rect l="l" t="t" r="r" b="b"/>
            <a:pathLst>
              <a:path w="13277" h="18861" extrusionOk="0">
                <a:moveTo>
                  <a:pt x="10260" y="0"/>
                </a:moveTo>
                <a:cubicBezTo>
                  <a:pt x="7338" y="0"/>
                  <a:pt x="834" y="4623"/>
                  <a:pt x="834" y="4623"/>
                </a:cubicBezTo>
                <a:cubicBezTo>
                  <a:pt x="1168" y="6925"/>
                  <a:pt x="2102" y="9460"/>
                  <a:pt x="1068" y="11728"/>
                </a:cubicBezTo>
                <a:cubicBezTo>
                  <a:pt x="0" y="13963"/>
                  <a:pt x="101" y="18500"/>
                  <a:pt x="5037" y="18833"/>
                </a:cubicBezTo>
                <a:cubicBezTo>
                  <a:pt x="5312" y="18852"/>
                  <a:pt x="5581" y="18861"/>
                  <a:pt x="5844" y="18861"/>
                </a:cubicBezTo>
                <a:cubicBezTo>
                  <a:pt x="10296" y="18861"/>
                  <a:pt x="12952" y="16259"/>
                  <a:pt x="13110" y="13329"/>
                </a:cubicBezTo>
                <a:cubicBezTo>
                  <a:pt x="13277" y="10227"/>
                  <a:pt x="11776" y="9493"/>
                  <a:pt x="11942" y="7559"/>
                </a:cubicBezTo>
                <a:cubicBezTo>
                  <a:pt x="12109" y="5657"/>
                  <a:pt x="12643" y="3622"/>
                  <a:pt x="11542" y="720"/>
                </a:cubicBezTo>
                <a:cubicBezTo>
                  <a:pt x="11343" y="210"/>
                  <a:pt x="10883" y="0"/>
                  <a:pt x="1026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7"/>
          <p:cNvSpPr/>
          <p:nvPr/>
        </p:nvSpPr>
        <p:spPr>
          <a:xfrm>
            <a:off x="1233942" y="1251685"/>
            <a:ext cx="241155" cy="224388"/>
          </a:xfrm>
          <a:custGeom>
            <a:avLst/>
            <a:gdLst/>
            <a:ahLst/>
            <a:cxnLst/>
            <a:rect l="l" t="t" r="r" b="b"/>
            <a:pathLst>
              <a:path w="12988" h="12085" extrusionOk="0">
                <a:moveTo>
                  <a:pt x="5431" y="1"/>
                </a:moveTo>
                <a:cubicBezTo>
                  <a:pt x="2803" y="1"/>
                  <a:pt x="2146" y="2060"/>
                  <a:pt x="2146" y="2060"/>
                </a:cubicBezTo>
                <a:cubicBezTo>
                  <a:pt x="2146" y="2060"/>
                  <a:pt x="2126" y="2057"/>
                  <a:pt x="2090" y="2057"/>
                </a:cubicBezTo>
                <a:cubicBezTo>
                  <a:pt x="1781" y="2057"/>
                  <a:pt x="290" y="2244"/>
                  <a:pt x="111" y="5829"/>
                </a:cubicBezTo>
                <a:cubicBezTo>
                  <a:pt x="0" y="8437"/>
                  <a:pt x="1413" y="12085"/>
                  <a:pt x="5022" y="12085"/>
                </a:cubicBezTo>
                <a:cubicBezTo>
                  <a:pt x="5751" y="12085"/>
                  <a:pt x="6569" y="11936"/>
                  <a:pt x="7483" y="11600"/>
                </a:cubicBezTo>
                <a:cubicBezTo>
                  <a:pt x="12987" y="9532"/>
                  <a:pt x="12387" y="1959"/>
                  <a:pt x="7617" y="392"/>
                </a:cubicBezTo>
                <a:cubicBezTo>
                  <a:pt x="6769" y="113"/>
                  <a:pt x="6046" y="1"/>
                  <a:pt x="54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67"/>
          <p:cNvSpPr/>
          <p:nvPr/>
        </p:nvSpPr>
        <p:spPr>
          <a:xfrm>
            <a:off x="1222374" y="1528990"/>
            <a:ext cx="304748" cy="323947"/>
          </a:xfrm>
          <a:custGeom>
            <a:avLst/>
            <a:gdLst/>
            <a:ahLst/>
            <a:cxnLst/>
            <a:rect l="l" t="t" r="r" b="b"/>
            <a:pathLst>
              <a:path w="16413" h="17447" extrusionOk="0">
                <a:moveTo>
                  <a:pt x="9807" y="0"/>
                </a:moveTo>
                <a:cubicBezTo>
                  <a:pt x="9107" y="34"/>
                  <a:pt x="8406" y="67"/>
                  <a:pt x="7739" y="134"/>
                </a:cubicBezTo>
                <a:lnTo>
                  <a:pt x="7706" y="134"/>
                </a:lnTo>
                <a:lnTo>
                  <a:pt x="6772" y="267"/>
                </a:lnTo>
                <a:cubicBezTo>
                  <a:pt x="6472" y="301"/>
                  <a:pt x="6171" y="334"/>
                  <a:pt x="5838" y="367"/>
                </a:cubicBezTo>
                <a:lnTo>
                  <a:pt x="4937" y="534"/>
                </a:lnTo>
                <a:lnTo>
                  <a:pt x="4770" y="567"/>
                </a:lnTo>
                <a:lnTo>
                  <a:pt x="4037" y="701"/>
                </a:lnTo>
                <a:lnTo>
                  <a:pt x="3970" y="701"/>
                </a:lnTo>
                <a:lnTo>
                  <a:pt x="3603" y="768"/>
                </a:lnTo>
                <a:cubicBezTo>
                  <a:pt x="3369" y="801"/>
                  <a:pt x="3136" y="868"/>
                  <a:pt x="2902" y="901"/>
                </a:cubicBezTo>
                <a:lnTo>
                  <a:pt x="2836" y="901"/>
                </a:lnTo>
                <a:lnTo>
                  <a:pt x="2002" y="1101"/>
                </a:lnTo>
                <a:lnTo>
                  <a:pt x="1902" y="1135"/>
                </a:lnTo>
                <a:cubicBezTo>
                  <a:pt x="1602" y="1201"/>
                  <a:pt x="1268" y="1301"/>
                  <a:pt x="968" y="1368"/>
                </a:cubicBezTo>
                <a:cubicBezTo>
                  <a:pt x="367" y="1568"/>
                  <a:pt x="0" y="2235"/>
                  <a:pt x="201" y="2836"/>
                </a:cubicBezTo>
                <a:cubicBezTo>
                  <a:pt x="334" y="3203"/>
                  <a:pt x="467" y="3570"/>
                  <a:pt x="567" y="3937"/>
                </a:cubicBezTo>
                <a:cubicBezTo>
                  <a:pt x="901" y="4837"/>
                  <a:pt x="1168" y="5671"/>
                  <a:pt x="1401" y="6472"/>
                </a:cubicBezTo>
                <a:cubicBezTo>
                  <a:pt x="1868" y="7939"/>
                  <a:pt x="2235" y="9207"/>
                  <a:pt x="2502" y="10374"/>
                </a:cubicBezTo>
                <a:cubicBezTo>
                  <a:pt x="3403" y="13877"/>
                  <a:pt x="3970" y="17446"/>
                  <a:pt x="3970" y="17446"/>
                </a:cubicBezTo>
                <a:lnTo>
                  <a:pt x="15945" y="16112"/>
                </a:lnTo>
                <a:cubicBezTo>
                  <a:pt x="16412" y="7706"/>
                  <a:pt x="15978" y="5071"/>
                  <a:pt x="15712" y="2802"/>
                </a:cubicBezTo>
                <a:cubicBezTo>
                  <a:pt x="15545" y="801"/>
                  <a:pt x="15245" y="367"/>
                  <a:pt x="15145" y="267"/>
                </a:cubicBezTo>
                <a:lnTo>
                  <a:pt x="15111" y="234"/>
                </a:lnTo>
                <a:lnTo>
                  <a:pt x="14344" y="167"/>
                </a:lnTo>
                <a:cubicBezTo>
                  <a:pt x="14010" y="134"/>
                  <a:pt x="13610" y="100"/>
                  <a:pt x="13176" y="100"/>
                </a:cubicBezTo>
                <a:lnTo>
                  <a:pt x="12476" y="67"/>
                </a:lnTo>
                <a:lnTo>
                  <a:pt x="12443" y="67"/>
                </a:lnTo>
                <a:cubicBezTo>
                  <a:pt x="11709" y="0"/>
                  <a:pt x="10908" y="0"/>
                  <a:pt x="10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67"/>
          <p:cNvSpPr/>
          <p:nvPr/>
        </p:nvSpPr>
        <p:spPr>
          <a:xfrm>
            <a:off x="1317142" y="1462092"/>
            <a:ext cx="92912" cy="113373"/>
          </a:xfrm>
          <a:custGeom>
            <a:avLst/>
            <a:gdLst/>
            <a:ahLst/>
            <a:cxnLst/>
            <a:rect l="l" t="t" r="r" b="b"/>
            <a:pathLst>
              <a:path w="5004" h="6106" extrusionOk="0">
                <a:moveTo>
                  <a:pt x="300" y="1"/>
                </a:moveTo>
                <a:lnTo>
                  <a:pt x="300" y="1"/>
                </a:lnTo>
                <a:cubicBezTo>
                  <a:pt x="300" y="1"/>
                  <a:pt x="1768" y="2903"/>
                  <a:pt x="0" y="4571"/>
                </a:cubicBezTo>
                <a:cubicBezTo>
                  <a:pt x="0" y="4571"/>
                  <a:pt x="834" y="5738"/>
                  <a:pt x="3636" y="6105"/>
                </a:cubicBezTo>
                <a:cubicBezTo>
                  <a:pt x="3636" y="6105"/>
                  <a:pt x="5004" y="5205"/>
                  <a:pt x="4403" y="4104"/>
                </a:cubicBezTo>
                <a:cubicBezTo>
                  <a:pt x="4403" y="4104"/>
                  <a:pt x="3469" y="4070"/>
                  <a:pt x="3503" y="2036"/>
                </a:cubicBezTo>
                <a:cubicBezTo>
                  <a:pt x="3536" y="1569"/>
                  <a:pt x="3569" y="1102"/>
                  <a:pt x="3636" y="635"/>
                </a:cubicBezTo>
                <a:lnTo>
                  <a:pt x="300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67"/>
          <p:cNvSpPr/>
          <p:nvPr/>
        </p:nvSpPr>
        <p:spPr>
          <a:xfrm>
            <a:off x="1322713" y="1462092"/>
            <a:ext cx="62572" cy="37803"/>
          </a:xfrm>
          <a:custGeom>
            <a:avLst/>
            <a:gdLst/>
            <a:ahLst/>
            <a:cxnLst/>
            <a:rect l="l" t="t" r="r" b="b"/>
            <a:pathLst>
              <a:path w="3370" h="2036" extrusionOk="0">
                <a:moveTo>
                  <a:pt x="0" y="1"/>
                </a:moveTo>
                <a:cubicBezTo>
                  <a:pt x="0" y="1"/>
                  <a:pt x="968" y="2036"/>
                  <a:pt x="3236" y="2036"/>
                </a:cubicBezTo>
                <a:cubicBezTo>
                  <a:pt x="3236" y="1569"/>
                  <a:pt x="3269" y="1102"/>
                  <a:pt x="3369" y="635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67"/>
          <p:cNvSpPr/>
          <p:nvPr/>
        </p:nvSpPr>
        <p:spPr>
          <a:xfrm>
            <a:off x="1306596" y="1511036"/>
            <a:ext cx="126370" cy="77556"/>
          </a:xfrm>
          <a:custGeom>
            <a:avLst/>
            <a:gdLst/>
            <a:ahLst/>
            <a:cxnLst/>
            <a:rect l="l" t="t" r="r" b="b"/>
            <a:pathLst>
              <a:path w="6806" h="4177" extrusionOk="0">
                <a:moveTo>
                  <a:pt x="768" y="0"/>
                </a:moveTo>
                <a:cubicBezTo>
                  <a:pt x="668" y="834"/>
                  <a:pt x="401" y="1635"/>
                  <a:pt x="1" y="2368"/>
                </a:cubicBezTo>
                <a:cubicBezTo>
                  <a:pt x="1" y="2368"/>
                  <a:pt x="2370" y="4176"/>
                  <a:pt x="3823" y="4176"/>
                </a:cubicBezTo>
                <a:cubicBezTo>
                  <a:pt x="3874" y="4176"/>
                  <a:pt x="3923" y="4174"/>
                  <a:pt x="3970" y="4170"/>
                </a:cubicBezTo>
                <a:cubicBezTo>
                  <a:pt x="5438" y="4003"/>
                  <a:pt x="6806" y="2402"/>
                  <a:pt x="6806" y="2402"/>
                </a:cubicBezTo>
                <a:cubicBezTo>
                  <a:pt x="6105" y="1901"/>
                  <a:pt x="5838" y="0"/>
                  <a:pt x="5838" y="0"/>
                </a:cubicBezTo>
                <a:cubicBezTo>
                  <a:pt x="5194" y="278"/>
                  <a:pt x="4415" y="371"/>
                  <a:pt x="3664" y="371"/>
                </a:cubicBezTo>
                <a:cubicBezTo>
                  <a:pt x="2162" y="371"/>
                  <a:pt x="768" y="0"/>
                  <a:pt x="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/>
          <p:nvPr/>
        </p:nvSpPr>
        <p:spPr>
          <a:xfrm>
            <a:off x="1293952" y="1526502"/>
            <a:ext cx="146460" cy="150527"/>
          </a:xfrm>
          <a:custGeom>
            <a:avLst/>
            <a:gdLst/>
            <a:ahLst/>
            <a:cxnLst/>
            <a:rect l="l" t="t" r="r" b="b"/>
            <a:pathLst>
              <a:path w="7888" h="8107" extrusionOk="0">
                <a:moveTo>
                  <a:pt x="7053" y="1"/>
                </a:moveTo>
                <a:cubicBezTo>
                  <a:pt x="6986" y="1"/>
                  <a:pt x="6953" y="68"/>
                  <a:pt x="6986" y="134"/>
                </a:cubicBezTo>
                <a:cubicBezTo>
                  <a:pt x="7687" y="2670"/>
                  <a:pt x="7654" y="5338"/>
                  <a:pt x="6953" y="7873"/>
                </a:cubicBezTo>
                <a:cubicBezTo>
                  <a:pt x="4118" y="6172"/>
                  <a:pt x="1783" y="3704"/>
                  <a:pt x="248" y="768"/>
                </a:cubicBezTo>
                <a:cubicBezTo>
                  <a:pt x="239" y="739"/>
                  <a:pt x="212" y="727"/>
                  <a:pt x="180" y="727"/>
                </a:cubicBezTo>
                <a:cubicBezTo>
                  <a:pt x="104" y="727"/>
                  <a:pt x="1" y="797"/>
                  <a:pt x="48" y="868"/>
                </a:cubicBezTo>
                <a:cubicBezTo>
                  <a:pt x="1616" y="3870"/>
                  <a:pt x="4018" y="6372"/>
                  <a:pt x="6953" y="8107"/>
                </a:cubicBezTo>
                <a:lnTo>
                  <a:pt x="7053" y="8107"/>
                </a:lnTo>
                <a:cubicBezTo>
                  <a:pt x="7053" y="8107"/>
                  <a:pt x="7087" y="8073"/>
                  <a:pt x="7120" y="8040"/>
                </a:cubicBezTo>
                <a:cubicBezTo>
                  <a:pt x="7887" y="5438"/>
                  <a:pt x="7887" y="2703"/>
                  <a:pt x="7187" y="68"/>
                </a:cubicBezTo>
                <a:cubicBezTo>
                  <a:pt x="7187" y="34"/>
                  <a:pt x="7120" y="1"/>
                  <a:pt x="705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7"/>
          <p:cNvSpPr/>
          <p:nvPr/>
        </p:nvSpPr>
        <p:spPr>
          <a:xfrm>
            <a:off x="1410686" y="1675154"/>
            <a:ext cx="41480" cy="31193"/>
          </a:xfrm>
          <a:custGeom>
            <a:avLst/>
            <a:gdLst/>
            <a:ahLst/>
            <a:cxnLst/>
            <a:rect l="l" t="t" r="r" b="b"/>
            <a:pathLst>
              <a:path w="2234" h="1680" extrusionOk="0">
                <a:moveTo>
                  <a:pt x="733" y="1"/>
                </a:moveTo>
                <a:cubicBezTo>
                  <a:pt x="733" y="1"/>
                  <a:pt x="0" y="1679"/>
                  <a:pt x="929" y="1679"/>
                </a:cubicBezTo>
                <a:cubicBezTo>
                  <a:pt x="971" y="1679"/>
                  <a:pt x="1017" y="1676"/>
                  <a:pt x="1066" y="1669"/>
                </a:cubicBezTo>
                <a:cubicBezTo>
                  <a:pt x="2234" y="1535"/>
                  <a:pt x="733" y="1"/>
                  <a:pt x="7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67"/>
          <p:cNvSpPr/>
          <p:nvPr/>
        </p:nvSpPr>
        <p:spPr>
          <a:xfrm>
            <a:off x="1412524" y="1673297"/>
            <a:ext cx="30971" cy="34833"/>
          </a:xfrm>
          <a:custGeom>
            <a:avLst/>
            <a:gdLst/>
            <a:ahLst/>
            <a:cxnLst/>
            <a:rect l="l" t="t" r="r" b="b"/>
            <a:pathLst>
              <a:path w="1668" h="1876" extrusionOk="0">
                <a:moveTo>
                  <a:pt x="634" y="301"/>
                </a:moveTo>
                <a:cubicBezTo>
                  <a:pt x="967" y="668"/>
                  <a:pt x="1368" y="1201"/>
                  <a:pt x="1268" y="1502"/>
                </a:cubicBezTo>
                <a:cubicBezTo>
                  <a:pt x="1234" y="1602"/>
                  <a:pt x="1134" y="1668"/>
                  <a:pt x="967" y="1668"/>
                </a:cubicBezTo>
                <a:cubicBezTo>
                  <a:pt x="928" y="1676"/>
                  <a:pt x="889" y="1681"/>
                  <a:pt x="850" y="1681"/>
                </a:cubicBezTo>
                <a:cubicBezTo>
                  <a:pt x="724" y="1681"/>
                  <a:pt x="602" y="1637"/>
                  <a:pt x="500" y="1535"/>
                </a:cubicBezTo>
                <a:cubicBezTo>
                  <a:pt x="334" y="1268"/>
                  <a:pt x="500" y="634"/>
                  <a:pt x="634" y="301"/>
                </a:cubicBezTo>
                <a:close/>
                <a:moveTo>
                  <a:pt x="600" y="1"/>
                </a:moveTo>
                <a:cubicBezTo>
                  <a:pt x="567" y="1"/>
                  <a:pt x="534" y="34"/>
                  <a:pt x="534" y="67"/>
                </a:cubicBezTo>
                <a:cubicBezTo>
                  <a:pt x="467" y="167"/>
                  <a:pt x="0" y="1201"/>
                  <a:pt x="334" y="1668"/>
                </a:cubicBezTo>
                <a:cubicBezTo>
                  <a:pt x="449" y="1784"/>
                  <a:pt x="591" y="1875"/>
                  <a:pt x="757" y="1875"/>
                </a:cubicBezTo>
                <a:cubicBezTo>
                  <a:pt x="782" y="1875"/>
                  <a:pt x="808" y="1873"/>
                  <a:pt x="834" y="1869"/>
                </a:cubicBezTo>
                <a:lnTo>
                  <a:pt x="967" y="1869"/>
                </a:lnTo>
                <a:cubicBezTo>
                  <a:pt x="1234" y="1835"/>
                  <a:pt x="1434" y="1735"/>
                  <a:pt x="1468" y="1535"/>
                </a:cubicBezTo>
                <a:cubicBezTo>
                  <a:pt x="1668" y="1035"/>
                  <a:pt x="801" y="134"/>
                  <a:pt x="701" y="34"/>
                </a:cubicBezTo>
                <a:cubicBezTo>
                  <a:pt x="667" y="1"/>
                  <a:pt x="634" y="1"/>
                  <a:pt x="6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67"/>
          <p:cNvSpPr/>
          <p:nvPr/>
        </p:nvSpPr>
        <p:spPr>
          <a:xfrm>
            <a:off x="1427990" y="1556247"/>
            <a:ext cx="4976" cy="6833"/>
          </a:xfrm>
          <a:custGeom>
            <a:avLst/>
            <a:gdLst/>
            <a:ahLst/>
            <a:cxnLst/>
            <a:rect l="l" t="t" r="r" b="b"/>
            <a:pathLst>
              <a:path w="268" h="368" extrusionOk="0">
                <a:moveTo>
                  <a:pt x="268" y="0"/>
                </a:moveTo>
                <a:lnTo>
                  <a:pt x="268" y="0"/>
                </a:lnTo>
                <a:cubicBezTo>
                  <a:pt x="268" y="0"/>
                  <a:pt x="168" y="134"/>
                  <a:pt x="1" y="367"/>
                </a:cubicBezTo>
                <a:cubicBezTo>
                  <a:pt x="101" y="234"/>
                  <a:pt x="201" y="134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67"/>
          <p:cNvSpPr/>
          <p:nvPr/>
        </p:nvSpPr>
        <p:spPr>
          <a:xfrm>
            <a:off x="1260772" y="1300220"/>
            <a:ext cx="173439" cy="190465"/>
          </a:xfrm>
          <a:custGeom>
            <a:avLst/>
            <a:gdLst/>
            <a:ahLst/>
            <a:cxnLst/>
            <a:rect l="l" t="t" r="r" b="b"/>
            <a:pathLst>
              <a:path w="9341" h="10258" extrusionOk="0">
                <a:moveTo>
                  <a:pt x="5264" y="0"/>
                </a:moveTo>
                <a:cubicBezTo>
                  <a:pt x="5127" y="0"/>
                  <a:pt x="4984" y="4"/>
                  <a:pt x="4837" y="13"/>
                </a:cubicBezTo>
                <a:cubicBezTo>
                  <a:pt x="1" y="279"/>
                  <a:pt x="267" y="9353"/>
                  <a:pt x="5271" y="10187"/>
                </a:cubicBezTo>
                <a:cubicBezTo>
                  <a:pt x="5404" y="10220"/>
                  <a:pt x="5538" y="10253"/>
                  <a:pt x="5671" y="10253"/>
                </a:cubicBezTo>
                <a:lnTo>
                  <a:pt x="6305" y="10253"/>
                </a:lnTo>
                <a:cubicBezTo>
                  <a:pt x="6353" y="10256"/>
                  <a:pt x="6401" y="10257"/>
                  <a:pt x="6448" y="10257"/>
                </a:cubicBezTo>
                <a:cubicBezTo>
                  <a:pt x="7626" y="10257"/>
                  <a:pt x="8686" y="9473"/>
                  <a:pt x="9007" y="8319"/>
                </a:cubicBezTo>
                <a:cubicBezTo>
                  <a:pt x="9040" y="8218"/>
                  <a:pt x="9074" y="8118"/>
                  <a:pt x="9074" y="8018"/>
                </a:cubicBezTo>
                <a:cubicBezTo>
                  <a:pt x="9341" y="6817"/>
                  <a:pt x="9341" y="5550"/>
                  <a:pt x="9140" y="4349"/>
                </a:cubicBezTo>
                <a:cubicBezTo>
                  <a:pt x="8792" y="1497"/>
                  <a:pt x="7871" y="0"/>
                  <a:pt x="5264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67"/>
          <p:cNvSpPr/>
          <p:nvPr/>
        </p:nvSpPr>
        <p:spPr>
          <a:xfrm>
            <a:off x="1395794" y="1379726"/>
            <a:ext cx="16748" cy="27981"/>
          </a:xfrm>
          <a:custGeom>
            <a:avLst/>
            <a:gdLst/>
            <a:ahLst/>
            <a:cxnLst/>
            <a:rect l="l" t="t" r="r" b="b"/>
            <a:pathLst>
              <a:path w="902" h="1507" extrusionOk="0">
                <a:moveTo>
                  <a:pt x="0" y="0"/>
                </a:moveTo>
                <a:lnTo>
                  <a:pt x="134" y="1501"/>
                </a:lnTo>
                <a:cubicBezTo>
                  <a:pt x="164" y="1505"/>
                  <a:pt x="194" y="1506"/>
                  <a:pt x="225" y="1506"/>
                </a:cubicBezTo>
                <a:cubicBezTo>
                  <a:pt x="493" y="1506"/>
                  <a:pt x="751" y="1374"/>
                  <a:pt x="901" y="1134"/>
                </a:cubicBezTo>
                <a:cubicBezTo>
                  <a:pt x="534" y="801"/>
                  <a:pt x="234" y="401"/>
                  <a:pt x="0" y="0"/>
                </a:cubicBezTo>
                <a:close/>
              </a:path>
            </a:pathLst>
          </a:custGeom>
          <a:solidFill>
            <a:srgbClr val="D4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67"/>
          <p:cNvSpPr/>
          <p:nvPr/>
        </p:nvSpPr>
        <p:spPr>
          <a:xfrm>
            <a:off x="1351195" y="1369124"/>
            <a:ext cx="11178" cy="16191"/>
          </a:xfrm>
          <a:custGeom>
            <a:avLst/>
            <a:gdLst/>
            <a:ahLst/>
            <a:cxnLst/>
            <a:rect l="l" t="t" r="r" b="b"/>
            <a:pathLst>
              <a:path w="602" h="872" extrusionOk="0">
                <a:moveTo>
                  <a:pt x="304" y="1"/>
                </a:moveTo>
                <a:cubicBezTo>
                  <a:pt x="292" y="1"/>
                  <a:pt x="280" y="2"/>
                  <a:pt x="268" y="4"/>
                </a:cubicBezTo>
                <a:cubicBezTo>
                  <a:pt x="101" y="4"/>
                  <a:pt x="1" y="204"/>
                  <a:pt x="1" y="438"/>
                </a:cubicBezTo>
                <a:cubicBezTo>
                  <a:pt x="34" y="705"/>
                  <a:pt x="167" y="872"/>
                  <a:pt x="334" y="872"/>
                </a:cubicBezTo>
                <a:cubicBezTo>
                  <a:pt x="501" y="872"/>
                  <a:pt x="601" y="638"/>
                  <a:pt x="601" y="405"/>
                </a:cubicBezTo>
                <a:cubicBezTo>
                  <a:pt x="570" y="188"/>
                  <a:pt x="453" y="1"/>
                  <a:pt x="3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7"/>
          <p:cNvSpPr/>
          <p:nvPr/>
        </p:nvSpPr>
        <p:spPr>
          <a:xfrm>
            <a:off x="1354909" y="1364854"/>
            <a:ext cx="9321" cy="5904"/>
          </a:xfrm>
          <a:custGeom>
            <a:avLst/>
            <a:gdLst/>
            <a:ahLst/>
            <a:cxnLst/>
            <a:rect l="l" t="t" r="r" b="b"/>
            <a:pathLst>
              <a:path w="502" h="318" extrusionOk="0">
                <a:moveTo>
                  <a:pt x="501" y="1"/>
                </a:moveTo>
                <a:lnTo>
                  <a:pt x="1" y="268"/>
                </a:lnTo>
                <a:cubicBezTo>
                  <a:pt x="54" y="303"/>
                  <a:pt x="104" y="317"/>
                  <a:pt x="150" y="317"/>
                </a:cubicBezTo>
                <a:cubicBezTo>
                  <a:pt x="365" y="31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7"/>
          <p:cNvSpPr/>
          <p:nvPr/>
        </p:nvSpPr>
        <p:spPr>
          <a:xfrm>
            <a:off x="1406322" y="1363628"/>
            <a:ext cx="11790" cy="16172"/>
          </a:xfrm>
          <a:custGeom>
            <a:avLst/>
            <a:gdLst/>
            <a:ahLst/>
            <a:cxnLst/>
            <a:rect l="l" t="t" r="r" b="b"/>
            <a:pathLst>
              <a:path w="635" h="871" extrusionOk="0">
                <a:moveTo>
                  <a:pt x="267" y="0"/>
                </a:moveTo>
                <a:cubicBezTo>
                  <a:pt x="134" y="33"/>
                  <a:pt x="0" y="234"/>
                  <a:pt x="34" y="467"/>
                </a:cubicBezTo>
                <a:cubicBezTo>
                  <a:pt x="34" y="683"/>
                  <a:pt x="177" y="871"/>
                  <a:pt x="304" y="871"/>
                </a:cubicBezTo>
                <a:cubicBezTo>
                  <a:pt x="314" y="871"/>
                  <a:pt x="324" y="870"/>
                  <a:pt x="334" y="867"/>
                </a:cubicBezTo>
                <a:cubicBezTo>
                  <a:pt x="501" y="867"/>
                  <a:pt x="634" y="667"/>
                  <a:pt x="601" y="434"/>
                </a:cubicBezTo>
                <a:cubicBezTo>
                  <a:pt x="568" y="200"/>
                  <a:pt x="434" y="0"/>
                  <a:pt x="2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7"/>
          <p:cNvSpPr/>
          <p:nvPr/>
        </p:nvSpPr>
        <p:spPr>
          <a:xfrm>
            <a:off x="1410036" y="1359896"/>
            <a:ext cx="9302" cy="5347"/>
          </a:xfrm>
          <a:custGeom>
            <a:avLst/>
            <a:gdLst/>
            <a:ahLst/>
            <a:cxnLst/>
            <a:rect l="l" t="t" r="r" b="b"/>
            <a:pathLst>
              <a:path w="501" h="288" extrusionOk="0">
                <a:moveTo>
                  <a:pt x="501" y="1"/>
                </a:moveTo>
                <a:lnTo>
                  <a:pt x="1" y="234"/>
                </a:lnTo>
                <a:cubicBezTo>
                  <a:pt x="51" y="272"/>
                  <a:pt x="99" y="287"/>
                  <a:pt x="146" y="287"/>
                </a:cubicBezTo>
                <a:cubicBezTo>
                  <a:pt x="347" y="28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67"/>
          <p:cNvSpPr/>
          <p:nvPr/>
        </p:nvSpPr>
        <p:spPr>
          <a:xfrm>
            <a:off x="1333241" y="1336780"/>
            <a:ext cx="29132" cy="15095"/>
          </a:xfrm>
          <a:custGeom>
            <a:avLst/>
            <a:gdLst/>
            <a:ahLst/>
            <a:cxnLst/>
            <a:rect l="l" t="t" r="r" b="b"/>
            <a:pathLst>
              <a:path w="1569" h="813" extrusionOk="0">
                <a:moveTo>
                  <a:pt x="1254" y="0"/>
                </a:moveTo>
                <a:cubicBezTo>
                  <a:pt x="789" y="0"/>
                  <a:pt x="363" y="224"/>
                  <a:pt x="67" y="579"/>
                </a:cubicBezTo>
                <a:cubicBezTo>
                  <a:pt x="0" y="645"/>
                  <a:pt x="34" y="712"/>
                  <a:pt x="100" y="779"/>
                </a:cubicBezTo>
                <a:cubicBezTo>
                  <a:pt x="134" y="812"/>
                  <a:pt x="134" y="812"/>
                  <a:pt x="167" y="812"/>
                </a:cubicBezTo>
                <a:cubicBezTo>
                  <a:pt x="234" y="812"/>
                  <a:pt x="267" y="779"/>
                  <a:pt x="301" y="746"/>
                </a:cubicBezTo>
                <a:cubicBezTo>
                  <a:pt x="575" y="471"/>
                  <a:pt x="934" y="308"/>
                  <a:pt x="1300" y="308"/>
                </a:cubicBezTo>
                <a:cubicBezTo>
                  <a:pt x="1334" y="308"/>
                  <a:pt x="1367" y="309"/>
                  <a:pt x="1401" y="312"/>
                </a:cubicBezTo>
                <a:cubicBezTo>
                  <a:pt x="1501" y="312"/>
                  <a:pt x="1568" y="245"/>
                  <a:pt x="1568" y="145"/>
                </a:cubicBezTo>
                <a:cubicBezTo>
                  <a:pt x="1568" y="78"/>
                  <a:pt x="1501" y="12"/>
                  <a:pt x="1435" y="12"/>
                </a:cubicBezTo>
                <a:cubicBezTo>
                  <a:pt x="1374" y="4"/>
                  <a:pt x="1313" y="0"/>
                  <a:pt x="12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7"/>
          <p:cNvSpPr/>
          <p:nvPr/>
        </p:nvSpPr>
        <p:spPr>
          <a:xfrm>
            <a:off x="1394885" y="1330968"/>
            <a:ext cx="28798" cy="10379"/>
          </a:xfrm>
          <a:custGeom>
            <a:avLst/>
            <a:gdLst/>
            <a:ahLst/>
            <a:cxnLst/>
            <a:rect l="l" t="t" r="r" b="b"/>
            <a:pathLst>
              <a:path w="1551" h="559" extrusionOk="0">
                <a:moveTo>
                  <a:pt x="644" y="0"/>
                </a:moveTo>
                <a:cubicBezTo>
                  <a:pt x="477" y="0"/>
                  <a:pt x="308" y="30"/>
                  <a:pt x="149" y="91"/>
                </a:cubicBezTo>
                <a:cubicBezTo>
                  <a:pt x="1" y="151"/>
                  <a:pt x="64" y="369"/>
                  <a:pt x="221" y="369"/>
                </a:cubicBezTo>
                <a:cubicBezTo>
                  <a:pt x="240" y="369"/>
                  <a:pt x="261" y="365"/>
                  <a:pt x="283" y="358"/>
                </a:cubicBezTo>
                <a:cubicBezTo>
                  <a:pt x="386" y="327"/>
                  <a:pt x="496" y="312"/>
                  <a:pt x="607" y="312"/>
                </a:cubicBezTo>
                <a:cubicBezTo>
                  <a:pt x="855" y="312"/>
                  <a:pt x="1110" y="387"/>
                  <a:pt x="1317" y="525"/>
                </a:cubicBezTo>
                <a:cubicBezTo>
                  <a:pt x="1317" y="525"/>
                  <a:pt x="1350" y="558"/>
                  <a:pt x="1384" y="558"/>
                </a:cubicBezTo>
                <a:cubicBezTo>
                  <a:pt x="1450" y="558"/>
                  <a:pt x="1484" y="525"/>
                  <a:pt x="1517" y="458"/>
                </a:cubicBezTo>
                <a:cubicBezTo>
                  <a:pt x="1550" y="391"/>
                  <a:pt x="1517" y="291"/>
                  <a:pt x="1450" y="258"/>
                </a:cubicBezTo>
                <a:cubicBezTo>
                  <a:pt x="1218" y="89"/>
                  <a:pt x="932" y="0"/>
                  <a:pt x="64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7"/>
          <p:cNvSpPr/>
          <p:nvPr/>
        </p:nvSpPr>
        <p:spPr>
          <a:xfrm>
            <a:off x="1249074" y="1279313"/>
            <a:ext cx="185601" cy="176614"/>
          </a:xfrm>
          <a:custGeom>
            <a:avLst/>
            <a:gdLst/>
            <a:ahLst/>
            <a:cxnLst/>
            <a:rect l="l" t="t" r="r" b="b"/>
            <a:pathLst>
              <a:path w="9996" h="9512" extrusionOk="0">
                <a:moveTo>
                  <a:pt x="5232" y="1"/>
                </a:moveTo>
                <a:cubicBezTo>
                  <a:pt x="5156" y="1"/>
                  <a:pt x="5079" y="2"/>
                  <a:pt x="5000" y="4"/>
                </a:cubicBezTo>
                <a:cubicBezTo>
                  <a:pt x="1" y="138"/>
                  <a:pt x="430" y="7464"/>
                  <a:pt x="3126" y="9506"/>
                </a:cubicBezTo>
                <a:lnTo>
                  <a:pt x="3126" y="9506"/>
                </a:lnTo>
                <a:cubicBezTo>
                  <a:pt x="3021" y="9402"/>
                  <a:pt x="1822" y="7696"/>
                  <a:pt x="2565" y="6209"/>
                </a:cubicBezTo>
                <a:cubicBezTo>
                  <a:pt x="2565" y="6209"/>
                  <a:pt x="3799" y="3740"/>
                  <a:pt x="3466" y="1906"/>
                </a:cubicBezTo>
                <a:cubicBezTo>
                  <a:pt x="3466" y="1906"/>
                  <a:pt x="4759" y="1297"/>
                  <a:pt x="6176" y="1297"/>
                </a:cubicBezTo>
                <a:cubicBezTo>
                  <a:pt x="7726" y="1297"/>
                  <a:pt x="9423" y="2025"/>
                  <a:pt x="9737" y="5075"/>
                </a:cubicBezTo>
                <a:cubicBezTo>
                  <a:pt x="9737" y="5075"/>
                  <a:pt x="9996" y="1"/>
                  <a:pt x="5232" y="1"/>
                </a:cubicBezTo>
                <a:close/>
                <a:moveTo>
                  <a:pt x="3126" y="9506"/>
                </a:moveTo>
                <a:cubicBezTo>
                  <a:pt x="3129" y="9510"/>
                  <a:pt x="3131" y="9511"/>
                  <a:pt x="3132" y="9511"/>
                </a:cubicBezTo>
                <a:cubicBezTo>
                  <a:pt x="3130" y="9510"/>
                  <a:pt x="3128" y="9508"/>
                  <a:pt x="3126" y="95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7"/>
          <p:cNvSpPr/>
          <p:nvPr/>
        </p:nvSpPr>
        <p:spPr>
          <a:xfrm>
            <a:off x="1256445" y="1385055"/>
            <a:ext cx="51321" cy="43652"/>
          </a:xfrm>
          <a:custGeom>
            <a:avLst/>
            <a:gdLst/>
            <a:ahLst/>
            <a:cxnLst/>
            <a:rect l="l" t="t" r="r" b="b"/>
            <a:pathLst>
              <a:path w="2764" h="2351" extrusionOk="0">
                <a:moveTo>
                  <a:pt x="1423" y="0"/>
                </a:moveTo>
                <a:cubicBezTo>
                  <a:pt x="1361" y="0"/>
                  <a:pt x="1298" y="4"/>
                  <a:pt x="1234" y="14"/>
                </a:cubicBezTo>
                <a:cubicBezTo>
                  <a:pt x="334" y="147"/>
                  <a:pt x="0" y="2015"/>
                  <a:pt x="2268" y="2349"/>
                </a:cubicBezTo>
                <a:cubicBezTo>
                  <a:pt x="2285" y="2350"/>
                  <a:pt x="2300" y="2351"/>
                  <a:pt x="2316" y="2351"/>
                </a:cubicBezTo>
                <a:cubicBezTo>
                  <a:pt x="2617" y="2351"/>
                  <a:pt x="2764" y="2033"/>
                  <a:pt x="2669" y="1081"/>
                </a:cubicBezTo>
                <a:cubicBezTo>
                  <a:pt x="2578" y="444"/>
                  <a:pt x="2045" y="0"/>
                  <a:pt x="1423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7"/>
          <p:cNvSpPr/>
          <p:nvPr/>
        </p:nvSpPr>
        <p:spPr>
          <a:xfrm>
            <a:off x="1367925" y="1415654"/>
            <a:ext cx="29745" cy="22931"/>
          </a:xfrm>
          <a:custGeom>
            <a:avLst/>
            <a:gdLst/>
            <a:ahLst/>
            <a:cxnLst/>
            <a:rect l="l" t="t" r="r" b="b"/>
            <a:pathLst>
              <a:path w="1602" h="1235" extrusionOk="0">
                <a:moveTo>
                  <a:pt x="100" y="0"/>
                </a:moveTo>
                <a:cubicBezTo>
                  <a:pt x="34" y="33"/>
                  <a:pt x="0" y="67"/>
                  <a:pt x="0" y="133"/>
                </a:cubicBezTo>
                <a:cubicBezTo>
                  <a:pt x="234" y="767"/>
                  <a:pt x="801" y="1201"/>
                  <a:pt x="1501" y="1234"/>
                </a:cubicBezTo>
                <a:cubicBezTo>
                  <a:pt x="1535" y="1234"/>
                  <a:pt x="1601" y="1168"/>
                  <a:pt x="1601" y="1134"/>
                </a:cubicBezTo>
                <a:cubicBezTo>
                  <a:pt x="1601" y="1067"/>
                  <a:pt x="1568" y="1034"/>
                  <a:pt x="1501" y="1001"/>
                </a:cubicBezTo>
                <a:cubicBezTo>
                  <a:pt x="934" y="1001"/>
                  <a:pt x="401" y="634"/>
                  <a:pt x="200" y="100"/>
                </a:cubicBezTo>
                <a:cubicBezTo>
                  <a:pt x="200" y="33"/>
                  <a:pt x="134" y="0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7"/>
          <p:cNvSpPr/>
          <p:nvPr/>
        </p:nvSpPr>
        <p:spPr>
          <a:xfrm>
            <a:off x="1377840" y="1454665"/>
            <a:ext cx="50169" cy="36021"/>
          </a:xfrm>
          <a:custGeom>
            <a:avLst/>
            <a:gdLst/>
            <a:ahLst/>
            <a:cxnLst/>
            <a:rect l="l" t="t" r="r" b="b"/>
            <a:pathLst>
              <a:path w="2702" h="1940" extrusionOk="0">
                <a:moveTo>
                  <a:pt x="2702" y="1"/>
                </a:moveTo>
                <a:lnTo>
                  <a:pt x="2702" y="1"/>
                </a:lnTo>
                <a:cubicBezTo>
                  <a:pt x="1968" y="234"/>
                  <a:pt x="634" y="901"/>
                  <a:pt x="0" y="1935"/>
                </a:cubicBezTo>
                <a:cubicBezTo>
                  <a:pt x="48" y="1938"/>
                  <a:pt x="96" y="1939"/>
                  <a:pt x="143" y="1939"/>
                </a:cubicBezTo>
                <a:cubicBezTo>
                  <a:pt x="1321" y="1939"/>
                  <a:pt x="2381" y="1155"/>
                  <a:pt x="27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7"/>
          <p:cNvSpPr/>
          <p:nvPr/>
        </p:nvSpPr>
        <p:spPr>
          <a:xfrm>
            <a:off x="1333240" y="1357649"/>
            <a:ext cx="57002" cy="48108"/>
          </a:xfrm>
          <a:custGeom>
            <a:avLst/>
            <a:gdLst/>
            <a:ahLst/>
            <a:cxnLst/>
            <a:rect l="l" t="t" r="r" b="b"/>
            <a:pathLst>
              <a:path w="3070" h="2591" extrusionOk="0">
                <a:moveTo>
                  <a:pt x="1768" y="222"/>
                </a:moveTo>
                <a:cubicBezTo>
                  <a:pt x="2369" y="222"/>
                  <a:pt x="2836" y="689"/>
                  <a:pt x="2836" y="1323"/>
                </a:cubicBezTo>
                <a:cubicBezTo>
                  <a:pt x="2836" y="1977"/>
                  <a:pt x="2301" y="2403"/>
                  <a:pt x="1738" y="2403"/>
                </a:cubicBezTo>
                <a:cubicBezTo>
                  <a:pt x="1469" y="2403"/>
                  <a:pt x="1194" y="2306"/>
                  <a:pt x="968" y="2090"/>
                </a:cubicBezTo>
                <a:cubicBezTo>
                  <a:pt x="301" y="1389"/>
                  <a:pt x="768" y="222"/>
                  <a:pt x="1768" y="222"/>
                </a:cubicBezTo>
                <a:close/>
                <a:moveTo>
                  <a:pt x="1751" y="0"/>
                </a:moveTo>
                <a:cubicBezTo>
                  <a:pt x="1430" y="0"/>
                  <a:pt x="1103" y="120"/>
                  <a:pt x="834" y="389"/>
                </a:cubicBezTo>
                <a:cubicBezTo>
                  <a:pt x="0" y="1189"/>
                  <a:pt x="601" y="2590"/>
                  <a:pt x="1768" y="2590"/>
                </a:cubicBezTo>
                <a:cubicBezTo>
                  <a:pt x="2469" y="2590"/>
                  <a:pt x="3069" y="2023"/>
                  <a:pt x="3069" y="1323"/>
                </a:cubicBezTo>
                <a:cubicBezTo>
                  <a:pt x="3069" y="531"/>
                  <a:pt x="2425" y="0"/>
                  <a:pt x="17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7"/>
          <p:cNvSpPr/>
          <p:nvPr/>
        </p:nvSpPr>
        <p:spPr>
          <a:xfrm>
            <a:off x="1392081" y="1348960"/>
            <a:ext cx="56371" cy="48127"/>
          </a:xfrm>
          <a:custGeom>
            <a:avLst/>
            <a:gdLst/>
            <a:ahLst/>
            <a:cxnLst/>
            <a:rect l="l" t="t" r="r" b="b"/>
            <a:pathLst>
              <a:path w="3036" h="2592" extrusionOk="0">
                <a:moveTo>
                  <a:pt x="1791" y="221"/>
                </a:moveTo>
                <a:cubicBezTo>
                  <a:pt x="2364" y="221"/>
                  <a:pt x="2802" y="709"/>
                  <a:pt x="2802" y="1290"/>
                </a:cubicBezTo>
                <a:cubicBezTo>
                  <a:pt x="2802" y="1945"/>
                  <a:pt x="2268" y="2385"/>
                  <a:pt x="1716" y="2385"/>
                </a:cubicBezTo>
                <a:cubicBezTo>
                  <a:pt x="1452" y="2385"/>
                  <a:pt x="1184" y="2284"/>
                  <a:pt x="968" y="2058"/>
                </a:cubicBezTo>
                <a:cubicBezTo>
                  <a:pt x="267" y="1390"/>
                  <a:pt x="734" y="223"/>
                  <a:pt x="1735" y="223"/>
                </a:cubicBezTo>
                <a:cubicBezTo>
                  <a:pt x="1754" y="222"/>
                  <a:pt x="1773" y="221"/>
                  <a:pt x="1791" y="221"/>
                </a:cubicBezTo>
                <a:close/>
                <a:moveTo>
                  <a:pt x="1715" y="0"/>
                </a:moveTo>
                <a:cubicBezTo>
                  <a:pt x="1396" y="0"/>
                  <a:pt x="1071" y="120"/>
                  <a:pt x="801" y="390"/>
                </a:cubicBezTo>
                <a:cubicBezTo>
                  <a:pt x="0" y="1190"/>
                  <a:pt x="567" y="2591"/>
                  <a:pt x="1735" y="2591"/>
                </a:cubicBezTo>
                <a:cubicBezTo>
                  <a:pt x="2435" y="2591"/>
                  <a:pt x="3036" y="2024"/>
                  <a:pt x="3036" y="1290"/>
                </a:cubicBezTo>
                <a:cubicBezTo>
                  <a:pt x="3013" y="523"/>
                  <a:pt x="2380" y="0"/>
                  <a:pt x="171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7"/>
          <p:cNvSpPr/>
          <p:nvPr/>
        </p:nvSpPr>
        <p:spPr>
          <a:xfrm>
            <a:off x="1385267" y="1370424"/>
            <a:ext cx="19533" cy="8690"/>
          </a:xfrm>
          <a:custGeom>
            <a:avLst/>
            <a:gdLst/>
            <a:ahLst/>
            <a:cxnLst/>
            <a:rect l="l" t="t" r="r" b="b"/>
            <a:pathLst>
              <a:path w="1052" h="468" extrusionOk="0">
                <a:moveTo>
                  <a:pt x="634" y="1"/>
                </a:moveTo>
                <a:cubicBezTo>
                  <a:pt x="401" y="34"/>
                  <a:pt x="200" y="134"/>
                  <a:pt x="67" y="301"/>
                </a:cubicBezTo>
                <a:cubicBezTo>
                  <a:pt x="0" y="335"/>
                  <a:pt x="0" y="401"/>
                  <a:pt x="67" y="435"/>
                </a:cubicBezTo>
                <a:cubicBezTo>
                  <a:pt x="67" y="468"/>
                  <a:pt x="100" y="468"/>
                  <a:pt x="134" y="468"/>
                </a:cubicBezTo>
                <a:cubicBezTo>
                  <a:pt x="167" y="468"/>
                  <a:pt x="200" y="468"/>
                  <a:pt x="200" y="435"/>
                </a:cubicBezTo>
                <a:cubicBezTo>
                  <a:pt x="334" y="301"/>
                  <a:pt x="467" y="234"/>
                  <a:pt x="634" y="201"/>
                </a:cubicBezTo>
                <a:cubicBezTo>
                  <a:pt x="701" y="201"/>
                  <a:pt x="768" y="268"/>
                  <a:pt x="834" y="335"/>
                </a:cubicBezTo>
                <a:cubicBezTo>
                  <a:pt x="851" y="360"/>
                  <a:pt x="874" y="370"/>
                  <a:pt x="898" y="370"/>
                </a:cubicBezTo>
                <a:cubicBezTo>
                  <a:pt x="970" y="370"/>
                  <a:pt x="1051" y="276"/>
                  <a:pt x="1001" y="201"/>
                </a:cubicBezTo>
                <a:cubicBezTo>
                  <a:pt x="901" y="68"/>
                  <a:pt x="768" y="1"/>
                  <a:pt x="6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7"/>
          <p:cNvSpPr/>
          <p:nvPr/>
        </p:nvSpPr>
        <p:spPr>
          <a:xfrm>
            <a:off x="1292986" y="1379726"/>
            <a:ext cx="52657" cy="7446"/>
          </a:xfrm>
          <a:custGeom>
            <a:avLst/>
            <a:gdLst/>
            <a:ahLst/>
            <a:cxnLst/>
            <a:rect l="l" t="t" r="r" b="b"/>
            <a:pathLst>
              <a:path w="2836" h="401" extrusionOk="0">
                <a:moveTo>
                  <a:pt x="2735" y="0"/>
                </a:moveTo>
                <a:lnTo>
                  <a:pt x="100" y="200"/>
                </a:lnTo>
                <a:cubicBezTo>
                  <a:pt x="33" y="200"/>
                  <a:pt x="0" y="234"/>
                  <a:pt x="0" y="301"/>
                </a:cubicBezTo>
                <a:cubicBezTo>
                  <a:pt x="0" y="367"/>
                  <a:pt x="67" y="401"/>
                  <a:pt x="100" y="401"/>
                </a:cubicBezTo>
                <a:lnTo>
                  <a:pt x="2735" y="234"/>
                </a:lnTo>
                <a:cubicBezTo>
                  <a:pt x="2802" y="200"/>
                  <a:pt x="2835" y="167"/>
                  <a:pt x="2835" y="100"/>
                </a:cubicBezTo>
                <a:cubicBezTo>
                  <a:pt x="2835" y="34"/>
                  <a:pt x="2769" y="0"/>
                  <a:pt x="27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67"/>
          <p:cNvSpPr/>
          <p:nvPr/>
        </p:nvSpPr>
        <p:spPr>
          <a:xfrm>
            <a:off x="1380309" y="1455686"/>
            <a:ext cx="69350" cy="104906"/>
          </a:xfrm>
          <a:custGeom>
            <a:avLst/>
            <a:gdLst/>
            <a:ahLst/>
            <a:cxnLst/>
            <a:rect l="l" t="t" r="r" b="b"/>
            <a:pathLst>
              <a:path w="3735" h="5650" extrusionOk="0">
                <a:moveTo>
                  <a:pt x="2514" y="1"/>
                </a:moveTo>
                <a:cubicBezTo>
                  <a:pt x="2488" y="1"/>
                  <a:pt x="2462" y="4"/>
                  <a:pt x="2436" y="12"/>
                </a:cubicBezTo>
                <a:cubicBezTo>
                  <a:pt x="1802" y="212"/>
                  <a:pt x="267" y="1780"/>
                  <a:pt x="201" y="2381"/>
                </a:cubicBezTo>
                <a:cubicBezTo>
                  <a:pt x="134" y="3014"/>
                  <a:pt x="434" y="3014"/>
                  <a:pt x="434" y="3014"/>
                </a:cubicBezTo>
                <a:lnTo>
                  <a:pt x="0" y="5249"/>
                </a:lnTo>
                <a:lnTo>
                  <a:pt x="1468" y="5650"/>
                </a:lnTo>
                <a:lnTo>
                  <a:pt x="1835" y="3682"/>
                </a:lnTo>
                <a:cubicBezTo>
                  <a:pt x="1861" y="3691"/>
                  <a:pt x="1890" y="3696"/>
                  <a:pt x="1922" y="3696"/>
                </a:cubicBezTo>
                <a:cubicBezTo>
                  <a:pt x="2436" y="3696"/>
                  <a:pt x="3734" y="2506"/>
                  <a:pt x="3703" y="2381"/>
                </a:cubicBezTo>
                <a:cubicBezTo>
                  <a:pt x="3639" y="2252"/>
                  <a:pt x="3144" y="1"/>
                  <a:pt x="2514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67"/>
          <p:cNvSpPr/>
          <p:nvPr/>
        </p:nvSpPr>
        <p:spPr>
          <a:xfrm>
            <a:off x="1200687" y="1528378"/>
            <a:ext cx="218651" cy="177784"/>
          </a:xfrm>
          <a:custGeom>
            <a:avLst/>
            <a:gdLst/>
            <a:ahLst/>
            <a:cxnLst/>
            <a:rect l="l" t="t" r="r" b="b"/>
            <a:pathLst>
              <a:path w="11776" h="9575" extrusionOk="0">
                <a:moveTo>
                  <a:pt x="9775" y="0"/>
                </a:moveTo>
                <a:cubicBezTo>
                  <a:pt x="9775" y="0"/>
                  <a:pt x="9082" y="6422"/>
                  <a:pt x="8370" y="6422"/>
                </a:cubicBezTo>
                <a:cubicBezTo>
                  <a:pt x="8349" y="6422"/>
                  <a:pt x="8328" y="6416"/>
                  <a:pt x="8307" y="6405"/>
                </a:cubicBezTo>
                <a:cubicBezTo>
                  <a:pt x="7658" y="6066"/>
                  <a:pt x="3793" y="1486"/>
                  <a:pt x="2028" y="1486"/>
                </a:cubicBezTo>
                <a:cubicBezTo>
                  <a:pt x="1704" y="1486"/>
                  <a:pt x="1452" y="1640"/>
                  <a:pt x="1302" y="2001"/>
                </a:cubicBezTo>
                <a:cubicBezTo>
                  <a:pt x="1" y="5204"/>
                  <a:pt x="7506" y="9407"/>
                  <a:pt x="9274" y="9574"/>
                </a:cubicBezTo>
                <a:cubicBezTo>
                  <a:pt x="9287" y="9575"/>
                  <a:pt x="9299" y="9575"/>
                  <a:pt x="9311" y="9575"/>
                </a:cubicBezTo>
                <a:cubicBezTo>
                  <a:pt x="11052" y="9575"/>
                  <a:pt x="11776" y="334"/>
                  <a:pt x="11776" y="334"/>
                </a:cubicBezTo>
                <a:lnTo>
                  <a:pt x="977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67"/>
          <p:cNvSpPr/>
          <p:nvPr/>
        </p:nvSpPr>
        <p:spPr>
          <a:xfrm>
            <a:off x="1317755" y="1691252"/>
            <a:ext cx="120800" cy="46344"/>
          </a:xfrm>
          <a:custGeom>
            <a:avLst/>
            <a:gdLst/>
            <a:ahLst/>
            <a:cxnLst/>
            <a:rect l="l" t="t" r="r" b="b"/>
            <a:pathLst>
              <a:path w="6506" h="2496" extrusionOk="0">
                <a:moveTo>
                  <a:pt x="787" y="1"/>
                </a:moveTo>
                <a:cubicBezTo>
                  <a:pt x="404" y="1"/>
                  <a:pt x="123" y="34"/>
                  <a:pt x="100" y="134"/>
                </a:cubicBezTo>
                <a:cubicBezTo>
                  <a:pt x="0" y="435"/>
                  <a:pt x="567" y="1969"/>
                  <a:pt x="768" y="2303"/>
                </a:cubicBezTo>
                <a:cubicBezTo>
                  <a:pt x="843" y="2454"/>
                  <a:pt x="1546" y="2496"/>
                  <a:pt x="2291" y="2496"/>
                </a:cubicBezTo>
                <a:cubicBezTo>
                  <a:pt x="3184" y="2496"/>
                  <a:pt x="4137" y="2436"/>
                  <a:pt x="4137" y="2436"/>
                </a:cubicBezTo>
                <a:cubicBezTo>
                  <a:pt x="4137" y="2438"/>
                  <a:pt x="4137" y="2438"/>
                  <a:pt x="4139" y="2438"/>
                </a:cubicBezTo>
                <a:cubicBezTo>
                  <a:pt x="4171" y="2438"/>
                  <a:pt x="4537" y="2102"/>
                  <a:pt x="4537" y="2102"/>
                </a:cubicBezTo>
                <a:lnTo>
                  <a:pt x="6505" y="2269"/>
                </a:lnTo>
                <a:lnTo>
                  <a:pt x="6505" y="802"/>
                </a:lnTo>
                <a:lnTo>
                  <a:pt x="4137" y="802"/>
                </a:lnTo>
                <a:cubicBezTo>
                  <a:pt x="4137" y="802"/>
                  <a:pt x="3503" y="134"/>
                  <a:pt x="3036" y="134"/>
                </a:cubicBezTo>
                <a:cubicBezTo>
                  <a:pt x="2725" y="134"/>
                  <a:pt x="1553" y="1"/>
                  <a:pt x="787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67"/>
          <p:cNvSpPr/>
          <p:nvPr/>
        </p:nvSpPr>
        <p:spPr>
          <a:xfrm>
            <a:off x="1411892" y="1532704"/>
            <a:ext cx="178397" cy="208829"/>
          </a:xfrm>
          <a:custGeom>
            <a:avLst/>
            <a:gdLst/>
            <a:ahLst/>
            <a:cxnLst/>
            <a:rect l="l" t="t" r="r" b="b"/>
            <a:pathLst>
              <a:path w="9608" h="11247" extrusionOk="0">
                <a:moveTo>
                  <a:pt x="4938" y="1"/>
                </a:moveTo>
                <a:cubicBezTo>
                  <a:pt x="4671" y="968"/>
                  <a:pt x="4671" y="2002"/>
                  <a:pt x="4904" y="3003"/>
                </a:cubicBezTo>
                <a:cubicBezTo>
                  <a:pt x="5138" y="4003"/>
                  <a:pt x="5438" y="4971"/>
                  <a:pt x="5872" y="5905"/>
                </a:cubicBezTo>
                <a:cubicBezTo>
                  <a:pt x="5872" y="5905"/>
                  <a:pt x="6839" y="8040"/>
                  <a:pt x="6272" y="8507"/>
                </a:cubicBezTo>
                <a:cubicBezTo>
                  <a:pt x="5705" y="8940"/>
                  <a:pt x="1" y="9074"/>
                  <a:pt x="1" y="9074"/>
                </a:cubicBezTo>
                <a:lnTo>
                  <a:pt x="1" y="10975"/>
                </a:lnTo>
                <a:cubicBezTo>
                  <a:pt x="1" y="10975"/>
                  <a:pt x="2068" y="11246"/>
                  <a:pt x="4195" y="11246"/>
                </a:cubicBezTo>
                <a:cubicBezTo>
                  <a:pt x="6289" y="11246"/>
                  <a:pt x="8442" y="10983"/>
                  <a:pt x="8740" y="9941"/>
                </a:cubicBezTo>
                <a:cubicBezTo>
                  <a:pt x="9608" y="6939"/>
                  <a:pt x="6472" y="134"/>
                  <a:pt x="4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67"/>
          <p:cNvSpPr/>
          <p:nvPr/>
        </p:nvSpPr>
        <p:spPr>
          <a:xfrm>
            <a:off x="2982012" y="1994851"/>
            <a:ext cx="66572" cy="94573"/>
          </a:xfrm>
          <a:custGeom>
            <a:avLst/>
            <a:gdLst/>
            <a:ahLst/>
            <a:cxnLst/>
            <a:rect l="l" t="t" r="r" b="b"/>
            <a:pathLst>
              <a:path w="3036" h="4313" extrusionOk="0">
                <a:moveTo>
                  <a:pt x="3036" y="0"/>
                </a:moveTo>
                <a:cubicBezTo>
                  <a:pt x="1568" y="867"/>
                  <a:pt x="0" y="4303"/>
                  <a:pt x="0" y="4303"/>
                </a:cubicBezTo>
                <a:cubicBezTo>
                  <a:pt x="26" y="4309"/>
                  <a:pt x="55" y="4312"/>
                  <a:pt x="85" y="4312"/>
                </a:cubicBezTo>
                <a:cubicBezTo>
                  <a:pt x="728" y="4312"/>
                  <a:pt x="2369" y="3036"/>
                  <a:pt x="2369" y="3036"/>
                </a:cubicBezTo>
                <a:lnTo>
                  <a:pt x="3036" y="634"/>
                </a:lnTo>
                <a:lnTo>
                  <a:pt x="3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67"/>
          <p:cNvSpPr/>
          <p:nvPr/>
        </p:nvSpPr>
        <p:spPr>
          <a:xfrm>
            <a:off x="2919099" y="2151367"/>
            <a:ext cx="129482" cy="111545"/>
          </a:xfrm>
          <a:custGeom>
            <a:avLst/>
            <a:gdLst/>
            <a:ahLst/>
            <a:cxnLst/>
            <a:rect l="l" t="t" r="r" b="b"/>
            <a:pathLst>
              <a:path w="5905" h="5087" extrusionOk="0">
                <a:moveTo>
                  <a:pt x="3370" y="0"/>
                </a:moveTo>
                <a:cubicBezTo>
                  <a:pt x="1135" y="0"/>
                  <a:pt x="1" y="2736"/>
                  <a:pt x="1568" y="4337"/>
                </a:cubicBezTo>
                <a:cubicBezTo>
                  <a:pt x="2086" y="4855"/>
                  <a:pt x="2722" y="5086"/>
                  <a:pt x="3346" y="5086"/>
                </a:cubicBezTo>
                <a:cubicBezTo>
                  <a:pt x="4652" y="5086"/>
                  <a:pt x="5905" y="4071"/>
                  <a:pt x="5905" y="2536"/>
                </a:cubicBezTo>
                <a:cubicBezTo>
                  <a:pt x="5905" y="1135"/>
                  <a:pt x="4771" y="0"/>
                  <a:pt x="3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7"/>
          <p:cNvSpPr/>
          <p:nvPr/>
        </p:nvSpPr>
        <p:spPr>
          <a:xfrm>
            <a:off x="2948351" y="2174039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7"/>
          <p:cNvSpPr/>
          <p:nvPr/>
        </p:nvSpPr>
        <p:spPr>
          <a:xfrm>
            <a:off x="3186825" y="2146981"/>
            <a:ext cx="134613" cy="115799"/>
          </a:xfrm>
          <a:custGeom>
            <a:avLst/>
            <a:gdLst/>
            <a:ahLst/>
            <a:cxnLst/>
            <a:rect l="l" t="t" r="r" b="b"/>
            <a:pathLst>
              <a:path w="6139" h="5281" extrusionOk="0">
                <a:moveTo>
                  <a:pt x="3536" y="0"/>
                </a:moveTo>
                <a:cubicBezTo>
                  <a:pt x="1168" y="0"/>
                  <a:pt x="0" y="2836"/>
                  <a:pt x="1668" y="4504"/>
                </a:cubicBezTo>
                <a:cubicBezTo>
                  <a:pt x="2195" y="5041"/>
                  <a:pt x="2846" y="5280"/>
                  <a:pt x="3486" y="5280"/>
                </a:cubicBezTo>
                <a:cubicBezTo>
                  <a:pt x="4835" y="5280"/>
                  <a:pt x="6138" y="4219"/>
                  <a:pt x="6138" y="2636"/>
                </a:cubicBezTo>
                <a:cubicBezTo>
                  <a:pt x="6138" y="1201"/>
                  <a:pt x="4971" y="0"/>
                  <a:pt x="35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67"/>
          <p:cNvSpPr/>
          <p:nvPr/>
        </p:nvSpPr>
        <p:spPr>
          <a:xfrm>
            <a:off x="3125381" y="2080411"/>
            <a:ext cx="173381" cy="67317"/>
          </a:xfrm>
          <a:custGeom>
            <a:avLst/>
            <a:gdLst/>
            <a:ahLst/>
            <a:cxnLst/>
            <a:rect l="l" t="t" r="r" b="b"/>
            <a:pathLst>
              <a:path w="7907" h="3070" extrusionOk="0">
                <a:moveTo>
                  <a:pt x="4437" y="1"/>
                </a:moveTo>
                <a:cubicBezTo>
                  <a:pt x="3710" y="686"/>
                  <a:pt x="2440" y="816"/>
                  <a:pt x="1585" y="816"/>
                </a:cubicBezTo>
                <a:cubicBezTo>
                  <a:pt x="1067" y="816"/>
                  <a:pt x="701" y="768"/>
                  <a:pt x="701" y="768"/>
                </a:cubicBezTo>
                <a:lnTo>
                  <a:pt x="0" y="1769"/>
                </a:lnTo>
                <a:lnTo>
                  <a:pt x="701" y="2569"/>
                </a:lnTo>
                <a:lnTo>
                  <a:pt x="4170" y="3070"/>
                </a:lnTo>
                <a:lnTo>
                  <a:pt x="7906" y="134"/>
                </a:lnTo>
                <a:lnTo>
                  <a:pt x="773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67"/>
          <p:cNvSpPr/>
          <p:nvPr/>
        </p:nvSpPr>
        <p:spPr>
          <a:xfrm>
            <a:off x="3264365" y="2106745"/>
            <a:ext cx="79005" cy="90714"/>
          </a:xfrm>
          <a:custGeom>
            <a:avLst/>
            <a:gdLst/>
            <a:ahLst/>
            <a:cxnLst/>
            <a:rect l="l" t="t" r="r" b="b"/>
            <a:pathLst>
              <a:path w="3603" h="4137" extrusionOk="0">
                <a:moveTo>
                  <a:pt x="1068" y="1"/>
                </a:moveTo>
                <a:lnTo>
                  <a:pt x="0" y="1101"/>
                </a:lnTo>
                <a:lnTo>
                  <a:pt x="1234" y="1101"/>
                </a:lnTo>
                <a:lnTo>
                  <a:pt x="3169" y="4137"/>
                </a:lnTo>
                <a:lnTo>
                  <a:pt x="3603" y="4137"/>
                </a:lnTo>
                <a:lnTo>
                  <a:pt x="2235" y="1101"/>
                </a:lnTo>
                <a:lnTo>
                  <a:pt x="223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67"/>
          <p:cNvSpPr/>
          <p:nvPr/>
        </p:nvSpPr>
        <p:spPr>
          <a:xfrm>
            <a:off x="3057358" y="1997768"/>
            <a:ext cx="49030" cy="77558"/>
          </a:xfrm>
          <a:custGeom>
            <a:avLst/>
            <a:gdLst/>
            <a:ahLst/>
            <a:cxnLst/>
            <a:rect l="l" t="t" r="r" b="b"/>
            <a:pathLst>
              <a:path w="2236" h="3537" extrusionOk="0">
                <a:moveTo>
                  <a:pt x="2035" y="0"/>
                </a:moveTo>
                <a:cubicBezTo>
                  <a:pt x="1134" y="334"/>
                  <a:pt x="1334" y="868"/>
                  <a:pt x="1334" y="868"/>
                </a:cubicBezTo>
                <a:lnTo>
                  <a:pt x="1101" y="1435"/>
                </a:lnTo>
                <a:lnTo>
                  <a:pt x="801" y="1435"/>
                </a:lnTo>
                <a:lnTo>
                  <a:pt x="467" y="1635"/>
                </a:lnTo>
                <a:lnTo>
                  <a:pt x="467" y="2169"/>
                </a:lnTo>
                <a:lnTo>
                  <a:pt x="0" y="2769"/>
                </a:lnTo>
                <a:lnTo>
                  <a:pt x="801" y="3536"/>
                </a:lnTo>
                <a:lnTo>
                  <a:pt x="934" y="2869"/>
                </a:lnTo>
                <a:lnTo>
                  <a:pt x="834" y="2569"/>
                </a:lnTo>
                <a:lnTo>
                  <a:pt x="1368" y="2569"/>
                </a:lnTo>
                <a:lnTo>
                  <a:pt x="1968" y="2869"/>
                </a:lnTo>
                <a:cubicBezTo>
                  <a:pt x="2135" y="2836"/>
                  <a:pt x="2202" y="2702"/>
                  <a:pt x="2135" y="2569"/>
                </a:cubicBezTo>
                <a:lnTo>
                  <a:pt x="1635" y="2202"/>
                </a:lnTo>
                <a:lnTo>
                  <a:pt x="1801" y="2035"/>
                </a:lnTo>
                <a:lnTo>
                  <a:pt x="1668" y="1702"/>
                </a:lnTo>
                <a:lnTo>
                  <a:pt x="1234" y="1502"/>
                </a:lnTo>
                <a:lnTo>
                  <a:pt x="1501" y="968"/>
                </a:lnTo>
                <a:lnTo>
                  <a:pt x="1968" y="868"/>
                </a:lnTo>
                <a:lnTo>
                  <a:pt x="2235" y="601"/>
                </a:lnTo>
                <a:lnTo>
                  <a:pt x="2235" y="134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7"/>
          <p:cNvSpPr/>
          <p:nvPr/>
        </p:nvSpPr>
        <p:spPr>
          <a:xfrm>
            <a:off x="2960807" y="2053353"/>
            <a:ext cx="373053" cy="180683"/>
          </a:xfrm>
          <a:custGeom>
            <a:avLst/>
            <a:gdLst/>
            <a:ahLst/>
            <a:cxnLst/>
            <a:rect l="l" t="t" r="r" b="b"/>
            <a:pathLst>
              <a:path w="17013" h="8240" extrusionOk="0">
                <a:moveTo>
                  <a:pt x="3336" y="1"/>
                </a:moveTo>
                <a:lnTo>
                  <a:pt x="967" y="1602"/>
                </a:lnTo>
                <a:cubicBezTo>
                  <a:pt x="734" y="1869"/>
                  <a:pt x="534" y="2135"/>
                  <a:pt x="334" y="2436"/>
                </a:cubicBezTo>
                <a:cubicBezTo>
                  <a:pt x="167" y="2703"/>
                  <a:pt x="33" y="3036"/>
                  <a:pt x="0" y="3403"/>
                </a:cubicBezTo>
                <a:cubicBezTo>
                  <a:pt x="0" y="3503"/>
                  <a:pt x="33" y="3637"/>
                  <a:pt x="100" y="3737"/>
                </a:cubicBezTo>
                <a:cubicBezTo>
                  <a:pt x="100" y="3737"/>
                  <a:pt x="3603" y="4837"/>
                  <a:pt x="4270" y="8173"/>
                </a:cubicBezTo>
                <a:lnTo>
                  <a:pt x="4270" y="8240"/>
                </a:lnTo>
                <a:lnTo>
                  <a:pt x="10908" y="8240"/>
                </a:lnTo>
                <a:lnTo>
                  <a:pt x="12909" y="5638"/>
                </a:lnTo>
                <a:lnTo>
                  <a:pt x="12709" y="5338"/>
                </a:lnTo>
                <a:lnTo>
                  <a:pt x="11008" y="5338"/>
                </a:lnTo>
                <a:lnTo>
                  <a:pt x="10774" y="5038"/>
                </a:lnTo>
                <a:lnTo>
                  <a:pt x="14210" y="3470"/>
                </a:lnTo>
                <a:lnTo>
                  <a:pt x="15811" y="2636"/>
                </a:lnTo>
                <a:lnTo>
                  <a:pt x="16145" y="2936"/>
                </a:lnTo>
                <a:lnTo>
                  <a:pt x="17012" y="1668"/>
                </a:lnTo>
                <a:lnTo>
                  <a:pt x="15378" y="1402"/>
                </a:lnTo>
                <a:lnTo>
                  <a:pt x="12409" y="2135"/>
                </a:lnTo>
                <a:cubicBezTo>
                  <a:pt x="12409" y="2135"/>
                  <a:pt x="11441" y="3043"/>
                  <a:pt x="8006" y="3043"/>
                </a:cubicBezTo>
                <a:cubicBezTo>
                  <a:pt x="7834" y="3043"/>
                  <a:pt x="7656" y="3041"/>
                  <a:pt x="7472" y="3036"/>
                </a:cubicBezTo>
                <a:lnTo>
                  <a:pt x="6772" y="3603"/>
                </a:lnTo>
                <a:cubicBezTo>
                  <a:pt x="6872" y="3737"/>
                  <a:pt x="6905" y="3937"/>
                  <a:pt x="6838" y="4104"/>
                </a:cubicBezTo>
                <a:cubicBezTo>
                  <a:pt x="6838" y="4104"/>
                  <a:pt x="6838" y="4137"/>
                  <a:pt x="6838" y="4137"/>
                </a:cubicBezTo>
                <a:cubicBezTo>
                  <a:pt x="6805" y="4204"/>
                  <a:pt x="6738" y="4237"/>
                  <a:pt x="6671" y="4270"/>
                </a:cubicBezTo>
                <a:cubicBezTo>
                  <a:pt x="6638" y="4304"/>
                  <a:pt x="6605" y="4304"/>
                  <a:pt x="6605" y="4304"/>
                </a:cubicBezTo>
                <a:cubicBezTo>
                  <a:pt x="6592" y="4305"/>
                  <a:pt x="6578" y="4306"/>
                  <a:pt x="6564" y="4306"/>
                </a:cubicBezTo>
                <a:cubicBezTo>
                  <a:pt x="5958" y="4306"/>
                  <a:pt x="4270" y="2936"/>
                  <a:pt x="4270" y="2936"/>
                </a:cubicBezTo>
                <a:lnTo>
                  <a:pt x="4904" y="1969"/>
                </a:lnTo>
                <a:lnTo>
                  <a:pt x="5604" y="1001"/>
                </a:lnTo>
                <a:lnTo>
                  <a:pt x="4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67"/>
          <p:cNvSpPr/>
          <p:nvPr/>
        </p:nvSpPr>
        <p:spPr>
          <a:xfrm>
            <a:off x="3054420" y="2162330"/>
            <a:ext cx="189476" cy="71703"/>
          </a:xfrm>
          <a:custGeom>
            <a:avLst/>
            <a:gdLst/>
            <a:ahLst/>
            <a:cxnLst/>
            <a:rect l="l" t="t" r="r" b="b"/>
            <a:pathLst>
              <a:path w="8641" h="3270" extrusionOk="0">
                <a:moveTo>
                  <a:pt x="4304" y="1"/>
                </a:moveTo>
                <a:lnTo>
                  <a:pt x="1802" y="1802"/>
                </a:lnTo>
                <a:lnTo>
                  <a:pt x="2002" y="2870"/>
                </a:lnTo>
                <a:lnTo>
                  <a:pt x="1" y="3203"/>
                </a:lnTo>
                <a:lnTo>
                  <a:pt x="1" y="3270"/>
                </a:lnTo>
                <a:lnTo>
                  <a:pt x="6639" y="3270"/>
                </a:lnTo>
                <a:lnTo>
                  <a:pt x="8640" y="668"/>
                </a:lnTo>
                <a:lnTo>
                  <a:pt x="8440" y="368"/>
                </a:lnTo>
                <a:lnTo>
                  <a:pt x="6739" y="368"/>
                </a:lnTo>
                <a:lnTo>
                  <a:pt x="6505" y="101"/>
                </a:lnTo>
                <a:lnTo>
                  <a:pt x="5305" y="368"/>
                </a:lnTo>
                <a:lnTo>
                  <a:pt x="4304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67"/>
          <p:cNvSpPr/>
          <p:nvPr/>
        </p:nvSpPr>
        <p:spPr>
          <a:xfrm>
            <a:off x="3014927" y="2089927"/>
            <a:ext cx="90714" cy="61463"/>
          </a:xfrm>
          <a:custGeom>
            <a:avLst/>
            <a:gdLst/>
            <a:ahLst/>
            <a:cxnLst/>
            <a:rect l="l" t="t" r="r" b="b"/>
            <a:pathLst>
              <a:path w="4137" h="2803" extrusionOk="0">
                <a:moveTo>
                  <a:pt x="1735" y="0"/>
                </a:moveTo>
                <a:lnTo>
                  <a:pt x="0" y="1001"/>
                </a:lnTo>
                <a:lnTo>
                  <a:pt x="3636" y="2802"/>
                </a:lnTo>
                <a:cubicBezTo>
                  <a:pt x="3803" y="2769"/>
                  <a:pt x="3970" y="2736"/>
                  <a:pt x="4137" y="2636"/>
                </a:cubicBezTo>
                <a:lnTo>
                  <a:pt x="4137" y="2636"/>
                </a:lnTo>
                <a:cubicBezTo>
                  <a:pt x="4124" y="2637"/>
                  <a:pt x="4110" y="2638"/>
                  <a:pt x="4096" y="2638"/>
                </a:cubicBezTo>
                <a:cubicBezTo>
                  <a:pt x="3490" y="2638"/>
                  <a:pt x="1802" y="1268"/>
                  <a:pt x="1802" y="1268"/>
                </a:cubicBezTo>
                <a:lnTo>
                  <a:pt x="2436" y="334"/>
                </a:lnTo>
                <a:lnTo>
                  <a:pt x="173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67"/>
          <p:cNvSpPr/>
          <p:nvPr/>
        </p:nvSpPr>
        <p:spPr>
          <a:xfrm>
            <a:off x="3001769" y="2053353"/>
            <a:ext cx="133867" cy="117049"/>
          </a:xfrm>
          <a:custGeom>
            <a:avLst/>
            <a:gdLst/>
            <a:ahLst/>
            <a:cxnLst/>
            <a:rect l="l" t="t" r="r" b="b"/>
            <a:pathLst>
              <a:path w="6105" h="5338" extrusionOk="0">
                <a:moveTo>
                  <a:pt x="1768" y="1"/>
                </a:moveTo>
                <a:lnTo>
                  <a:pt x="2535" y="835"/>
                </a:lnTo>
                <a:lnTo>
                  <a:pt x="1768" y="1869"/>
                </a:lnTo>
                <a:lnTo>
                  <a:pt x="0" y="2769"/>
                </a:lnTo>
                <a:lnTo>
                  <a:pt x="4603" y="5338"/>
                </a:lnTo>
                <a:lnTo>
                  <a:pt x="6104" y="3803"/>
                </a:lnTo>
                <a:lnTo>
                  <a:pt x="4937" y="3570"/>
                </a:lnTo>
                <a:lnTo>
                  <a:pt x="4937" y="3570"/>
                </a:lnTo>
                <a:cubicBezTo>
                  <a:pt x="4937" y="3570"/>
                  <a:pt x="5237" y="4037"/>
                  <a:pt x="4803" y="4270"/>
                </a:cubicBezTo>
                <a:cubicBezTo>
                  <a:pt x="4770" y="4291"/>
                  <a:pt x="4728" y="4300"/>
                  <a:pt x="4678" y="4300"/>
                </a:cubicBezTo>
                <a:cubicBezTo>
                  <a:pt x="4079" y="4300"/>
                  <a:pt x="2402" y="2936"/>
                  <a:pt x="2402" y="2936"/>
                </a:cubicBezTo>
                <a:lnTo>
                  <a:pt x="3736" y="1001"/>
                </a:lnTo>
                <a:lnTo>
                  <a:pt x="27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67"/>
          <p:cNvSpPr/>
          <p:nvPr/>
        </p:nvSpPr>
        <p:spPr>
          <a:xfrm>
            <a:off x="2963000" y="2089927"/>
            <a:ext cx="370860" cy="144108"/>
          </a:xfrm>
          <a:custGeom>
            <a:avLst/>
            <a:gdLst/>
            <a:ahLst/>
            <a:cxnLst/>
            <a:rect l="l" t="t" r="r" b="b"/>
            <a:pathLst>
              <a:path w="16913" h="6572" extrusionOk="0">
                <a:moveTo>
                  <a:pt x="16912" y="0"/>
                </a:moveTo>
                <a:lnTo>
                  <a:pt x="15545" y="434"/>
                </a:lnTo>
                <a:lnTo>
                  <a:pt x="10274" y="3036"/>
                </a:lnTo>
                <a:lnTo>
                  <a:pt x="8406" y="2802"/>
                </a:lnTo>
                <a:lnTo>
                  <a:pt x="6538" y="4070"/>
                </a:lnTo>
                <a:lnTo>
                  <a:pt x="1768" y="1502"/>
                </a:lnTo>
                <a:lnTo>
                  <a:pt x="0" y="2069"/>
                </a:lnTo>
                <a:cubicBezTo>
                  <a:pt x="0" y="2069"/>
                  <a:pt x="3536" y="3203"/>
                  <a:pt x="4170" y="6572"/>
                </a:cubicBezTo>
                <a:lnTo>
                  <a:pt x="10808" y="6572"/>
                </a:lnTo>
                <a:lnTo>
                  <a:pt x="12809" y="3970"/>
                </a:lnTo>
                <a:lnTo>
                  <a:pt x="12609" y="3670"/>
                </a:lnTo>
                <a:lnTo>
                  <a:pt x="10908" y="3670"/>
                </a:lnTo>
                <a:lnTo>
                  <a:pt x="10674" y="3370"/>
                </a:lnTo>
                <a:lnTo>
                  <a:pt x="14110" y="1802"/>
                </a:lnTo>
                <a:lnTo>
                  <a:pt x="15711" y="968"/>
                </a:lnTo>
                <a:lnTo>
                  <a:pt x="16045" y="1268"/>
                </a:lnTo>
                <a:lnTo>
                  <a:pt x="1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7"/>
          <p:cNvSpPr/>
          <p:nvPr/>
        </p:nvSpPr>
        <p:spPr>
          <a:xfrm>
            <a:off x="2992976" y="2073109"/>
            <a:ext cx="49030" cy="23419"/>
          </a:xfrm>
          <a:custGeom>
            <a:avLst/>
            <a:gdLst/>
            <a:ahLst/>
            <a:cxnLst/>
            <a:rect l="l" t="t" r="r" b="b"/>
            <a:pathLst>
              <a:path w="2236" h="1068" extrusionOk="0">
                <a:moveTo>
                  <a:pt x="1535" y="0"/>
                </a:moveTo>
                <a:lnTo>
                  <a:pt x="1" y="1068"/>
                </a:lnTo>
                <a:cubicBezTo>
                  <a:pt x="2236" y="434"/>
                  <a:pt x="1535" y="0"/>
                  <a:pt x="1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7"/>
          <p:cNvSpPr/>
          <p:nvPr/>
        </p:nvSpPr>
        <p:spPr>
          <a:xfrm>
            <a:off x="2961530" y="2100167"/>
            <a:ext cx="24888" cy="27826"/>
          </a:xfrm>
          <a:custGeom>
            <a:avLst/>
            <a:gdLst/>
            <a:ahLst/>
            <a:cxnLst/>
            <a:rect l="l" t="t" r="r" b="b"/>
            <a:pathLst>
              <a:path w="1135" h="1269" extrusionOk="0">
                <a:moveTo>
                  <a:pt x="1135" y="0"/>
                </a:moveTo>
                <a:lnTo>
                  <a:pt x="334" y="301"/>
                </a:lnTo>
                <a:cubicBezTo>
                  <a:pt x="134" y="601"/>
                  <a:pt x="34" y="934"/>
                  <a:pt x="0" y="1268"/>
                </a:cubicBezTo>
                <a:cubicBezTo>
                  <a:pt x="701" y="968"/>
                  <a:pt x="1135" y="1"/>
                  <a:pt x="1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67"/>
          <p:cNvSpPr/>
          <p:nvPr/>
        </p:nvSpPr>
        <p:spPr>
          <a:xfrm>
            <a:off x="3220828" y="2171707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7"/>
          <p:cNvSpPr/>
          <p:nvPr/>
        </p:nvSpPr>
        <p:spPr>
          <a:xfrm>
            <a:off x="2920188" y="828225"/>
            <a:ext cx="30900" cy="2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7"/>
          <p:cNvSpPr/>
          <p:nvPr/>
        </p:nvSpPr>
        <p:spPr>
          <a:xfrm>
            <a:off x="2889225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7"/>
          <p:cNvSpPr/>
          <p:nvPr/>
        </p:nvSpPr>
        <p:spPr>
          <a:xfrm>
            <a:off x="2860725" y="996525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7"/>
          <p:cNvSpPr/>
          <p:nvPr/>
        </p:nvSpPr>
        <p:spPr>
          <a:xfrm>
            <a:off x="2942863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7"/>
          <p:cNvSpPr/>
          <p:nvPr/>
        </p:nvSpPr>
        <p:spPr>
          <a:xfrm>
            <a:off x="2969075" y="867575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7"/>
          <p:cNvSpPr/>
          <p:nvPr/>
        </p:nvSpPr>
        <p:spPr>
          <a:xfrm>
            <a:off x="2991375" y="980500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7"/>
          <p:cNvSpPr/>
          <p:nvPr/>
        </p:nvSpPr>
        <p:spPr>
          <a:xfrm>
            <a:off x="3106950" y="892547"/>
            <a:ext cx="30900" cy="16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67"/>
          <p:cNvSpPr/>
          <p:nvPr/>
        </p:nvSpPr>
        <p:spPr>
          <a:xfrm>
            <a:off x="3075975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7"/>
          <p:cNvSpPr/>
          <p:nvPr/>
        </p:nvSpPr>
        <p:spPr>
          <a:xfrm>
            <a:off x="3047475" y="996413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7"/>
          <p:cNvSpPr/>
          <p:nvPr/>
        </p:nvSpPr>
        <p:spPr>
          <a:xfrm>
            <a:off x="3129613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67"/>
          <p:cNvSpPr/>
          <p:nvPr/>
        </p:nvSpPr>
        <p:spPr>
          <a:xfrm>
            <a:off x="3155825" y="819853"/>
            <a:ext cx="35400" cy="23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7"/>
          <p:cNvSpPr/>
          <p:nvPr/>
        </p:nvSpPr>
        <p:spPr>
          <a:xfrm>
            <a:off x="3178125" y="98038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7"/>
          <p:cNvSpPr/>
          <p:nvPr/>
        </p:nvSpPr>
        <p:spPr>
          <a:xfrm>
            <a:off x="3232150" y="94226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7"/>
          <p:cNvSpPr/>
          <p:nvPr/>
        </p:nvSpPr>
        <p:spPr>
          <a:xfrm>
            <a:off x="3258363" y="867613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7"/>
          <p:cNvSpPr/>
          <p:nvPr/>
        </p:nvSpPr>
        <p:spPr>
          <a:xfrm>
            <a:off x="3280663" y="98053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74" name="Google Shape;1974;p72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</a:rPr>
              <a:t>Do you have any questions?</a:t>
            </a:r>
            <a:endParaRPr sz="17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976" name="Google Shape;1976;p72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1977" name="Google Shape;1977;p72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In this work the purpose is to build a model that predicts if a customer will churn form the bank (or not) given various data points and information from historical data</a:t>
            </a:r>
            <a:r>
              <a:rPr lang="en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Goals:</a:t>
            </a:r>
            <a:endParaRPr b="1" dirty="0">
              <a:solidFill>
                <a:schemeClr val="dk1"/>
              </a:solidFill>
            </a:endParaRP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Predicting if a customer will leave or not.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Banks will be able to predict the risk of the customer on whether they will leave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3797113" y="2487163"/>
            <a:ext cx="4613537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26" name="Google Shape;1026;p46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8" name="Google Shape;1028;p46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1029" name="Google Shape;1029;p46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rgbClr val="FAFA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5" name="Google Shape;1695;p64"/>
          <p:cNvCxnSpPr/>
          <p:nvPr/>
        </p:nvCxnSpPr>
        <p:spPr>
          <a:xfrm rot="10800000" flipH="1">
            <a:off x="1660625" y="2789400"/>
            <a:ext cx="6130200" cy="108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6" name="Google Shape;1696;p64"/>
          <p:cNvSpPr/>
          <p:nvPr/>
        </p:nvSpPr>
        <p:spPr>
          <a:xfrm>
            <a:off x="1206148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64"/>
          <p:cNvSpPr/>
          <p:nvPr/>
        </p:nvSpPr>
        <p:spPr>
          <a:xfrm>
            <a:off x="3218003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4"/>
          <p:cNvSpPr/>
          <p:nvPr/>
        </p:nvSpPr>
        <p:spPr>
          <a:xfrm>
            <a:off x="5207520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64"/>
          <p:cNvSpPr/>
          <p:nvPr/>
        </p:nvSpPr>
        <p:spPr>
          <a:xfrm>
            <a:off x="7221850" y="260901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6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Methodology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1" name="Google Shape;1701;p64"/>
          <p:cNvSpPr txBox="1"/>
          <p:nvPr/>
        </p:nvSpPr>
        <p:spPr>
          <a:xfrm>
            <a:off x="2008395" y="3129550"/>
            <a:ext cx="3091306" cy="218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Wrangling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Cleaning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-Visualization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2" name="Google Shape;1702;p64"/>
          <p:cNvSpPr txBox="1"/>
          <p:nvPr/>
        </p:nvSpPr>
        <p:spPr>
          <a:xfrm>
            <a:off x="6344912" y="3335737"/>
            <a:ext cx="2474775" cy="122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-Model Preprocessing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-Building Models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3" name="Google Shape;1703;p64"/>
          <p:cNvSpPr txBox="1"/>
          <p:nvPr/>
        </p:nvSpPr>
        <p:spPr>
          <a:xfrm>
            <a:off x="2724210" y="3237896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4" name="Google Shape;1704;p64"/>
          <p:cNvSpPr txBox="1"/>
          <p:nvPr/>
        </p:nvSpPr>
        <p:spPr>
          <a:xfrm>
            <a:off x="6743463" y="3264222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5" name="Google Shape;1705;p64"/>
          <p:cNvSpPr txBox="1"/>
          <p:nvPr/>
        </p:nvSpPr>
        <p:spPr>
          <a:xfrm>
            <a:off x="109175" y="1461930"/>
            <a:ext cx="2184150" cy="149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from Kaggle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-10000 Row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-14 Columns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706;p64"/>
          <p:cNvSpPr txBox="1"/>
          <p:nvPr/>
        </p:nvSpPr>
        <p:spPr>
          <a:xfrm>
            <a:off x="4314889" y="1022586"/>
            <a:ext cx="2817746" cy="22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-Outliers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-Dummy Variables</a:t>
            </a:r>
          </a:p>
        </p:txBody>
      </p:sp>
      <p:sp>
        <p:nvSpPr>
          <p:cNvPr id="1707" name="Google Shape;1707;p64"/>
          <p:cNvSpPr txBox="1"/>
          <p:nvPr/>
        </p:nvSpPr>
        <p:spPr>
          <a:xfrm>
            <a:off x="67899" y="1421669"/>
            <a:ext cx="299739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Extraction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8" name="Google Shape;1708;p64"/>
          <p:cNvSpPr txBox="1"/>
          <p:nvPr/>
        </p:nvSpPr>
        <p:spPr>
          <a:xfrm>
            <a:off x="4329824" y="1198112"/>
            <a:ext cx="2491384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" name="Google Shape;1143;p49">
            <a:extLst>
              <a:ext uri="{FF2B5EF4-FFF2-40B4-BE49-F238E27FC236}">
                <a16:creationId xmlns:a16="http://schemas.microsoft.com/office/drawing/2014/main" id="{B3578B80-D9F0-4374-9151-6A798D36F305}"/>
              </a:ext>
            </a:extLst>
          </p:cNvPr>
          <p:cNvGrpSpPr/>
          <p:nvPr/>
        </p:nvGrpSpPr>
        <p:grpSpPr>
          <a:xfrm>
            <a:off x="5347357" y="2725847"/>
            <a:ext cx="441225" cy="343825"/>
            <a:chOff x="3939088" y="3457750"/>
            <a:chExt cx="441225" cy="343825"/>
          </a:xfrm>
        </p:grpSpPr>
        <p:sp>
          <p:nvSpPr>
            <p:cNvPr id="34" name="Google Shape;1144;p49">
              <a:extLst>
                <a:ext uri="{FF2B5EF4-FFF2-40B4-BE49-F238E27FC236}">
                  <a16:creationId xmlns:a16="http://schemas.microsoft.com/office/drawing/2014/main" id="{90AB5A76-2B07-495C-B63C-5ED7752E7BE1}"/>
                </a:ext>
              </a:extLst>
            </p:cNvPr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5;p49">
              <a:extLst>
                <a:ext uri="{FF2B5EF4-FFF2-40B4-BE49-F238E27FC236}">
                  <a16:creationId xmlns:a16="http://schemas.microsoft.com/office/drawing/2014/main" id="{5657B1A1-3FA0-4D2E-BEF4-EF7D24C5284A}"/>
                </a:ext>
              </a:extLst>
            </p:cNvPr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;p49">
              <a:extLst>
                <a:ext uri="{FF2B5EF4-FFF2-40B4-BE49-F238E27FC236}">
                  <a16:creationId xmlns:a16="http://schemas.microsoft.com/office/drawing/2014/main" id="{4883FEBC-16B6-462A-A398-A6EA1B6A46BC}"/>
                </a:ext>
              </a:extLst>
            </p:cNvPr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7;p49">
              <a:extLst>
                <a:ext uri="{FF2B5EF4-FFF2-40B4-BE49-F238E27FC236}">
                  <a16:creationId xmlns:a16="http://schemas.microsoft.com/office/drawing/2014/main" id="{835AB665-B789-431F-88F1-208A713F6545}"/>
                </a:ext>
              </a:extLst>
            </p:cNvPr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16;p45">
            <a:extLst>
              <a:ext uri="{FF2B5EF4-FFF2-40B4-BE49-F238E27FC236}">
                <a16:creationId xmlns:a16="http://schemas.microsoft.com/office/drawing/2014/main" id="{C32DAA4C-E493-4149-AB31-CF426818CBA4}"/>
              </a:ext>
            </a:extLst>
          </p:cNvPr>
          <p:cNvGrpSpPr/>
          <p:nvPr/>
        </p:nvGrpSpPr>
        <p:grpSpPr>
          <a:xfrm>
            <a:off x="1323644" y="2701363"/>
            <a:ext cx="476550" cy="441050"/>
            <a:chOff x="4715888" y="3407700"/>
            <a:chExt cx="476550" cy="441050"/>
          </a:xfrm>
        </p:grpSpPr>
        <p:sp>
          <p:nvSpPr>
            <p:cNvPr id="39" name="Google Shape;1017;p45">
              <a:extLst>
                <a:ext uri="{FF2B5EF4-FFF2-40B4-BE49-F238E27FC236}">
                  <a16:creationId xmlns:a16="http://schemas.microsoft.com/office/drawing/2014/main" id="{F3472F44-AA91-4505-93AD-57B03542BFA3}"/>
                </a:ext>
              </a:extLst>
            </p:cNvPr>
            <p:cNvSpPr/>
            <p:nvPr/>
          </p:nvSpPr>
          <p:spPr>
            <a:xfrm>
              <a:off x="4840163" y="3407700"/>
              <a:ext cx="352275" cy="336750"/>
            </a:xfrm>
            <a:custGeom>
              <a:avLst/>
              <a:gdLst/>
              <a:ahLst/>
              <a:cxnLst/>
              <a:rect l="l" t="t" r="r" b="b"/>
              <a:pathLst>
                <a:path w="14091" h="13470" extrusionOk="0">
                  <a:moveTo>
                    <a:pt x="6750" y="1045"/>
                  </a:moveTo>
                  <a:cubicBezTo>
                    <a:pt x="8151" y="1045"/>
                    <a:pt x="9581" y="1567"/>
                    <a:pt x="10746" y="2732"/>
                  </a:cubicBezTo>
                  <a:cubicBezTo>
                    <a:pt x="12952" y="4938"/>
                    <a:pt x="12952" y="8531"/>
                    <a:pt x="10746" y="10773"/>
                  </a:cubicBezTo>
                  <a:cubicBezTo>
                    <a:pt x="9586" y="11922"/>
                    <a:pt x="8162" y="12436"/>
                    <a:pt x="6766" y="12436"/>
                  </a:cubicBezTo>
                  <a:cubicBezTo>
                    <a:pt x="3839" y="12436"/>
                    <a:pt x="1033" y="10173"/>
                    <a:pt x="1033" y="6752"/>
                  </a:cubicBezTo>
                  <a:cubicBezTo>
                    <a:pt x="1033" y="3314"/>
                    <a:pt x="3828" y="1045"/>
                    <a:pt x="6750" y="1045"/>
                  </a:cubicBezTo>
                  <a:close/>
                  <a:moveTo>
                    <a:pt x="6756" y="1"/>
                  </a:moveTo>
                  <a:cubicBezTo>
                    <a:pt x="3306" y="1"/>
                    <a:pt x="1" y="2685"/>
                    <a:pt x="1" y="6752"/>
                  </a:cubicBezTo>
                  <a:cubicBezTo>
                    <a:pt x="1" y="10794"/>
                    <a:pt x="3303" y="13469"/>
                    <a:pt x="6751" y="13469"/>
                  </a:cubicBezTo>
                  <a:cubicBezTo>
                    <a:pt x="8402" y="13469"/>
                    <a:pt x="10087" y="12856"/>
                    <a:pt x="11458" y="11485"/>
                  </a:cubicBezTo>
                  <a:cubicBezTo>
                    <a:pt x="14091" y="8852"/>
                    <a:pt x="14091" y="4618"/>
                    <a:pt x="11458" y="1985"/>
                  </a:cubicBezTo>
                  <a:cubicBezTo>
                    <a:pt x="10088" y="615"/>
                    <a:pt x="8405" y="1"/>
                    <a:pt x="6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018;p45">
              <a:extLst>
                <a:ext uri="{FF2B5EF4-FFF2-40B4-BE49-F238E27FC236}">
                  <a16:creationId xmlns:a16="http://schemas.microsoft.com/office/drawing/2014/main" id="{1563BCF6-E632-480F-B105-C836C05485C8}"/>
                </a:ext>
              </a:extLst>
            </p:cNvPr>
            <p:cNvSpPr/>
            <p:nvPr/>
          </p:nvSpPr>
          <p:spPr>
            <a:xfrm>
              <a:off x="4715888" y="3672575"/>
              <a:ext cx="196350" cy="176175"/>
            </a:xfrm>
            <a:custGeom>
              <a:avLst/>
              <a:gdLst/>
              <a:ahLst/>
              <a:cxnLst/>
              <a:rect l="l" t="t" r="r" b="b"/>
              <a:pathLst>
                <a:path w="7854" h="7047" extrusionOk="0">
                  <a:moveTo>
                    <a:pt x="4936" y="0"/>
                  </a:moveTo>
                  <a:lnTo>
                    <a:pt x="1378" y="3558"/>
                  </a:lnTo>
                  <a:cubicBezTo>
                    <a:pt x="0" y="5046"/>
                    <a:pt x="1333" y="7047"/>
                    <a:pt x="2913" y="7047"/>
                  </a:cubicBezTo>
                  <a:cubicBezTo>
                    <a:pt x="3373" y="7047"/>
                    <a:pt x="3854" y="6877"/>
                    <a:pt x="4296" y="6476"/>
                  </a:cubicBezTo>
                  <a:lnTo>
                    <a:pt x="7854" y="2918"/>
                  </a:lnTo>
                  <a:cubicBezTo>
                    <a:pt x="7249" y="2562"/>
                    <a:pt x="6680" y="2135"/>
                    <a:pt x="6217" y="1637"/>
                  </a:cubicBezTo>
                  <a:cubicBezTo>
                    <a:pt x="5719" y="1139"/>
                    <a:pt x="5292" y="605"/>
                    <a:pt x="4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019;p45">
              <a:extLst>
                <a:ext uri="{FF2B5EF4-FFF2-40B4-BE49-F238E27FC236}">
                  <a16:creationId xmlns:a16="http://schemas.microsoft.com/office/drawing/2014/main" id="{62896749-9794-42D1-8FF5-A8DE1BDFEAB9}"/>
                </a:ext>
              </a:extLst>
            </p:cNvPr>
            <p:cNvSpPr/>
            <p:nvPr/>
          </p:nvSpPr>
          <p:spPr>
            <a:xfrm>
              <a:off x="4891763" y="3460100"/>
              <a:ext cx="243750" cy="233275"/>
            </a:xfrm>
            <a:custGeom>
              <a:avLst/>
              <a:gdLst/>
              <a:ahLst/>
              <a:cxnLst/>
              <a:rect l="l" t="t" r="r" b="b"/>
              <a:pathLst>
                <a:path w="9750" h="9331" extrusionOk="0">
                  <a:moveTo>
                    <a:pt x="4644" y="1383"/>
                  </a:moveTo>
                  <a:cubicBezTo>
                    <a:pt x="4902" y="1383"/>
                    <a:pt x="5160" y="1561"/>
                    <a:pt x="5160" y="1917"/>
                  </a:cubicBezTo>
                  <a:lnTo>
                    <a:pt x="5160" y="2095"/>
                  </a:lnTo>
                  <a:lnTo>
                    <a:pt x="5693" y="2095"/>
                  </a:lnTo>
                  <a:cubicBezTo>
                    <a:pt x="6369" y="2095"/>
                    <a:pt x="6369" y="3126"/>
                    <a:pt x="5693" y="3126"/>
                  </a:cubicBezTo>
                  <a:lnTo>
                    <a:pt x="4662" y="3126"/>
                  </a:lnTo>
                  <a:cubicBezTo>
                    <a:pt x="4021" y="3162"/>
                    <a:pt x="4021" y="4087"/>
                    <a:pt x="4662" y="4158"/>
                  </a:cubicBezTo>
                  <a:cubicBezTo>
                    <a:pt x="4804" y="4158"/>
                    <a:pt x="4946" y="4158"/>
                    <a:pt x="5089" y="4229"/>
                  </a:cubicBezTo>
                  <a:cubicBezTo>
                    <a:pt x="6547" y="4656"/>
                    <a:pt x="6583" y="6649"/>
                    <a:pt x="5160" y="7147"/>
                  </a:cubicBezTo>
                  <a:lnTo>
                    <a:pt x="5160" y="7432"/>
                  </a:lnTo>
                  <a:cubicBezTo>
                    <a:pt x="5160" y="7770"/>
                    <a:pt x="4902" y="7939"/>
                    <a:pt x="4644" y="7939"/>
                  </a:cubicBezTo>
                  <a:cubicBezTo>
                    <a:pt x="4386" y="7939"/>
                    <a:pt x="4128" y="7770"/>
                    <a:pt x="4128" y="7432"/>
                  </a:cubicBezTo>
                  <a:lnTo>
                    <a:pt x="4128" y="7254"/>
                  </a:lnTo>
                  <a:lnTo>
                    <a:pt x="3630" y="7254"/>
                  </a:lnTo>
                  <a:cubicBezTo>
                    <a:pt x="2918" y="7254"/>
                    <a:pt x="2918" y="6222"/>
                    <a:pt x="3630" y="6222"/>
                  </a:cubicBezTo>
                  <a:lnTo>
                    <a:pt x="4662" y="6222"/>
                  </a:lnTo>
                  <a:cubicBezTo>
                    <a:pt x="5266" y="6151"/>
                    <a:pt x="5266" y="5226"/>
                    <a:pt x="4662" y="5190"/>
                  </a:cubicBezTo>
                  <a:cubicBezTo>
                    <a:pt x="4484" y="5190"/>
                    <a:pt x="4341" y="5154"/>
                    <a:pt x="4199" y="5119"/>
                  </a:cubicBezTo>
                  <a:cubicBezTo>
                    <a:pt x="2776" y="4692"/>
                    <a:pt x="2705" y="2664"/>
                    <a:pt x="4128" y="2166"/>
                  </a:cubicBezTo>
                  <a:lnTo>
                    <a:pt x="4128" y="1917"/>
                  </a:lnTo>
                  <a:cubicBezTo>
                    <a:pt x="4128" y="1561"/>
                    <a:pt x="4386" y="1383"/>
                    <a:pt x="4644" y="1383"/>
                  </a:cubicBezTo>
                  <a:close/>
                  <a:moveTo>
                    <a:pt x="4684" y="1"/>
                  </a:moveTo>
                  <a:cubicBezTo>
                    <a:pt x="2296" y="1"/>
                    <a:pt x="1" y="1865"/>
                    <a:pt x="1" y="4656"/>
                  </a:cubicBezTo>
                  <a:cubicBezTo>
                    <a:pt x="1" y="7474"/>
                    <a:pt x="2300" y="9331"/>
                    <a:pt x="4690" y="9331"/>
                  </a:cubicBezTo>
                  <a:cubicBezTo>
                    <a:pt x="5831" y="9331"/>
                    <a:pt x="6993" y="8908"/>
                    <a:pt x="7935" y="7965"/>
                  </a:cubicBezTo>
                  <a:cubicBezTo>
                    <a:pt x="9750" y="6151"/>
                    <a:pt x="9750" y="3198"/>
                    <a:pt x="7935" y="1383"/>
                  </a:cubicBezTo>
                  <a:cubicBezTo>
                    <a:pt x="6991" y="427"/>
                    <a:pt x="5827" y="1"/>
                    <a:pt x="4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2" name="Google Shape;1138;p49">
            <a:extLst>
              <a:ext uri="{FF2B5EF4-FFF2-40B4-BE49-F238E27FC236}">
                <a16:creationId xmlns:a16="http://schemas.microsoft.com/office/drawing/2014/main" id="{61017DD2-1DCA-441E-87AB-53F8B5E41B2D}"/>
              </a:ext>
            </a:extLst>
          </p:cNvPr>
          <p:cNvGrpSpPr/>
          <p:nvPr/>
        </p:nvGrpSpPr>
        <p:grpSpPr>
          <a:xfrm>
            <a:off x="3352753" y="2725847"/>
            <a:ext cx="451400" cy="318900"/>
            <a:chOff x="3933088" y="1432325"/>
            <a:chExt cx="451400" cy="318900"/>
          </a:xfrm>
        </p:grpSpPr>
        <p:sp>
          <p:nvSpPr>
            <p:cNvPr id="43" name="Google Shape;1139;p49">
              <a:extLst>
                <a:ext uri="{FF2B5EF4-FFF2-40B4-BE49-F238E27FC236}">
                  <a16:creationId xmlns:a16="http://schemas.microsoft.com/office/drawing/2014/main" id="{C10FDAF2-9314-418D-9F00-36FDB71236CC}"/>
                </a:ext>
              </a:extLst>
            </p:cNvPr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0;p49">
              <a:extLst>
                <a:ext uri="{FF2B5EF4-FFF2-40B4-BE49-F238E27FC236}">
                  <a16:creationId xmlns:a16="http://schemas.microsoft.com/office/drawing/2014/main" id="{67C0257F-702E-4DB9-9CD1-219CF47A482C}"/>
                </a:ext>
              </a:extLst>
            </p:cNvPr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1;p49">
              <a:extLst>
                <a:ext uri="{FF2B5EF4-FFF2-40B4-BE49-F238E27FC236}">
                  <a16:creationId xmlns:a16="http://schemas.microsoft.com/office/drawing/2014/main" id="{C51651F2-B49E-46B3-927E-5343AF4492F9}"/>
                </a:ext>
              </a:extLst>
            </p:cNvPr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2;p49">
              <a:extLst>
                <a:ext uri="{FF2B5EF4-FFF2-40B4-BE49-F238E27FC236}">
                  <a16:creationId xmlns:a16="http://schemas.microsoft.com/office/drawing/2014/main" id="{5ED02E2C-90BB-41B8-866D-EE7804A48BDA}"/>
                </a:ext>
              </a:extLst>
            </p:cNvPr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51;p62">
            <a:extLst>
              <a:ext uri="{FF2B5EF4-FFF2-40B4-BE49-F238E27FC236}">
                <a16:creationId xmlns:a16="http://schemas.microsoft.com/office/drawing/2014/main" id="{E2502266-7CF4-4AEC-B0C6-767077C3D93F}"/>
              </a:ext>
            </a:extLst>
          </p:cNvPr>
          <p:cNvGrpSpPr/>
          <p:nvPr/>
        </p:nvGrpSpPr>
        <p:grpSpPr>
          <a:xfrm>
            <a:off x="7361686" y="2734223"/>
            <a:ext cx="441225" cy="441200"/>
            <a:chOff x="1773988" y="1371400"/>
            <a:chExt cx="441225" cy="441200"/>
          </a:xfrm>
        </p:grpSpPr>
        <p:sp>
          <p:nvSpPr>
            <p:cNvPr id="48" name="Google Shape;1652;p62">
              <a:extLst>
                <a:ext uri="{FF2B5EF4-FFF2-40B4-BE49-F238E27FC236}">
                  <a16:creationId xmlns:a16="http://schemas.microsoft.com/office/drawing/2014/main" id="{CEB733D1-EB4A-433E-B6C4-8AC0AFC1CD32}"/>
                </a:ext>
              </a:extLst>
            </p:cNvPr>
            <p:cNvSpPr/>
            <p:nvPr/>
          </p:nvSpPr>
          <p:spPr>
            <a:xfrm>
              <a:off x="1773988" y="1371400"/>
              <a:ext cx="441225" cy="51600"/>
            </a:xfrm>
            <a:custGeom>
              <a:avLst/>
              <a:gdLst/>
              <a:ahLst/>
              <a:cxnLst/>
              <a:rect l="l" t="t" r="r" b="b"/>
              <a:pathLst>
                <a:path w="17649" h="2064" extrusionOk="0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53;p62">
              <a:extLst>
                <a:ext uri="{FF2B5EF4-FFF2-40B4-BE49-F238E27FC236}">
                  <a16:creationId xmlns:a16="http://schemas.microsoft.com/office/drawing/2014/main" id="{A0A185A2-34F2-495E-8259-4A2400A0F488}"/>
                </a:ext>
              </a:extLst>
            </p:cNvPr>
            <p:cNvSpPr/>
            <p:nvPr/>
          </p:nvSpPr>
          <p:spPr>
            <a:xfrm>
              <a:off x="1787338" y="1448775"/>
              <a:ext cx="415425" cy="363825"/>
            </a:xfrm>
            <a:custGeom>
              <a:avLst/>
              <a:gdLst/>
              <a:ahLst/>
              <a:cxnLst/>
              <a:rect l="l" t="t" r="r" b="b"/>
              <a:pathLst>
                <a:path w="16617" h="14553" extrusionOk="0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4;p62">
              <a:extLst>
                <a:ext uri="{FF2B5EF4-FFF2-40B4-BE49-F238E27FC236}">
                  <a16:creationId xmlns:a16="http://schemas.microsoft.com/office/drawing/2014/main" id="{B58E514D-07FD-4901-9BA8-2B9AD0EB420D}"/>
                </a:ext>
              </a:extLst>
            </p:cNvPr>
            <p:cNvSpPr/>
            <p:nvPr/>
          </p:nvSpPr>
          <p:spPr>
            <a:xfrm>
              <a:off x="2098663" y="1500325"/>
              <a:ext cx="31150" cy="25875"/>
            </a:xfrm>
            <a:custGeom>
              <a:avLst/>
              <a:gdLst/>
              <a:ahLst/>
              <a:cxnLst/>
              <a:rect l="l" t="t" r="r" b="b"/>
              <a:pathLst>
                <a:path w="1246" h="1035" extrusionOk="0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5;p62">
              <a:extLst>
                <a:ext uri="{FF2B5EF4-FFF2-40B4-BE49-F238E27FC236}">
                  <a16:creationId xmlns:a16="http://schemas.microsoft.com/office/drawing/2014/main" id="{4C608D31-D27E-4DC7-9A14-0533A0C71A01}"/>
                </a:ext>
              </a:extLst>
            </p:cNvPr>
            <p:cNvSpPr/>
            <p:nvPr/>
          </p:nvSpPr>
          <p:spPr>
            <a:xfrm>
              <a:off x="2030163" y="1589275"/>
              <a:ext cx="30275" cy="25875"/>
            </a:xfrm>
            <a:custGeom>
              <a:avLst/>
              <a:gdLst/>
              <a:ahLst/>
              <a:cxnLst/>
              <a:rect l="l" t="t" r="r" b="b"/>
              <a:pathLst>
                <a:path w="1211" h="1035" extrusionOk="0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6;p62">
              <a:extLst>
                <a:ext uri="{FF2B5EF4-FFF2-40B4-BE49-F238E27FC236}">
                  <a16:creationId xmlns:a16="http://schemas.microsoft.com/office/drawing/2014/main" id="{2798E397-46FC-4213-ACE3-8E33ED69275F}"/>
                </a:ext>
              </a:extLst>
            </p:cNvPr>
            <p:cNvSpPr/>
            <p:nvPr/>
          </p:nvSpPr>
          <p:spPr>
            <a:xfrm>
              <a:off x="1864713" y="1621100"/>
              <a:ext cx="30275" cy="26050"/>
            </a:xfrm>
            <a:custGeom>
              <a:avLst/>
              <a:gdLst/>
              <a:ahLst/>
              <a:cxnLst/>
              <a:rect l="l" t="t" r="r" b="b"/>
              <a:pathLst>
                <a:path w="1211" h="1042" extrusionOk="0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7;p62">
              <a:extLst>
                <a:ext uri="{FF2B5EF4-FFF2-40B4-BE49-F238E27FC236}">
                  <a16:creationId xmlns:a16="http://schemas.microsoft.com/office/drawing/2014/main" id="{B5AE2E92-48C0-454F-86C8-52EFF0D39866}"/>
                </a:ext>
              </a:extLst>
            </p:cNvPr>
            <p:cNvSpPr/>
            <p:nvPr/>
          </p:nvSpPr>
          <p:spPr>
            <a:xfrm>
              <a:off x="1933213" y="1540125"/>
              <a:ext cx="30275" cy="26100"/>
            </a:xfrm>
            <a:custGeom>
              <a:avLst/>
              <a:gdLst/>
              <a:ahLst/>
              <a:cxnLst/>
              <a:rect l="l" t="t" r="r" b="b"/>
              <a:pathLst>
                <a:path w="1211" h="1044" extrusionOk="0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0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153" name="Google Shape;1153;p5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1155" name="Google Shape;1155;p5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Sklearn</a:t>
            </a:r>
            <a:endParaRPr dirty="0"/>
          </a:p>
        </p:txBody>
      </p:sp>
      <p:sp>
        <p:nvSpPr>
          <p:cNvPr id="1157" name="Google Shape;1157;p5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</a:t>
            </a:r>
            <a:endParaRPr dirty="0"/>
          </a:p>
        </p:txBody>
      </p:sp>
      <p:sp>
        <p:nvSpPr>
          <p:cNvPr id="1158" name="Google Shape;1158;p5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Notebook</a:t>
            </a:r>
            <a:endParaRPr dirty="0"/>
          </a:p>
        </p:txBody>
      </p:sp>
      <p:sp>
        <p:nvSpPr>
          <p:cNvPr id="1160" name="Google Shape;1160;p5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Seaborn</a:t>
            </a:r>
            <a:endParaRPr dirty="0"/>
          </a:p>
        </p:txBody>
      </p:sp>
      <p:sp>
        <p:nvSpPr>
          <p:cNvPr id="1161" name="Google Shape;1161;p5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" name="Google Shape;1155;p50">
            <a:extLst>
              <a:ext uri="{FF2B5EF4-FFF2-40B4-BE49-F238E27FC236}">
                <a16:creationId xmlns:a16="http://schemas.microsoft.com/office/drawing/2014/main" id="{FFE9EA65-6CC7-4C9F-BBE9-5316E829D366}"/>
              </a:ext>
            </a:extLst>
          </p:cNvPr>
          <p:cNvSpPr txBox="1">
            <a:spLocks/>
          </p:cNvSpPr>
          <p:nvPr/>
        </p:nvSpPr>
        <p:spPr>
          <a:xfrm>
            <a:off x="3419269" y="43467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/>
              <a:t>Dabl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4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7"/>
          <p:cNvSpPr/>
          <p:nvPr/>
        </p:nvSpPr>
        <p:spPr>
          <a:xfrm>
            <a:off x="914400" y="2492200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2" name="Google Shape;1512;p57"/>
          <p:cNvSpPr txBox="1">
            <a:spLocks noGrp="1"/>
          </p:cNvSpPr>
          <p:nvPr>
            <p:ph type="subTitle" idx="2"/>
          </p:nvPr>
        </p:nvSpPr>
        <p:spPr>
          <a:xfrm>
            <a:off x="3379181" y="325750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Validation </a:t>
            </a:r>
            <a:endParaRPr sz="2400" b="1" dirty="0"/>
          </a:p>
        </p:txBody>
      </p:sp>
      <p:sp>
        <p:nvSpPr>
          <p:cNvPr id="1513" name="Google Shape;1513;p57"/>
          <p:cNvSpPr txBox="1">
            <a:spLocks noGrp="1"/>
          </p:cNvSpPr>
          <p:nvPr>
            <p:ph type="subTitle" idx="3"/>
          </p:nvPr>
        </p:nvSpPr>
        <p:spPr>
          <a:xfrm>
            <a:off x="6029850" y="325750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Training</a:t>
            </a:r>
            <a:endParaRPr sz="2400" b="1" dirty="0"/>
          </a:p>
        </p:txBody>
      </p:sp>
      <p:sp>
        <p:nvSpPr>
          <p:cNvPr id="1514" name="Google Shape;1514;p57"/>
          <p:cNvSpPr txBox="1">
            <a:spLocks noGrp="1"/>
          </p:cNvSpPr>
          <p:nvPr>
            <p:ph type="title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20%</a:t>
            </a:r>
            <a:endParaRPr dirty="0"/>
          </a:p>
        </p:txBody>
      </p:sp>
      <p:sp>
        <p:nvSpPr>
          <p:cNvPr id="1515" name="Google Shape;1515;p57"/>
          <p:cNvSpPr txBox="1">
            <a:spLocks noGrp="1"/>
          </p:cNvSpPr>
          <p:nvPr>
            <p:ph type="title" idx="4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20%</a:t>
            </a:r>
            <a:endParaRPr dirty="0"/>
          </a:p>
        </p:txBody>
      </p:sp>
      <p:sp>
        <p:nvSpPr>
          <p:cNvPr id="1516" name="Google Shape;1516;p57"/>
          <p:cNvSpPr txBox="1">
            <a:spLocks noGrp="1"/>
          </p:cNvSpPr>
          <p:nvPr>
            <p:ph type="title" idx="5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60%</a:t>
            </a:r>
            <a:endParaRPr dirty="0"/>
          </a:p>
        </p:txBody>
      </p:sp>
      <p:sp>
        <p:nvSpPr>
          <p:cNvPr id="1517" name="Google Shape;1517;p57"/>
          <p:cNvSpPr txBox="1">
            <a:spLocks noGrp="1"/>
          </p:cNvSpPr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Split</a:t>
            </a:r>
            <a:endParaRPr dirty="0"/>
          </a:p>
        </p:txBody>
      </p:sp>
      <p:sp>
        <p:nvSpPr>
          <p:cNvPr id="1518" name="Google Shape;1518;p57"/>
          <p:cNvSpPr/>
          <p:nvPr/>
        </p:nvSpPr>
        <p:spPr>
          <a:xfrm>
            <a:off x="6183300" y="2496974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7"/>
          <p:cNvSpPr/>
          <p:nvPr/>
        </p:nvSpPr>
        <p:spPr>
          <a:xfrm>
            <a:off x="1007150" y="2573800"/>
            <a:ext cx="5433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57"/>
          <p:cNvSpPr/>
          <p:nvPr/>
        </p:nvSpPr>
        <p:spPr>
          <a:xfrm>
            <a:off x="6264300" y="2573800"/>
            <a:ext cx="9576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10;p57">
            <a:extLst>
              <a:ext uri="{FF2B5EF4-FFF2-40B4-BE49-F238E27FC236}">
                <a16:creationId xmlns:a16="http://schemas.microsoft.com/office/drawing/2014/main" id="{F1FB70C4-19DC-403E-845E-0A94CEE2E9CE}"/>
              </a:ext>
            </a:extLst>
          </p:cNvPr>
          <p:cNvSpPr/>
          <p:nvPr/>
        </p:nvSpPr>
        <p:spPr>
          <a:xfrm>
            <a:off x="3548850" y="2492200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520;p57">
            <a:extLst>
              <a:ext uri="{FF2B5EF4-FFF2-40B4-BE49-F238E27FC236}">
                <a16:creationId xmlns:a16="http://schemas.microsoft.com/office/drawing/2014/main" id="{E432221B-5B50-4462-8B68-3452BC059359}"/>
              </a:ext>
            </a:extLst>
          </p:cNvPr>
          <p:cNvSpPr/>
          <p:nvPr/>
        </p:nvSpPr>
        <p:spPr>
          <a:xfrm>
            <a:off x="3658910" y="2579780"/>
            <a:ext cx="5433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B16D8A-28C7-42D5-92F2-F49EA680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75" y="3257500"/>
            <a:ext cx="2384100" cy="598800"/>
          </a:xfrm>
        </p:spPr>
        <p:txBody>
          <a:bodyPr/>
          <a:lstStyle/>
          <a:p>
            <a:r>
              <a:rPr lang="en-US" sz="2400" b="1" dirty="0"/>
              <a:t>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7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27" name="Google Shape;2327;p74"/>
          <p:cNvSpPr txBox="1"/>
          <p:nvPr/>
        </p:nvSpPr>
        <p:spPr>
          <a:xfrm>
            <a:off x="685800" y="1248925"/>
            <a:ext cx="3693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-US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Data Cleaning</a:t>
            </a:r>
          </a:p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Same size after cleaning</a:t>
            </a:r>
          </a:p>
        </p:txBody>
      </p:sp>
      <p:sp>
        <p:nvSpPr>
          <p:cNvPr id="2328" name="Google Shape;2328;p74"/>
          <p:cNvSpPr txBox="1"/>
          <p:nvPr/>
        </p:nvSpPr>
        <p:spPr>
          <a:xfrm>
            <a:off x="4735900" y="1248925"/>
            <a:ext cx="3693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No extreme values</a:t>
            </a:r>
          </a:p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Imbalanced data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grpSp>
        <p:nvGrpSpPr>
          <p:cNvPr id="2329" name="Google Shape;2329;p74"/>
          <p:cNvGrpSpPr/>
          <p:nvPr/>
        </p:nvGrpSpPr>
        <p:grpSpPr>
          <a:xfrm>
            <a:off x="2895165" y="2694611"/>
            <a:ext cx="1928059" cy="1603878"/>
            <a:chOff x="2895165" y="2694611"/>
            <a:chExt cx="1928059" cy="1603878"/>
          </a:xfrm>
        </p:grpSpPr>
        <p:sp>
          <p:nvSpPr>
            <p:cNvPr id="2330" name="Google Shape;2330;p74"/>
            <p:cNvSpPr/>
            <p:nvPr/>
          </p:nvSpPr>
          <p:spPr>
            <a:xfrm>
              <a:off x="4219893" y="4167641"/>
              <a:ext cx="42957" cy="1204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4"/>
            <p:cNvSpPr/>
            <p:nvPr/>
          </p:nvSpPr>
          <p:spPr>
            <a:xfrm>
              <a:off x="4587757" y="4107983"/>
              <a:ext cx="95463" cy="1204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4"/>
            <p:cNvSpPr/>
            <p:nvPr/>
          </p:nvSpPr>
          <p:spPr>
            <a:xfrm>
              <a:off x="3514376" y="3304258"/>
              <a:ext cx="44554" cy="22283"/>
            </a:xfrm>
            <a:custGeom>
              <a:avLst/>
              <a:gdLst/>
              <a:ahLst/>
              <a:cxnLst/>
              <a:rect l="l" t="t" r="r" b="b"/>
              <a:pathLst>
                <a:path w="3737" h="1869" extrusionOk="0">
                  <a:moveTo>
                    <a:pt x="0" y="1"/>
                  </a:moveTo>
                  <a:lnTo>
                    <a:pt x="1868" y="186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4"/>
            <p:cNvSpPr/>
            <p:nvPr/>
          </p:nvSpPr>
          <p:spPr>
            <a:xfrm>
              <a:off x="2895165" y="4185929"/>
              <a:ext cx="1928059" cy="11256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3768906" y="2922478"/>
              <a:ext cx="779898" cy="1320381"/>
            </a:xfrm>
            <a:custGeom>
              <a:avLst/>
              <a:gdLst/>
              <a:ahLst/>
              <a:cxnLst/>
              <a:rect l="l" t="t" r="r" b="b"/>
              <a:pathLst>
                <a:path w="65414" h="110747" extrusionOk="0">
                  <a:moveTo>
                    <a:pt x="46733" y="1"/>
                  </a:moveTo>
                  <a:lnTo>
                    <a:pt x="6972" y="55374"/>
                  </a:lnTo>
                  <a:lnTo>
                    <a:pt x="0" y="65081"/>
                  </a:lnTo>
                  <a:lnTo>
                    <a:pt x="0" y="110747"/>
                  </a:lnTo>
                  <a:lnTo>
                    <a:pt x="65413" y="110747"/>
                  </a:lnTo>
                  <a:lnTo>
                    <a:pt x="65413" y="7640"/>
                  </a:lnTo>
                  <a:lnTo>
                    <a:pt x="46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4"/>
            <p:cNvSpPr/>
            <p:nvPr/>
          </p:nvSpPr>
          <p:spPr>
            <a:xfrm>
              <a:off x="3836911" y="3831200"/>
              <a:ext cx="268054" cy="254533"/>
            </a:xfrm>
            <a:custGeom>
              <a:avLst/>
              <a:gdLst/>
              <a:ahLst/>
              <a:cxnLst/>
              <a:rect l="l" t="t" r="r" b="b"/>
              <a:pathLst>
                <a:path w="22483" h="21349" extrusionOk="0">
                  <a:moveTo>
                    <a:pt x="22083" y="367"/>
                  </a:moveTo>
                  <a:lnTo>
                    <a:pt x="22083" y="20949"/>
                  </a:lnTo>
                  <a:lnTo>
                    <a:pt x="367" y="20949"/>
                  </a:lnTo>
                  <a:lnTo>
                    <a:pt x="400" y="367"/>
                  </a:lnTo>
                  <a:close/>
                  <a:moveTo>
                    <a:pt x="0" y="0"/>
                  </a:moveTo>
                  <a:lnTo>
                    <a:pt x="0" y="21349"/>
                  </a:lnTo>
                  <a:lnTo>
                    <a:pt x="22483" y="21349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4"/>
            <p:cNvSpPr/>
            <p:nvPr/>
          </p:nvSpPr>
          <p:spPr>
            <a:xfrm>
              <a:off x="3735500" y="2901411"/>
              <a:ext cx="645079" cy="836375"/>
            </a:xfrm>
            <a:custGeom>
              <a:avLst/>
              <a:gdLst/>
              <a:ahLst/>
              <a:cxnLst/>
              <a:rect l="l" t="t" r="r" b="b"/>
              <a:pathLst>
                <a:path w="54106" h="70151" extrusionOk="0">
                  <a:moveTo>
                    <a:pt x="22316" y="0"/>
                  </a:moveTo>
                  <a:cubicBezTo>
                    <a:pt x="22316" y="0"/>
                    <a:pt x="0" y="44732"/>
                    <a:pt x="0" y="53638"/>
                  </a:cubicBezTo>
                  <a:lnTo>
                    <a:pt x="0" y="67415"/>
                  </a:lnTo>
                  <a:cubicBezTo>
                    <a:pt x="0" y="68916"/>
                    <a:pt x="1234" y="70150"/>
                    <a:pt x="2735" y="70150"/>
                  </a:cubicBezTo>
                  <a:lnTo>
                    <a:pt x="39628" y="70150"/>
                  </a:lnTo>
                  <a:cubicBezTo>
                    <a:pt x="41163" y="70150"/>
                    <a:pt x="42364" y="68916"/>
                    <a:pt x="42364" y="67415"/>
                  </a:cubicBezTo>
                  <a:lnTo>
                    <a:pt x="42364" y="53272"/>
                  </a:lnTo>
                  <a:cubicBezTo>
                    <a:pt x="42364" y="41230"/>
                    <a:pt x="54105" y="1768"/>
                    <a:pt x="54105" y="1768"/>
                  </a:cubicBezTo>
                  <a:lnTo>
                    <a:pt x="52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4"/>
            <p:cNvSpPr/>
            <p:nvPr/>
          </p:nvSpPr>
          <p:spPr>
            <a:xfrm>
              <a:off x="3830151" y="3003214"/>
              <a:ext cx="453782" cy="373448"/>
            </a:xfrm>
            <a:custGeom>
              <a:avLst/>
              <a:gdLst/>
              <a:ahLst/>
              <a:cxnLst/>
              <a:rect l="l" t="t" r="r" b="b"/>
              <a:pathLst>
                <a:path w="38061" h="31323" extrusionOk="0">
                  <a:moveTo>
                    <a:pt x="14444" y="1"/>
                  </a:moveTo>
                  <a:lnTo>
                    <a:pt x="0" y="31323"/>
                  </a:lnTo>
                  <a:lnTo>
                    <a:pt x="28020" y="31323"/>
                  </a:lnTo>
                  <a:lnTo>
                    <a:pt x="38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4"/>
            <p:cNvSpPr/>
            <p:nvPr/>
          </p:nvSpPr>
          <p:spPr>
            <a:xfrm>
              <a:off x="4002346" y="3003214"/>
              <a:ext cx="281586" cy="67219"/>
            </a:xfrm>
            <a:custGeom>
              <a:avLst/>
              <a:gdLst/>
              <a:ahLst/>
              <a:cxnLst/>
              <a:rect l="l" t="t" r="r" b="b"/>
              <a:pathLst>
                <a:path w="23618" h="5638" extrusionOk="0">
                  <a:moveTo>
                    <a:pt x="1" y="1"/>
                  </a:moveTo>
                  <a:lnTo>
                    <a:pt x="3837" y="5638"/>
                  </a:lnTo>
                  <a:lnTo>
                    <a:pt x="21850" y="5638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4"/>
            <p:cNvSpPr/>
            <p:nvPr/>
          </p:nvSpPr>
          <p:spPr>
            <a:xfrm>
              <a:off x="3858384" y="3400504"/>
              <a:ext cx="209598" cy="89490"/>
            </a:xfrm>
            <a:custGeom>
              <a:avLst/>
              <a:gdLst/>
              <a:ahLst/>
              <a:cxnLst/>
              <a:rect l="l" t="t" r="r" b="b"/>
              <a:pathLst>
                <a:path w="17580" h="7506" extrusionOk="0">
                  <a:moveTo>
                    <a:pt x="1902" y="0"/>
                  </a:moveTo>
                  <a:lnTo>
                    <a:pt x="0" y="7506"/>
                  </a:lnTo>
                  <a:lnTo>
                    <a:pt x="15678" y="7506"/>
                  </a:lnTo>
                  <a:lnTo>
                    <a:pt x="17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4"/>
            <p:cNvSpPr/>
            <p:nvPr/>
          </p:nvSpPr>
          <p:spPr>
            <a:xfrm>
              <a:off x="3882646" y="3412033"/>
              <a:ext cx="168238" cy="63642"/>
            </a:xfrm>
            <a:custGeom>
              <a:avLst/>
              <a:gdLst/>
              <a:ahLst/>
              <a:cxnLst/>
              <a:rect l="l" t="t" r="r" b="b"/>
              <a:pathLst>
                <a:path w="14111" h="5338" extrusionOk="0">
                  <a:moveTo>
                    <a:pt x="901" y="1"/>
                  </a:moveTo>
                  <a:cubicBezTo>
                    <a:pt x="667" y="1"/>
                    <a:pt x="467" y="168"/>
                    <a:pt x="434" y="401"/>
                  </a:cubicBezTo>
                  <a:lnTo>
                    <a:pt x="67" y="1902"/>
                  </a:lnTo>
                  <a:cubicBezTo>
                    <a:pt x="0" y="2169"/>
                    <a:pt x="200" y="2402"/>
                    <a:pt x="434" y="2402"/>
                  </a:cubicBezTo>
                  <a:lnTo>
                    <a:pt x="3836" y="2402"/>
                  </a:lnTo>
                  <a:cubicBezTo>
                    <a:pt x="4103" y="2402"/>
                    <a:pt x="4270" y="2636"/>
                    <a:pt x="4237" y="2869"/>
                  </a:cubicBezTo>
                  <a:lnTo>
                    <a:pt x="3803" y="4871"/>
                  </a:lnTo>
                  <a:cubicBezTo>
                    <a:pt x="3736" y="5104"/>
                    <a:pt x="3936" y="5338"/>
                    <a:pt x="4170" y="5338"/>
                  </a:cubicBezTo>
                  <a:lnTo>
                    <a:pt x="7506" y="5338"/>
                  </a:lnTo>
                  <a:cubicBezTo>
                    <a:pt x="7906" y="5338"/>
                    <a:pt x="8206" y="5071"/>
                    <a:pt x="8306" y="4704"/>
                  </a:cubicBezTo>
                  <a:lnTo>
                    <a:pt x="8673" y="3036"/>
                  </a:lnTo>
                  <a:cubicBezTo>
                    <a:pt x="8740" y="2669"/>
                    <a:pt x="9073" y="2402"/>
                    <a:pt x="9440" y="2402"/>
                  </a:cubicBezTo>
                  <a:lnTo>
                    <a:pt x="12976" y="2402"/>
                  </a:lnTo>
                  <a:cubicBezTo>
                    <a:pt x="13343" y="2402"/>
                    <a:pt x="13643" y="2136"/>
                    <a:pt x="13743" y="1769"/>
                  </a:cubicBezTo>
                  <a:lnTo>
                    <a:pt x="14077" y="301"/>
                  </a:lnTo>
                  <a:cubicBezTo>
                    <a:pt x="14110" y="168"/>
                    <a:pt x="14010" y="1"/>
                    <a:pt x="13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4"/>
            <p:cNvSpPr/>
            <p:nvPr/>
          </p:nvSpPr>
          <p:spPr>
            <a:xfrm>
              <a:off x="3939110" y="3070418"/>
              <a:ext cx="323744" cy="271642"/>
            </a:xfrm>
            <a:custGeom>
              <a:avLst/>
              <a:gdLst/>
              <a:ahLst/>
              <a:cxnLst/>
              <a:rect l="l" t="t" r="r" b="b"/>
              <a:pathLst>
                <a:path w="27154" h="22784" extrusionOk="0">
                  <a:moveTo>
                    <a:pt x="9141" y="1"/>
                  </a:moveTo>
                  <a:lnTo>
                    <a:pt x="1" y="22784"/>
                  </a:lnTo>
                  <a:lnTo>
                    <a:pt x="19815" y="22784"/>
                  </a:lnTo>
                  <a:lnTo>
                    <a:pt x="27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4"/>
            <p:cNvSpPr/>
            <p:nvPr/>
          </p:nvSpPr>
          <p:spPr>
            <a:xfrm>
              <a:off x="4002346" y="3097470"/>
              <a:ext cx="251756" cy="135618"/>
            </a:xfrm>
            <a:custGeom>
              <a:avLst/>
              <a:gdLst/>
              <a:ahLst/>
              <a:cxnLst/>
              <a:rect l="l" t="t" r="r" b="b"/>
              <a:pathLst>
                <a:path w="21116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17313" y="11375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4"/>
            <p:cNvSpPr/>
            <p:nvPr/>
          </p:nvSpPr>
          <p:spPr>
            <a:xfrm>
              <a:off x="4002346" y="3097470"/>
              <a:ext cx="80346" cy="135618"/>
            </a:xfrm>
            <a:custGeom>
              <a:avLst/>
              <a:gdLst/>
              <a:ahLst/>
              <a:cxnLst/>
              <a:rect l="l" t="t" r="r" b="b"/>
              <a:pathLst>
                <a:path w="6739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2369" y="1137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4"/>
            <p:cNvSpPr/>
            <p:nvPr/>
          </p:nvSpPr>
          <p:spPr>
            <a:xfrm>
              <a:off x="3980480" y="3265284"/>
              <a:ext cx="114539" cy="29043"/>
            </a:xfrm>
            <a:custGeom>
              <a:avLst/>
              <a:gdLst/>
              <a:ahLst/>
              <a:cxnLst/>
              <a:rect l="l" t="t" r="r" b="b"/>
              <a:pathLst>
                <a:path w="9607" h="2436" extrusionOk="0">
                  <a:moveTo>
                    <a:pt x="867" y="1"/>
                  </a:moveTo>
                  <a:lnTo>
                    <a:pt x="0" y="2436"/>
                  </a:lnTo>
                  <a:lnTo>
                    <a:pt x="8940" y="24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4"/>
            <p:cNvSpPr/>
            <p:nvPr/>
          </p:nvSpPr>
          <p:spPr>
            <a:xfrm>
              <a:off x="3989219" y="3276420"/>
              <a:ext cx="97455" cy="3601"/>
            </a:xfrm>
            <a:custGeom>
              <a:avLst/>
              <a:gdLst/>
              <a:ahLst/>
              <a:cxnLst/>
              <a:rect l="l" t="t" r="r" b="b"/>
              <a:pathLst>
                <a:path w="8174" h="302" extrusionOk="0">
                  <a:moveTo>
                    <a:pt x="101" y="1"/>
                  </a:moveTo>
                  <a:lnTo>
                    <a:pt x="1" y="301"/>
                  </a:lnTo>
                  <a:lnTo>
                    <a:pt x="8107" y="301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4"/>
            <p:cNvSpPr/>
            <p:nvPr/>
          </p:nvSpPr>
          <p:spPr>
            <a:xfrm>
              <a:off x="4127221" y="3265284"/>
              <a:ext cx="72799" cy="29043"/>
            </a:xfrm>
            <a:custGeom>
              <a:avLst/>
              <a:gdLst/>
              <a:ahLst/>
              <a:cxnLst/>
              <a:rect l="l" t="t" r="r" b="b"/>
              <a:pathLst>
                <a:path w="6106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5405" y="24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4"/>
            <p:cNvSpPr/>
            <p:nvPr/>
          </p:nvSpPr>
          <p:spPr>
            <a:xfrm>
              <a:off x="3830151" y="3342039"/>
              <a:ext cx="345216" cy="34611"/>
            </a:xfrm>
            <a:custGeom>
              <a:avLst/>
              <a:gdLst/>
              <a:ahLst/>
              <a:cxnLst/>
              <a:rect l="l" t="t" r="r" b="b"/>
              <a:pathLst>
                <a:path w="28955" h="2903" extrusionOk="0">
                  <a:moveTo>
                    <a:pt x="9140" y="1"/>
                  </a:moveTo>
                  <a:lnTo>
                    <a:pt x="0" y="2903"/>
                  </a:lnTo>
                  <a:lnTo>
                    <a:pt x="28020" y="2903"/>
                  </a:lnTo>
                  <a:lnTo>
                    <a:pt x="28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4"/>
            <p:cNvSpPr/>
            <p:nvPr/>
          </p:nvSpPr>
          <p:spPr>
            <a:xfrm>
              <a:off x="3908100" y="3325336"/>
              <a:ext cx="110569" cy="39785"/>
            </a:xfrm>
            <a:custGeom>
              <a:avLst/>
              <a:gdLst/>
              <a:ahLst/>
              <a:cxnLst/>
              <a:rect l="l" t="t" r="r" b="b"/>
              <a:pathLst>
                <a:path w="9274" h="3337" extrusionOk="0">
                  <a:moveTo>
                    <a:pt x="1034" y="1"/>
                  </a:moveTo>
                  <a:lnTo>
                    <a:pt x="0" y="3337"/>
                  </a:lnTo>
                  <a:lnTo>
                    <a:pt x="9273" y="3337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4"/>
            <p:cNvSpPr/>
            <p:nvPr/>
          </p:nvSpPr>
          <p:spPr>
            <a:xfrm>
              <a:off x="4044897" y="2922502"/>
              <a:ext cx="207618" cy="55106"/>
            </a:xfrm>
            <a:custGeom>
              <a:avLst/>
              <a:gdLst/>
              <a:ahLst/>
              <a:cxnLst/>
              <a:rect l="l" t="t" r="r" b="b"/>
              <a:pathLst>
                <a:path w="17414" h="4622" extrusionOk="0">
                  <a:moveTo>
                    <a:pt x="13589" y="1"/>
                  </a:moveTo>
                  <a:cubicBezTo>
                    <a:pt x="12123" y="1"/>
                    <a:pt x="10326" y="153"/>
                    <a:pt x="8407" y="466"/>
                  </a:cubicBezTo>
                  <a:cubicBezTo>
                    <a:pt x="3670" y="1200"/>
                    <a:pt x="1" y="2634"/>
                    <a:pt x="134" y="3668"/>
                  </a:cubicBezTo>
                  <a:cubicBezTo>
                    <a:pt x="235" y="4289"/>
                    <a:pt x="1707" y="4622"/>
                    <a:pt x="3894" y="4622"/>
                  </a:cubicBezTo>
                  <a:cubicBezTo>
                    <a:pt x="5347" y="4622"/>
                    <a:pt x="7116" y="4475"/>
                    <a:pt x="9007" y="4169"/>
                  </a:cubicBezTo>
                  <a:cubicBezTo>
                    <a:pt x="13711" y="3401"/>
                    <a:pt x="17413" y="1967"/>
                    <a:pt x="17247" y="933"/>
                  </a:cubicBezTo>
                  <a:cubicBezTo>
                    <a:pt x="17148" y="321"/>
                    <a:pt x="15717" y="1"/>
                    <a:pt x="1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4"/>
            <p:cNvSpPr/>
            <p:nvPr/>
          </p:nvSpPr>
          <p:spPr>
            <a:xfrm>
              <a:off x="4063591" y="2928844"/>
              <a:ext cx="50528" cy="42563"/>
            </a:xfrm>
            <a:custGeom>
              <a:avLst/>
              <a:gdLst/>
              <a:ahLst/>
              <a:cxnLst/>
              <a:rect l="l" t="t" r="r" b="b"/>
              <a:pathLst>
                <a:path w="4238" h="3570" extrusionOk="0">
                  <a:moveTo>
                    <a:pt x="3036" y="1068"/>
                  </a:moveTo>
                  <a:lnTo>
                    <a:pt x="3036" y="2236"/>
                  </a:lnTo>
                  <a:lnTo>
                    <a:pt x="2169" y="2236"/>
                  </a:lnTo>
                  <a:lnTo>
                    <a:pt x="3036" y="1068"/>
                  </a:lnTo>
                  <a:close/>
                  <a:moveTo>
                    <a:pt x="2903" y="1"/>
                  </a:moveTo>
                  <a:lnTo>
                    <a:pt x="1" y="3570"/>
                  </a:lnTo>
                  <a:lnTo>
                    <a:pt x="1135" y="3570"/>
                  </a:lnTo>
                  <a:lnTo>
                    <a:pt x="1568" y="3003"/>
                  </a:lnTo>
                  <a:lnTo>
                    <a:pt x="3036" y="3003"/>
                  </a:lnTo>
                  <a:lnTo>
                    <a:pt x="3070" y="3570"/>
                  </a:lnTo>
                  <a:lnTo>
                    <a:pt x="4237" y="357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4"/>
            <p:cNvSpPr/>
            <p:nvPr/>
          </p:nvSpPr>
          <p:spPr>
            <a:xfrm>
              <a:off x="4123644" y="2928844"/>
              <a:ext cx="42170" cy="42563"/>
            </a:xfrm>
            <a:custGeom>
              <a:avLst/>
              <a:gdLst/>
              <a:ahLst/>
              <a:cxnLst/>
              <a:rect l="l" t="t" r="r" b="b"/>
              <a:pathLst>
                <a:path w="3537" h="3570" extrusionOk="0">
                  <a:moveTo>
                    <a:pt x="301" y="1"/>
                  </a:moveTo>
                  <a:lnTo>
                    <a:pt x="1" y="835"/>
                  </a:lnTo>
                  <a:lnTo>
                    <a:pt x="1068" y="835"/>
                  </a:lnTo>
                  <a:lnTo>
                    <a:pt x="67" y="3570"/>
                  </a:lnTo>
                  <a:lnTo>
                    <a:pt x="1168" y="3570"/>
                  </a:lnTo>
                  <a:lnTo>
                    <a:pt x="2169" y="835"/>
                  </a:lnTo>
                  <a:lnTo>
                    <a:pt x="3236" y="835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4"/>
            <p:cNvSpPr/>
            <p:nvPr/>
          </p:nvSpPr>
          <p:spPr>
            <a:xfrm>
              <a:off x="4154273" y="2928844"/>
              <a:ext cx="67219" cy="42563"/>
            </a:xfrm>
            <a:custGeom>
              <a:avLst/>
              <a:gdLst/>
              <a:ahLst/>
              <a:cxnLst/>
              <a:rect l="l" t="t" r="r" b="b"/>
              <a:pathLst>
                <a:path w="5638" h="3570" extrusionOk="0">
                  <a:moveTo>
                    <a:pt x="1301" y="1"/>
                  </a:moveTo>
                  <a:lnTo>
                    <a:pt x="0" y="3570"/>
                  </a:lnTo>
                  <a:lnTo>
                    <a:pt x="967" y="3570"/>
                  </a:lnTo>
                  <a:lnTo>
                    <a:pt x="1735" y="1435"/>
                  </a:lnTo>
                  <a:lnTo>
                    <a:pt x="1935" y="3203"/>
                  </a:lnTo>
                  <a:lnTo>
                    <a:pt x="2635" y="3203"/>
                  </a:lnTo>
                  <a:lnTo>
                    <a:pt x="4136" y="1435"/>
                  </a:lnTo>
                  <a:lnTo>
                    <a:pt x="3336" y="3570"/>
                  </a:lnTo>
                  <a:lnTo>
                    <a:pt x="4303" y="3570"/>
                  </a:lnTo>
                  <a:lnTo>
                    <a:pt x="5637" y="1"/>
                  </a:lnTo>
                  <a:lnTo>
                    <a:pt x="4437" y="1"/>
                  </a:lnTo>
                  <a:lnTo>
                    <a:pt x="2735" y="19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4"/>
            <p:cNvSpPr/>
            <p:nvPr/>
          </p:nvSpPr>
          <p:spPr>
            <a:xfrm>
              <a:off x="3771291" y="3662980"/>
              <a:ext cx="35398" cy="35398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0" y="0"/>
                  </a:moveTo>
                  <a:lnTo>
                    <a:pt x="0" y="2969"/>
                  </a:lnTo>
                  <a:lnTo>
                    <a:pt x="2969" y="2969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4"/>
            <p:cNvSpPr/>
            <p:nvPr/>
          </p:nvSpPr>
          <p:spPr>
            <a:xfrm>
              <a:off x="4495097" y="3984709"/>
              <a:ext cx="229079" cy="247773"/>
            </a:xfrm>
            <a:custGeom>
              <a:avLst/>
              <a:gdLst/>
              <a:ahLst/>
              <a:cxnLst/>
              <a:rect l="l" t="t" r="r" b="b"/>
              <a:pathLst>
                <a:path w="19214" h="20782" extrusionOk="0">
                  <a:moveTo>
                    <a:pt x="1268" y="801"/>
                  </a:moveTo>
                  <a:lnTo>
                    <a:pt x="934" y="1134"/>
                  </a:lnTo>
                  <a:lnTo>
                    <a:pt x="901" y="801"/>
                  </a:lnTo>
                  <a:close/>
                  <a:moveTo>
                    <a:pt x="18347" y="801"/>
                  </a:moveTo>
                  <a:lnTo>
                    <a:pt x="18313" y="1134"/>
                  </a:lnTo>
                  <a:lnTo>
                    <a:pt x="17980" y="801"/>
                  </a:lnTo>
                  <a:close/>
                  <a:moveTo>
                    <a:pt x="5938" y="801"/>
                  </a:moveTo>
                  <a:lnTo>
                    <a:pt x="4937" y="1835"/>
                  </a:lnTo>
                  <a:lnTo>
                    <a:pt x="3936" y="801"/>
                  </a:lnTo>
                  <a:close/>
                  <a:moveTo>
                    <a:pt x="10641" y="801"/>
                  </a:moveTo>
                  <a:lnTo>
                    <a:pt x="9640" y="1835"/>
                  </a:lnTo>
                  <a:lnTo>
                    <a:pt x="8606" y="801"/>
                  </a:lnTo>
                  <a:close/>
                  <a:moveTo>
                    <a:pt x="15311" y="801"/>
                  </a:moveTo>
                  <a:lnTo>
                    <a:pt x="14310" y="1835"/>
                  </a:lnTo>
                  <a:lnTo>
                    <a:pt x="13276" y="801"/>
                  </a:lnTo>
                  <a:close/>
                  <a:moveTo>
                    <a:pt x="2769" y="801"/>
                  </a:moveTo>
                  <a:lnTo>
                    <a:pt x="4370" y="2402"/>
                  </a:lnTo>
                  <a:lnTo>
                    <a:pt x="2602" y="4170"/>
                  </a:lnTo>
                  <a:lnTo>
                    <a:pt x="1068" y="2635"/>
                  </a:lnTo>
                  <a:lnTo>
                    <a:pt x="1034" y="2202"/>
                  </a:lnTo>
                  <a:lnTo>
                    <a:pt x="2402" y="801"/>
                  </a:lnTo>
                  <a:close/>
                  <a:moveTo>
                    <a:pt x="7472" y="801"/>
                  </a:moveTo>
                  <a:lnTo>
                    <a:pt x="9040" y="2402"/>
                  </a:lnTo>
                  <a:lnTo>
                    <a:pt x="7272" y="4170"/>
                  </a:lnTo>
                  <a:lnTo>
                    <a:pt x="5504" y="2402"/>
                  </a:lnTo>
                  <a:lnTo>
                    <a:pt x="7105" y="801"/>
                  </a:lnTo>
                  <a:close/>
                  <a:moveTo>
                    <a:pt x="12142" y="801"/>
                  </a:moveTo>
                  <a:lnTo>
                    <a:pt x="13743" y="2402"/>
                  </a:lnTo>
                  <a:lnTo>
                    <a:pt x="11975" y="4170"/>
                  </a:lnTo>
                  <a:lnTo>
                    <a:pt x="10207" y="2402"/>
                  </a:lnTo>
                  <a:lnTo>
                    <a:pt x="11775" y="801"/>
                  </a:lnTo>
                  <a:close/>
                  <a:moveTo>
                    <a:pt x="16812" y="801"/>
                  </a:moveTo>
                  <a:lnTo>
                    <a:pt x="18213" y="2202"/>
                  </a:lnTo>
                  <a:lnTo>
                    <a:pt x="18180" y="2602"/>
                  </a:lnTo>
                  <a:lnTo>
                    <a:pt x="16645" y="4170"/>
                  </a:lnTo>
                  <a:lnTo>
                    <a:pt x="14877" y="2402"/>
                  </a:lnTo>
                  <a:lnTo>
                    <a:pt x="16445" y="801"/>
                  </a:lnTo>
                  <a:close/>
                  <a:moveTo>
                    <a:pt x="1168" y="3870"/>
                  </a:moveTo>
                  <a:lnTo>
                    <a:pt x="2035" y="4737"/>
                  </a:lnTo>
                  <a:lnTo>
                    <a:pt x="1301" y="5471"/>
                  </a:lnTo>
                  <a:lnTo>
                    <a:pt x="1168" y="3870"/>
                  </a:lnTo>
                  <a:close/>
                  <a:moveTo>
                    <a:pt x="18113" y="3870"/>
                  </a:moveTo>
                  <a:lnTo>
                    <a:pt x="17980" y="5471"/>
                  </a:lnTo>
                  <a:lnTo>
                    <a:pt x="17246" y="4737"/>
                  </a:lnTo>
                  <a:lnTo>
                    <a:pt x="18113" y="3870"/>
                  </a:lnTo>
                  <a:close/>
                  <a:moveTo>
                    <a:pt x="4904" y="2969"/>
                  </a:moveTo>
                  <a:lnTo>
                    <a:pt x="6705" y="4737"/>
                  </a:lnTo>
                  <a:lnTo>
                    <a:pt x="4904" y="6505"/>
                  </a:lnTo>
                  <a:lnTo>
                    <a:pt x="3136" y="4737"/>
                  </a:lnTo>
                  <a:lnTo>
                    <a:pt x="4904" y="2969"/>
                  </a:lnTo>
                  <a:close/>
                  <a:moveTo>
                    <a:pt x="9640" y="2969"/>
                  </a:moveTo>
                  <a:lnTo>
                    <a:pt x="11408" y="4737"/>
                  </a:lnTo>
                  <a:lnTo>
                    <a:pt x="9640" y="6505"/>
                  </a:lnTo>
                  <a:lnTo>
                    <a:pt x="7872" y="4737"/>
                  </a:lnTo>
                  <a:lnTo>
                    <a:pt x="9640" y="2969"/>
                  </a:lnTo>
                  <a:close/>
                  <a:moveTo>
                    <a:pt x="14310" y="2969"/>
                  </a:moveTo>
                  <a:lnTo>
                    <a:pt x="16078" y="4737"/>
                  </a:lnTo>
                  <a:lnTo>
                    <a:pt x="14310" y="6505"/>
                  </a:lnTo>
                  <a:lnTo>
                    <a:pt x="12542" y="4737"/>
                  </a:lnTo>
                  <a:lnTo>
                    <a:pt x="14310" y="2969"/>
                  </a:lnTo>
                  <a:close/>
                  <a:moveTo>
                    <a:pt x="2569" y="5304"/>
                  </a:moveTo>
                  <a:lnTo>
                    <a:pt x="4337" y="7072"/>
                  </a:lnTo>
                  <a:lnTo>
                    <a:pt x="2569" y="8840"/>
                  </a:lnTo>
                  <a:lnTo>
                    <a:pt x="1435" y="7706"/>
                  </a:lnTo>
                  <a:lnTo>
                    <a:pt x="1368" y="6538"/>
                  </a:lnTo>
                  <a:lnTo>
                    <a:pt x="2569" y="5304"/>
                  </a:lnTo>
                  <a:close/>
                  <a:moveTo>
                    <a:pt x="7272" y="5304"/>
                  </a:moveTo>
                  <a:lnTo>
                    <a:pt x="9040" y="7072"/>
                  </a:lnTo>
                  <a:lnTo>
                    <a:pt x="7272" y="8840"/>
                  </a:lnTo>
                  <a:lnTo>
                    <a:pt x="5504" y="7072"/>
                  </a:lnTo>
                  <a:lnTo>
                    <a:pt x="7272" y="5304"/>
                  </a:lnTo>
                  <a:close/>
                  <a:moveTo>
                    <a:pt x="11942" y="5304"/>
                  </a:moveTo>
                  <a:lnTo>
                    <a:pt x="13710" y="7072"/>
                  </a:lnTo>
                  <a:lnTo>
                    <a:pt x="11942" y="8840"/>
                  </a:lnTo>
                  <a:lnTo>
                    <a:pt x="10174" y="7072"/>
                  </a:lnTo>
                  <a:lnTo>
                    <a:pt x="11942" y="5304"/>
                  </a:lnTo>
                  <a:close/>
                  <a:moveTo>
                    <a:pt x="16645" y="5304"/>
                  </a:moveTo>
                  <a:lnTo>
                    <a:pt x="17880" y="6538"/>
                  </a:lnTo>
                  <a:lnTo>
                    <a:pt x="17780" y="7706"/>
                  </a:lnTo>
                  <a:lnTo>
                    <a:pt x="16645" y="8840"/>
                  </a:lnTo>
                  <a:lnTo>
                    <a:pt x="14877" y="7072"/>
                  </a:lnTo>
                  <a:lnTo>
                    <a:pt x="16645" y="5304"/>
                  </a:lnTo>
                  <a:close/>
                  <a:moveTo>
                    <a:pt x="1568" y="8973"/>
                  </a:moveTo>
                  <a:lnTo>
                    <a:pt x="2035" y="9407"/>
                  </a:lnTo>
                  <a:lnTo>
                    <a:pt x="1635" y="9807"/>
                  </a:lnTo>
                  <a:lnTo>
                    <a:pt x="1568" y="8973"/>
                  </a:lnTo>
                  <a:close/>
                  <a:moveTo>
                    <a:pt x="17713" y="8973"/>
                  </a:moveTo>
                  <a:lnTo>
                    <a:pt x="17646" y="9807"/>
                  </a:lnTo>
                  <a:lnTo>
                    <a:pt x="17246" y="9407"/>
                  </a:lnTo>
                  <a:lnTo>
                    <a:pt x="17713" y="8973"/>
                  </a:lnTo>
                  <a:close/>
                  <a:moveTo>
                    <a:pt x="4904" y="7639"/>
                  </a:moveTo>
                  <a:lnTo>
                    <a:pt x="6705" y="9440"/>
                  </a:lnTo>
                  <a:lnTo>
                    <a:pt x="4937" y="11208"/>
                  </a:lnTo>
                  <a:lnTo>
                    <a:pt x="3136" y="9440"/>
                  </a:lnTo>
                  <a:lnTo>
                    <a:pt x="4904" y="7639"/>
                  </a:lnTo>
                  <a:close/>
                  <a:moveTo>
                    <a:pt x="9607" y="7672"/>
                  </a:moveTo>
                  <a:lnTo>
                    <a:pt x="11375" y="9440"/>
                  </a:lnTo>
                  <a:lnTo>
                    <a:pt x="9640" y="11208"/>
                  </a:lnTo>
                  <a:lnTo>
                    <a:pt x="7839" y="9440"/>
                  </a:lnTo>
                  <a:lnTo>
                    <a:pt x="9607" y="7672"/>
                  </a:lnTo>
                  <a:close/>
                  <a:moveTo>
                    <a:pt x="14310" y="7672"/>
                  </a:moveTo>
                  <a:lnTo>
                    <a:pt x="16078" y="9440"/>
                  </a:lnTo>
                  <a:lnTo>
                    <a:pt x="14310" y="11208"/>
                  </a:lnTo>
                  <a:lnTo>
                    <a:pt x="12542" y="9440"/>
                  </a:lnTo>
                  <a:lnTo>
                    <a:pt x="14310" y="7672"/>
                  </a:lnTo>
                  <a:close/>
                  <a:moveTo>
                    <a:pt x="2602" y="10007"/>
                  </a:moveTo>
                  <a:lnTo>
                    <a:pt x="4370" y="11775"/>
                  </a:lnTo>
                  <a:lnTo>
                    <a:pt x="2602" y="13543"/>
                  </a:lnTo>
                  <a:lnTo>
                    <a:pt x="1868" y="12809"/>
                  </a:lnTo>
                  <a:lnTo>
                    <a:pt x="1735" y="10875"/>
                  </a:lnTo>
                  <a:lnTo>
                    <a:pt x="2602" y="10007"/>
                  </a:lnTo>
                  <a:close/>
                  <a:moveTo>
                    <a:pt x="7272" y="10007"/>
                  </a:moveTo>
                  <a:lnTo>
                    <a:pt x="9040" y="11775"/>
                  </a:lnTo>
                  <a:lnTo>
                    <a:pt x="7272" y="13543"/>
                  </a:lnTo>
                  <a:lnTo>
                    <a:pt x="5504" y="11775"/>
                  </a:lnTo>
                  <a:lnTo>
                    <a:pt x="7272" y="10007"/>
                  </a:lnTo>
                  <a:close/>
                  <a:moveTo>
                    <a:pt x="11942" y="10007"/>
                  </a:moveTo>
                  <a:lnTo>
                    <a:pt x="13710" y="11775"/>
                  </a:lnTo>
                  <a:lnTo>
                    <a:pt x="11942" y="13543"/>
                  </a:lnTo>
                  <a:lnTo>
                    <a:pt x="10174" y="11775"/>
                  </a:lnTo>
                  <a:lnTo>
                    <a:pt x="11942" y="10007"/>
                  </a:lnTo>
                  <a:close/>
                  <a:moveTo>
                    <a:pt x="16679" y="10007"/>
                  </a:moveTo>
                  <a:lnTo>
                    <a:pt x="17546" y="10875"/>
                  </a:lnTo>
                  <a:lnTo>
                    <a:pt x="17379" y="12809"/>
                  </a:lnTo>
                  <a:lnTo>
                    <a:pt x="16679" y="13543"/>
                  </a:lnTo>
                  <a:lnTo>
                    <a:pt x="14911" y="11775"/>
                  </a:lnTo>
                  <a:lnTo>
                    <a:pt x="16679" y="10007"/>
                  </a:lnTo>
                  <a:close/>
                  <a:moveTo>
                    <a:pt x="1968" y="14077"/>
                  </a:moveTo>
                  <a:lnTo>
                    <a:pt x="2035" y="14110"/>
                  </a:lnTo>
                  <a:lnTo>
                    <a:pt x="2002" y="14144"/>
                  </a:lnTo>
                  <a:lnTo>
                    <a:pt x="1968" y="14144"/>
                  </a:lnTo>
                  <a:lnTo>
                    <a:pt x="1968" y="14077"/>
                  </a:lnTo>
                  <a:close/>
                  <a:moveTo>
                    <a:pt x="17279" y="14094"/>
                  </a:moveTo>
                  <a:lnTo>
                    <a:pt x="17279" y="14144"/>
                  </a:lnTo>
                  <a:lnTo>
                    <a:pt x="17246" y="14110"/>
                  </a:lnTo>
                  <a:lnTo>
                    <a:pt x="17279" y="14094"/>
                  </a:lnTo>
                  <a:close/>
                  <a:moveTo>
                    <a:pt x="4904" y="12342"/>
                  </a:moveTo>
                  <a:lnTo>
                    <a:pt x="6705" y="14110"/>
                  </a:lnTo>
                  <a:lnTo>
                    <a:pt x="4904" y="15878"/>
                  </a:lnTo>
                  <a:lnTo>
                    <a:pt x="3136" y="14110"/>
                  </a:lnTo>
                  <a:lnTo>
                    <a:pt x="4904" y="12342"/>
                  </a:lnTo>
                  <a:close/>
                  <a:moveTo>
                    <a:pt x="9640" y="12342"/>
                  </a:moveTo>
                  <a:lnTo>
                    <a:pt x="11408" y="14110"/>
                  </a:lnTo>
                  <a:lnTo>
                    <a:pt x="9640" y="15878"/>
                  </a:lnTo>
                  <a:lnTo>
                    <a:pt x="7839" y="14110"/>
                  </a:lnTo>
                  <a:lnTo>
                    <a:pt x="9640" y="12342"/>
                  </a:lnTo>
                  <a:close/>
                  <a:moveTo>
                    <a:pt x="14310" y="12342"/>
                  </a:moveTo>
                  <a:lnTo>
                    <a:pt x="16078" y="14110"/>
                  </a:lnTo>
                  <a:lnTo>
                    <a:pt x="14310" y="15878"/>
                  </a:lnTo>
                  <a:lnTo>
                    <a:pt x="12542" y="14110"/>
                  </a:lnTo>
                  <a:lnTo>
                    <a:pt x="14310" y="12342"/>
                  </a:lnTo>
                  <a:close/>
                  <a:moveTo>
                    <a:pt x="2602" y="14677"/>
                  </a:moveTo>
                  <a:lnTo>
                    <a:pt x="4370" y="16445"/>
                  </a:lnTo>
                  <a:lnTo>
                    <a:pt x="2602" y="18213"/>
                  </a:lnTo>
                  <a:lnTo>
                    <a:pt x="2302" y="17913"/>
                  </a:lnTo>
                  <a:lnTo>
                    <a:pt x="2068" y="15211"/>
                  </a:lnTo>
                  <a:lnTo>
                    <a:pt x="2602" y="14677"/>
                  </a:lnTo>
                  <a:close/>
                  <a:moveTo>
                    <a:pt x="16679" y="14677"/>
                  </a:moveTo>
                  <a:lnTo>
                    <a:pt x="17212" y="15211"/>
                  </a:lnTo>
                  <a:lnTo>
                    <a:pt x="16979" y="17913"/>
                  </a:lnTo>
                  <a:lnTo>
                    <a:pt x="16679" y="18213"/>
                  </a:lnTo>
                  <a:lnTo>
                    <a:pt x="14911" y="16445"/>
                  </a:lnTo>
                  <a:lnTo>
                    <a:pt x="16679" y="14677"/>
                  </a:lnTo>
                  <a:close/>
                  <a:moveTo>
                    <a:pt x="7272" y="14677"/>
                  </a:moveTo>
                  <a:lnTo>
                    <a:pt x="9040" y="16445"/>
                  </a:lnTo>
                  <a:lnTo>
                    <a:pt x="7272" y="18246"/>
                  </a:lnTo>
                  <a:lnTo>
                    <a:pt x="5504" y="16445"/>
                  </a:lnTo>
                  <a:lnTo>
                    <a:pt x="7272" y="14677"/>
                  </a:lnTo>
                  <a:close/>
                  <a:moveTo>
                    <a:pt x="11942" y="14677"/>
                  </a:moveTo>
                  <a:lnTo>
                    <a:pt x="13710" y="16445"/>
                  </a:lnTo>
                  <a:lnTo>
                    <a:pt x="11942" y="18246"/>
                  </a:lnTo>
                  <a:lnTo>
                    <a:pt x="10174" y="16445"/>
                  </a:lnTo>
                  <a:lnTo>
                    <a:pt x="11942" y="14677"/>
                  </a:lnTo>
                  <a:close/>
                  <a:moveTo>
                    <a:pt x="2602" y="19347"/>
                  </a:moveTo>
                  <a:lnTo>
                    <a:pt x="3169" y="19948"/>
                  </a:lnTo>
                  <a:lnTo>
                    <a:pt x="2469" y="19948"/>
                  </a:lnTo>
                  <a:lnTo>
                    <a:pt x="2435" y="19547"/>
                  </a:lnTo>
                  <a:lnTo>
                    <a:pt x="2602" y="19347"/>
                  </a:lnTo>
                  <a:close/>
                  <a:moveTo>
                    <a:pt x="4937" y="17046"/>
                  </a:moveTo>
                  <a:lnTo>
                    <a:pt x="6705" y="18814"/>
                  </a:lnTo>
                  <a:lnTo>
                    <a:pt x="5571" y="19948"/>
                  </a:lnTo>
                  <a:lnTo>
                    <a:pt x="4303" y="19948"/>
                  </a:lnTo>
                  <a:lnTo>
                    <a:pt x="3169" y="18814"/>
                  </a:lnTo>
                  <a:lnTo>
                    <a:pt x="4937" y="17046"/>
                  </a:lnTo>
                  <a:close/>
                  <a:moveTo>
                    <a:pt x="7272" y="19381"/>
                  </a:moveTo>
                  <a:lnTo>
                    <a:pt x="7872" y="19948"/>
                  </a:lnTo>
                  <a:lnTo>
                    <a:pt x="6705" y="19948"/>
                  </a:lnTo>
                  <a:lnTo>
                    <a:pt x="7272" y="19381"/>
                  </a:lnTo>
                  <a:close/>
                  <a:moveTo>
                    <a:pt x="9640" y="17046"/>
                  </a:moveTo>
                  <a:lnTo>
                    <a:pt x="11408" y="18814"/>
                  </a:lnTo>
                  <a:lnTo>
                    <a:pt x="10241" y="19948"/>
                  </a:lnTo>
                  <a:lnTo>
                    <a:pt x="9007" y="19948"/>
                  </a:lnTo>
                  <a:lnTo>
                    <a:pt x="7872" y="18814"/>
                  </a:lnTo>
                  <a:lnTo>
                    <a:pt x="9640" y="17046"/>
                  </a:lnTo>
                  <a:close/>
                  <a:moveTo>
                    <a:pt x="11975" y="19381"/>
                  </a:moveTo>
                  <a:lnTo>
                    <a:pt x="12542" y="19948"/>
                  </a:lnTo>
                  <a:lnTo>
                    <a:pt x="11408" y="19948"/>
                  </a:lnTo>
                  <a:lnTo>
                    <a:pt x="11975" y="19381"/>
                  </a:lnTo>
                  <a:close/>
                  <a:moveTo>
                    <a:pt x="14310" y="17046"/>
                  </a:moveTo>
                  <a:lnTo>
                    <a:pt x="16078" y="18814"/>
                  </a:lnTo>
                  <a:lnTo>
                    <a:pt x="14911" y="19948"/>
                  </a:lnTo>
                  <a:lnTo>
                    <a:pt x="13677" y="19948"/>
                  </a:lnTo>
                  <a:lnTo>
                    <a:pt x="12542" y="18814"/>
                  </a:lnTo>
                  <a:lnTo>
                    <a:pt x="14310" y="17046"/>
                  </a:lnTo>
                  <a:close/>
                  <a:moveTo>
                    <a:pt x="16679" y="19381"/>
                  </a:moveTo>
                  <a:lnTo>
                    <a:pt x="16846" y="19547"/>
                  </a:lnTo>
                  <a:lnTo>
                    <a:pt x="16812" y="19948"/>
                  </a:lnTo>
                  <a:lnTo>
                    <a:pt x="16112" y="19948"/>
                  </a:lnTo>
                  <a:lnTo>
                    <a:pt x="16679" y="19381"/>
                  </a:lnTo>
                  <a:close/>
                  <a:moveTo>
                    <a:pt x="0" y="0"/>
                  </a:moveTo>
                  <a:lnTo>
                    <a:pt x="167" y="1735"/>
                  </a:lnTo>
                  <a:lnTo>
                    <a:pt x="267" y="3002"/>
                  </a:lnTo>
                  <a:lnTo>
                    <a:pt x="501" y="6238"/>
                  </a:lnTo>
                  <a:lnTo>
                    <a:pt x="667" y="8106"/>
                  </a:lnTo>
                  <a:lnTo>
                    <a:pt x="867" y="10574"/>
                  </a:lnTo>
                  <a:lnTo>
                    <a:pt x="934" y="11642"/>
                  </a:lnTo>
                  <a:lnTo>
                    <a:pt x="968" y="11942"/>
                  </a:lnTo>
                  <a:lnTo>
                    <a:pt x="1068" y="13210"/>
                  </a:lnTo>
                  <a:lnTo>
                    <a:pt x="1234" y="14911"/>
                  </a:lnTo>
                  <a:lnTo>
                    <a:pt x="1301" y="15978"/>
                  </a:lnTo>
                  <a:lnTo>
                    <a:pt x="1401" y="17046"/>
                  </a:lnTo>
                  <a:lnTo>
                    <a:pt x="1501" y="18313"/>
                  </a:lnTo>
                  <a:lnTo>
                    <a:pt x="1568" y="19247"/>
                  </a:lnTo>
                  <a:lnTo>
                    <a:pt x="1668" y="20315"/>
                  </a:lnTo>
                  <a:lnTo>
                    <a:pt x="1701" y="20782"/>
                  </a:lnTo>
                  <a:lnTo>
                    <a:pt x="17546" y="20782"/>
                  </a:lnTo>
                  <a:lnTo>
                    <a:pt x="17579" y="20315"/>
                  </a:lnTo>
                  <a:lnTo>
                    <a:pt x="17646" y="19247"/>
                  </a:lnTo>
                  <a:lnTo>
                    <a:pt x="17713" y="18313"/>
                  </a:lnTo>
                  <a:lnTo>
                    <a:pt x="17846" y="17046"/>
                  </a:lnTo>
                  <a:lnTo>
                    <a:pt x="17913" y="15978"/>
                  </a:lnTo>
                  <a:lnTo>
                    <a:pt x="18013" y="14911"/>
                  </a:lnTo>
                  <a:lnTo>
                    <a:pt x="18146" y="13210"/>
                  </a:lnTo>
                  <a:lnTo>
                    <a:pt x="18247" y="11942"/>
                  </a:lnTo>
                  <a:lnTo>
                    <a:pt x="18280" y="11642"/>
                  </a:lnTo>
                  <a:lnTo>
                    <a:pt x="18347" y="10574"/>
                  </a:lnTo>
                  <a:lnTo>
                    <a:pt x="18547" y="8073"/>
                  </a:lnTo>
                  <a:lnTo>
                    <a:pt x="18714" y="6238"/>
                  </a:lnTo>
                  <a:lnTo>
                    <a:pt x="18980" y="3002"/>
                  </a:lnTo>
                  <a:lnTo>
                    <a:pt x="19080" y="1735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4"/>
            <p:cNvSpPr/>
            <p:nvPr/>
          </p:nvSpPr>
          <p:spPr>
            <a:xfrm>
              <a:off x="4481970" y="3975958"/>
              <a:ext cx="255332" cy="27052"/>
            </a:xfrm>
            <a:custGeom>
              <a:avLst/>
              <a:gdLst/>
              <a:ahLst/>
              <a:cxnLst/>
              <a:rect l="l" t="t" r="r" b="b"/>
              <a:pathLst>
                <a:path w="21416" h="2269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435"/>
                  </a:lnTo>
                  <a:cubicBezTo>
                    <a:pt x="0" y="1902"/>
                    <a:pt x="367" y="2269"/>
                    <a:pt x="834" y="2269"/>
                  </a:cubicBezTo>
                  <a:lnTo>
                    <a:pt x="20582" y="2269"/>
                  </a:lnTo>
                  <a:cubicBezTo>
                    <a:pt x="21049" y="2269"/>
                    <a:pt x="21416" y="1902"/>
                    <a:pt x="21416" y="1435"/>
                  </a:cubicBezTo>
                  <a:lnTo>
                    <a:pt x="21416" y="834"/>
                  </a:lnTo>
                  <a:cubicBezTo>
                    <a:pt x="21416" y="367"/>
                    <a:pt x="21049" y="0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4"/>
            <p:cNvSpPr/>
            <p:nvPr/>
          </p:nvSpPr>
          <p:spPr>
            <a:xfrm>
              <a:off x="4500259" y="4217749"/>
              <a:ext cx="218754" cy="26659"/>
            </a:xfrm>
            <a:custGeom>
              <a:avLst/>
              <a:gdLst/>
              <a:ahLst/>
              <a:cxnLst/>
              <a:rect l="l" t="t" r="r" b="b"/>
              <a:pathLst>
                <a:path w="18348" h="2236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1435"/>
                  </a:lnTo>
                  <a:cubicBezTo>
                    <a:pt x="1" y="1868"/>
                    <a:pt x="368" y="2235"/>
                    <a:pt x="835" y="2235"/>
                  </a:cubicBezTo>
                  <a:lnTo>
                    <a:pt x="17513" y="2235"/>
                  </a:lnTo>
                  <a:cubicBezTo>
                    <a:pt x="17980" y="2235"/>
                    <a:pt x="18347" y="1868"/>
                    <a:pt x="18347" y="1435"/>
                  </a:cubicBezTo>
                  <a:lnTo>
                    <a:pt x="18347" y="834"/>
                  </a:lnTo>
                  <a:cubicBezTo>
                    <a:pt x="18347" y="367"/>
                    <a:pt x="17980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4"/>
            <p:cNvSpPr/>
            <p:nvPr/>
          </p:nvSpPr>
          <p:spPr>
            <a:xfrm>
              <a:off x="3443987" y="2694611"/>
              <a:ext cx="179374" cy="179767"/>
            </a:xfrm>
            <a:custGeom>
              <a:avLst/>
              <a:gdLst/>
              <a:ahLst/>
              <a:cxnLst/>
              <a:rect l="l" t="t" r="r" b="b"/>
              <a:pathLst>
                <a:path w="15045" h="15078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13810"/>
                  </a:lnTo>
                  <a:cubicBezTo>
                    <a:pt x="0" y="14511"/>
                    <a:pt x="567" y="15078"/>
                    <a:pt x="1268" y="15078"/>
                  </a:cubicBezTo>
                  <a:lnTo>
                    <a:pt x="13810" y="15078"/>
                  </a:lnTo>
                  <a:cubicBezTo>
                    <a:pt x="14477" y="15078"/>
                    <a:pt x="15044" y="14511"/>
                    <a:pt x="15044" y="13810"/>
                  </a:cubicBezTo>
                  <a:lnTo>
                    <a:pt x="15044" y="1268"/>
                  </a:lnTo>
                  <a:cubicBezTo>
                    <a:pt x="15044" y="567"/>
                    <a:pt x="14477" y="0"/>
                    <a:pt x="1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4"/>
            <p:cNvSpPr/>
            <p:nvPr/>
          </p:nvSpPr>
          <p:spPr>
            <a:xfrm>
              <a:off x="3513184" y="2858456"/>
              <a:ext cx="75970" cy="73192"/>
            </a:xfrm>
            <a:custGeom>
              <a:avLst/>
              <a:gdLst/>
              <a:ahLst/>
              <a:cxnLst/>
              <a:rect l="l" t="t" r="r" b="b"/>
              <a:pathLst>
                <a:path w="6372" h="6139" extrusionOk="0">
                  <a:moveTo>
                    <a:pt x="0" y="0"/>
                  </a:moveTo>
                  <a:cubicBezTo>
                    <a:pt x="0" y="0"/>
                    <a:pt x="768" y="4237"/>
                    <a:pt x="6372" y="6138"/>
                  </a:cubicBezTo>
                  <a:cubicBezTo>
                    <a:pt x="6372" y="6138"/>
                    <a:pt x="3169" y="3069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4"/>
            <p:cNvSpPr/>
            <p:nvPr/>
          </p:nvSpPr>
          <p:spPr>
            <a:xfrm>
              <a:off x="3502048" y="2728816"/>
              <a:ext cx="64835" cy="106993"/>
            </a:xfrm>
            <a:custGeom>
              <a:avLst/>
              <a:gdLst/>
              <a:ahLst/>
              <a:cxnLst/>
              <a:rect l="l" t="t" r="r" b="b"/>
              <a:pathLst>
                <a:path w="5438" h="8974" extrusionOk="0">
                  <a:moveTo>
                    <a:pt x="2369" y="2102"/>
                  </a:moveTo>
                  <a:lnTo>
                    <a:pt x="2369" y="3803"/>
                  </a:lnTo>
                  <a:cubicBezTo>
                    <a:pt x="1802" y="3669"/>
                    <a:pt x="1401" y="3402"/>
                    <a:pt x="1401" y="3002"/>
                  </a:cubicBezTo>
                  <a:cubicBezTo>
                    <a:pt x="1401" y="2569"/>
                    <a:pt x="1702" y="2235"/>
                    <a:pt x="2369" y="2102"/>
                  </a:cubicBezTo>
                  <a:close/>
                  <a:moveTo>
                    <a:pt x="3169" y="5204"/>
                  </a:moveTo>
                  <a:cubicBezTo>
                    <a:pt x="3770" y="5337"/>
                    <a:pt x="4203" y="5571"/>
                    <a:pt x="4203" y="6038"/>
                  </a:cubicBezTo>
                  <a:cubicBezTo>
                    <a:pt x="4203" y="6438"/>
                    <a:pt x="3903" y="6772"/>
                    <a:pt x="3169" y="6872"/>
                  </a:cubicBezTo>
                  <a:lnTo>
                    <a:pt x="3169" y="5204"/>
                  </a:lnTo>
                  <a:close/>
                  <a:moveTo>
                    <a:pt x="2369" y="0"/>
                  </a:moveTo>
                  <a:lnTo>
                    <a:pt x="2369" y="1067"/>
                  </a:lnTo>
                  <a:cubicBezTo>
                    <a:pt x="868" y="1201"/>
                    <a:pt x="134" y="2068"/>
                    <a:pt x="134" y="3036"/>
                  </a:cubicBezTo>
                  <a:cubicBezTo>
                    <a:pt x="134" y="4370"/>
                    <a:pt x="1301" y="4703"/>
                    <a:pt x="2369" y="4970"/>
                  </a:cubicBezTo>
                  <a:lnTo>
                    <a:pt x="2369" y="6872"/>
                  </a:lnTo>
                  <a:cubicBezTo>
                    <a:pt x="1668" y="6838"/>
                    <a:pt x="1001" y="6571"/>
                    <a:pt x="434" y="6171"/>
                  </a:cubicBezTo>
                  <a:lnTo>
                    <a:pt x="0" y="7138"/>
                  </a:lnTo>
                  <a:cubicBezTo>
                    <a:pt x="701" y="7605"/>
                    <a:pt x="1535" y="7906"/>
                    <a:pt x="2369" y="7906"/>
                  </a:cubicBezTo>
                  <a:lnTo>
                    <a:pt x="2369" y="8973"/>
                  </a:lnTo>
                  <a:lnTo>
                    <a:pt x="3169" y="8973"/>
                  </a:lnTo>
                  <a:lnTo>
                    <a:pt x="3169" y="7906"/>
                  </a:lnTo>
                  <a:cubicBezTo>
                    <a:pt x="4704" y="7772"/>
                    <a:pt x="5438" y="6905"/>
                    <a:pt x="5438" y="5938"/>
                  </a:cubicBezTo>
                  <a:cubicBezTo>
                    <a:pt x="5438" y="4603"/>
                    <a:pt x="4237" y="4270"/>
                    <a:pt x="3169" y="4003"/>
                  </a:cubicBezTo>
                  <a:lnTo>
                    <a:pt x="3169" y="2102"/>
                  </a:lnTo>
                  <a:cubicBezTo>
                    <a:pt x="3703" y="2135"/>
                    <a:pt x="4237" y="2335"/>
                    <a:pt x="4737" y="2602"/>
                  </a:cubicBezTo>
                  <a:lnTo>
                    <a:pt x="5171" y="1635"/>
                  </a:lnTo>
                  <a:cubicBezTo>
                    <a:pt x="4537" y="1268"/>
                    <a:pt x="3870" y="1067"/>
                    <a:pt x="3169" y="1034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4"/>
            <p:cNvSpPr/>
            <p:nvPr/>
          </p:nvSpPr>
          <p:spPr>
            <a:xfrm>
              <a:off x="3456708" y="3301873"/>
              <a:ext cx="195684" cy="163350"/>
            </a:xfrm>
            <a:custGeom>
              <a:avLst/>
              <a:gdLst/>
              <a:ahLst/>
              <a:cxnLst/>
              <a:rect l="l" t="t" r="r" b="b"/>
              <a:pathLst>
                <a:path w="16413" h="13701" extrusionOk="0">
                  <a:moveTo>
                    <a:pt x="3770" y="1"/>
                  </a:moveTo>
                  <a:cubicBezTo>
                    <a:pt x="3770" y="1"/>
                    <a:pt x="1" y="9341"/>
                    <a:pt x="968" y="11542"/>
                  </a:cubicBezTo>
                  <a:cubicBezTo>
                    <a:pt x="1717" y="13308"/>
                    <a:pt x="9142" y="13701"/>
                    <a:pt x="12688" y="13701"/>
                  </a:cubicBezTo>
                  <a:cubicBezTo>
                    <a:pt x="13562" y="13701"/>
                    <a:pt x="14200" y="13677"/>
                    <a:pt x="14444" y="13644"/>
                  </a:cubicBezTo>
                  <a:cubicBezTo>
                    <a:pt x="15645" y="13477"/>
                    <a:pt x="16412" y="1902"/>
                    <a:pt x="16412" y="1902"/>
                  </a:cubicBezTo>
                  <a:cubicBezTo>
                    <a:pt x="12143" y="1735"/>
                    <a:pt x="7906" y="11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4"/>
            <p:cNvSpPr/>
            <p:nvPr/>
          </p:nvSpPr>
          <p:spPr>
            <a:xfrm>
              <a:off x="3483354" y="3120133"/>
              <a:ext cx="110176" cy="141997"/>
            </a:xfrm>
            <a:custGeom>
              <a:avLst/>
              <a:gdLst/>
              <a:ahLst/>
              <a:cxnLst/>
              <a:rect l="l" t="t" r="r" b="b"/>
              <a:pathLst>
                <a:path w="9241" h="11910" extrusionOk="0">
                  <a:moveTo>
                    <a:pt x="2502" y="8573"/>
                  </a:moveTo>
                  <a:cubicBezTo>
                    <a:pt x="2524" y="8579"/>
                    <a:pt x="2545" y="8585"/>
                    <a:pt x="2565" y="8591"/>
                  </a:cubicBezTo>
                  <a:lnTo>
                    <a:pt x="2565" y="8591"/>
                  </a:lnTo>
                  <a:cubicBezTo>
                    <a:pt x="2511" y="8587"/>
                    <a:pt x="2457" y="8581"/>
                    <a:pt x="2402" y="8573"/>
                  </a:cubicBezTo>
                  <a:close/>
                  <a:moveTo>
                    <a:pt x="6805" y="1"/>
                  </a:moveTo>
                  <a:cubicBezTo>
                    <a:pt x="6439" y="301"/>
                    <a:pt x="6138" y="568"/>
                    <a:pt x="5838" y="834"/>
                  </a:cubicBezTo>
                  <a:cubicBezTo>
                    <a:pt x="5571" y="1135"/>
                    <a:pt x="5271" y="1402"/>
                    <a:pt x="5004" y="1702"/>
                  </a:cubicBezTo>
                  <a:cubicBezTo>
                    <a:pt x="4437" y="2269"/>
                    <a:pt x="3903" y="2903"/>
                    <a:pt x="3403" y="3536"/>
                  </a:cubicBezTo>
                  <a:cubicBezTo>
                    <a:pt x="2402" y="4804"/>
                    <a:pt x="1502" y="6205"/>
                    <a:pt x="768" y="7639"/>
                  </a:cubicBezTo>
                  <a:lnTo>
                    <a:pt x="501" y="8206"/>
                  </a:lnTo>
                  <a:lnTo>
                    <a:pt x="368" y="8473"/>
                  </a:lnTo>
                  <a:lnTo>
                    <a:pt x="301" y="8607"/>
                  </a:lnTo>
                  <a:lnTo>
                    <a:pt x="201" y="8840"/>
                  </a:lnTo>
                  <a:cubicBezTo>
                    <a:pt x="67" y="9107"/>
                    <a:pt x="34" y="9374"/>
                    <a:pt x="1" y="9641"/>
                  </a:cubicBezTo>
                  <a:cubicBezTo>
                    <a:pt x="1" y="9874"/>
                    <a:pt x="1" y="10074"/>
                    <a:pt x="67" y="10308"/>
                  </a:cubicBezTo>
                  <a:cubicBezTo>
                    <a:pt x="234" y="11042"/>
                    <a:pt x="768" y="11609"/>
                    <a:pt x="1502" y="11809"/>
                  </a:cubicBezTo>
                  <a:cubicBezTo>
                    <a:pt x="1702" y="11876"/>
                    <a:pt x="1935" y="11909"/>
                    <a:pt x="2169" y="11909"/>
                  </a:cubicBezTo>
                  <a:cubicBezTo>
                    <a:pt x="2703" y="11909"/>
                    <a:pt x="3236" y="11842"/>
                    <a:pt x="3737" y="11676"/>
                  </a:cubicBezTo>
                  <a:cubicBezTo>
                    <a:pt x="4170" y="11542"/>
                    <a:pt x="4571" y="11409"/>
                    <a:pt x="4937" y="11275"/>
                  </a:cubicBezTo>
                  <a:cubicBezTo>
                    <a:pt x="6405" y="10675"/>
                    <a:pt x="7840" y="9941"/>
                    <a:pt x="9174" y="9107"/>
                  </a:cubicBezTo>
                  <a:lnTo>
                    <a:pt x="8407" y="7372"/>
                  </a:lnTo>
                  <a:cubicBezTo>
                    <a:pt x="7106" y="7705"/>
                    <a:pt x="5751" y="8065"/>
                    <a:pt x="4490" y="8329"/>
                  </a:cubicBezTo>
                  <a:lnTo>
                    <a:pt x="4490" y="8329"/>
                  </a:lnTo>
                  <a:cubicBezTo>
                    <a:pt x="5055" y="7498"/>
                    <a:pt x="5671" y="6701"/>
                    <a:pt x="6338" y="5938"/>
                  </a:cubicBezTo>
                  <a:cubicBezTo>
                    <a:pt x="6805" y="5371"/>
                    <a:pt x="7272" y="4871"/>
                    <a:pt x="7773" y="4337"/>
                  </a:cubicBezTo>
                  <a:cubicBezTo>
                    <a:pt x="8006" y="4070"/>
                    <a:pt x="8273" y="3837"/>
                    <a:pt x="8507" y="3603"/>
                  </a:cubicBezTo>
                  <a:cubicBezTo>
                    <a:pt x="8740" y="3336"/>
                    <a:pt x="9040" y="3069"/>
                    <a:pt x="9241" y="2903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>
              <a:off x="3524319" y="3103896"/>
              <a:ext cx="85615" cy="95392"/>
            </a:xfrm>
            <a:custGeom>
              <a:avLst/>
              <a:gdLst/>
              <a:ahLst/>
              <a:cxnLst/>
              <a:rect l="l" t="t" r="r" b="b"/>
              <a:pathLst>
                <a:path w="7181" h="8001" extrusionOk="0">
                  <a:moveTo>
                    <a:pt x="4629" y="0"/>
                  </a:moveTo>
                  <a:cubicBezTo>
                    <a:pt x="4256" y="0"/>
                    <a:pt x="3757" y="171"/>
                    <a:pt x="3103" y="562"/>
                  </a:cubicBezTo>
                  <a:cubicBezTo>
                    <a:pt x="1802" y="1363"/>
                    <a:pt x="734" y="2463"/>
                    <a:pt x="0" y="3831"/>
                  </a:cubicBezTo>
                  <a:lnTo>
                    <a:pt x="3803" y="8001"/>
                  </a:lnTo>
                  <a:cubicBezTo>
                    <a:pt x="3803" y="8001"/>
                    <a:pt x="7181" y="0"/>
                    <a:pt x="4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>
              <a:off x="3614595" y="2960259"/>
              <a:ext cx="212387" cy="184894"/>
            </a:xfrm>
            <a:custGeom>
              <a:avLst/>
              <a:gdLst/>
              <a:ahLst/>
              <a:cxnLst/>
              <a:rect l="l" t="t" r="r" b="b"/>
              <a:pathLst>
                <a:path w="17814" h="15508" extrusionOk="0">
                  <a:moveTo>
                    <a:pt x="13810" y="1"/>
                  </a:moveTo>
                  <a:cubicBezTo>
                    <a:pt x="6939" y="301"/>
                    <a:pt x="0" y="10809"/>
                    <a:pt x="0" y="10809"/>
                  </a:cubicBezTo>
                  <a:cubicBezTo>
                    <a:pt x="0" y="10809"/>
                    <a:pt x="661" y="15508"/>
                    <a:pt x="6459" y="15508"/>
                  </a:cubicBezTo>
                  <a:cubicBezTo>
                    <a:pt x="7306" y="15508"/>
                    <a:pt x="8261" y="15408"/>
                    <a:pt x="9340" y="15178"/>
                  </a:cubicBezTo>
                  <a:cubicBezTo>
                    <a:pt x="17813" y="13377"/>
                    <a:pt x="13810" y="1"/>
                    <a:pt x="13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>
              <a:off x="3783213" y="2989754"/>
              <a:ext cx="19112" cy="7905"/>
            </a:xfrm>
            <a:custGeom>
              <a:avLst/>
              <a:gdLst/>
              <a:ahLst/>
              <a:cxnLst/>
              <a:rect l="l" t="t" r="r" b="b"/>
              <a:pathLst>
                <a:path w="1603" h="663" extrusionOk="0">
                  <a:moveTo>
                    <a:pt x="404" y="0"/>
                  </a:moveTo>
                  <a:cubicBezTo>
                    <a:pt x="304" y="0"/>
                    <a:pt x="202" y="10"/>
                    <a:pt x="101" y="29"/>
                  </a:cubicBezTo>
                  <a:cubicBezTo>
                    <a:pt x="1" y="62"/>
                    <a:pt x="34" y="229"/>
                    <a:pt x="134" y="229"/>
                  </a:cubicBezTo>
                  <a:cubicBezTo>
                    <a:pt x="203" y="219"/>
                    <a:pt x="272" y="214"/>
                    <a:pt x="341" y="214"/>
                  </a:cubicBezTo>
                  <a:cubicBezTo>
                    <a:pt x="736" y="214"/>
                    <a:pt x="1118" y="373"/>
                    <a:pt x="1402" y="629"/>
                  </a:cubicBezTo>
                  <a:cubicBezTo>
                    <a:pt x="1402" y="663"/>
                    <a:pt x="1435" y="663"/>
                    <a:pt x="1469" y="663"/>
                  </a:cubicBezTo>
                  <a:cubicBezTo>
                    <a:pt x="1569" y="663"/>
                    <a:pt x="1602" y="562"/>
                    <a:pt x="1535" y="496"/>
                  </a:cubicBezTo>
                  <a:cubicBezTo>
                    <a:pt x="1238" y="171"/>
                    <a:pt x="831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>
              <a:off x="3792763" y="3021109"/>
              <a:ext cx="9955" cy="19505"/>
            </a:xfrm>
            <a:custGeom>
              <a:avLst/>
              <a:gdLst/>
              <a:ahLst/>
              <a:cxnLst/>
              <a:rect l="l" t="t" r="r" b="b"/>
              <a:pathLst>
                <a:path w="835" h="1636" extrusionOk="0">
                  <a:moveTo>
                    <a:pt x="34" y="1"/>
                  </a:moveTo>
                  <a:lnTo>
                    <a:pt x="0" y="1602"/>
                  </a:lnTo>
                  <a:cubicBezTo>
                    <a:pt x="69" y="1625"/>
                    <a:pt x="140" y="1635"/>
                    <a:pt x="210" y="1635"/>
                  </a:cubicBezTo>
                  <a:cubicBezTo>
                    <a:pt x="447" y="1635"/>
                    <a:pt x="680" y="1515"/>
                    <a:pt x="834" y="1335"/>
                  </a:cubicBezTo>
                  <a:cubicBezTo>
                    <a:pt x="534" y="901"/>
                    <a:pt x="267" y="468"/>
                    <a:pt x="34" y="1"/>
                  </a:cubicBez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>
              <a:off x="3793156" y="3005956"/>
              <a:ext cx="7571" cy="10790"/>
            </a:xfrm>
            <a:custGeom>
              <a:avLst/>
              <a:gdLst/>
              <a:ahLst/>
              <a:cxnLst/>
              <a:rect l="l" t="t" r="r" b="b"/>
              <a:pathLst>
                <a:path w="635" h="905" extrusionOk="0">
                  <a:moveTo>
                    <a:pt x="298" y="0"/>
                  </a:moveTo>
                  <a:cubicBezTo>
                    <a:pt x="144" y="0"/>
                    <a:pt x="1" y="188"/>
                    <a:pt x="1" y="404"/>
                  </a:cubicBezTo>
                  <a:cubicBezTo>
                    <a:pt x="1" y="671"/>
                    <a:pt x="101" y="905"/>
                    <a:pt x="268" y="905"/>
                  </a:cubicBezTo>
                  <a:cubicBezTo>
                    <a:pt x="434" y="905"/>
                    <a:pt x="601" y="705"/>
                    <a:pt x="601" y="471"/>
                  </a:cubicBezTo>
                  <a:cubicBezTo>
                    <a:pt x="635" y="204"/>
                    <a:pt x="501" y="37"/>
                    <a:pt x="334" y="4"/>
                  </a:cubicBezTo>
                  <a:cubicBezTo>
                    <a:pt x="322" y="2"/>
                    <a:pt x="310" y="0"/>
                    <a:pt x="2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>
              <a:off x="3796340" y="3003607"/>
              <a:ext cx="6772" cy="3231"/>
            </a:xfrm>
            <a:custGeom>
              <a:avLst/>
              <a:gdLst/>
              <a:ahLst/>
              <a:cxnLst/>
              <a:rect l="l" t="t" r="r" b="b"/>
              <a:pathLst>
                <a:path w="568" h="271" extrusionOk="0">
                  <a:moveTo>
                    <a:pt x="568" y="1"/>
                  </a:moveTo>
                  <a:lnTo>
                    <a:pt x="1" y="201"/>
                  </a:lnTo>
                  <a:cubicBezTo>
                    <a:pt x="57" y="251"/>
                    <a:pt x="115" y="270"/>
                    <a:pt x="172" y="270"/>
                  </a:cubicBezTo>
                  <a:cubicBezTo>
                    <a:pt x="381" y="270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4"/>
            <p:cNvSpPr/>
            <p:nvPr/>
          </p:nvSpPr>
          <p:spPr>
            <a:xfrm>
              <a:off x="3673194" y="2944176"/>
              <a:ext cx="124757" cy="141508"/>
            </a:xfrm>
            <a:custGeom>
              <a:avLst/>
              <a:gdLst/>
              <a:ahLst/>
              <a:cxnLst/>
              <a:rect l="l" t="t" r="r" b="b"/>
              <a:pathLst>
                <a:path w="10464" h="11869" extrusionOk="0">
                  <a:moveTo>
                    <a:pt x="5970" y="1"/>
                  </a:moveTo>
                  <a:cubicBezTo>
                    <a:pt x="1628" y="1"/>
                    <a:pt x="1" y="7265"/>
                    <a:pt x="3125" y="10356"/>
                  </a:cubicBezTo>
                  <a:cubicBezTo>
                    <a:pt x="3158" y="10390"/>
                    <a:pt x="3191" y="10423"/>
                    <a:pt x="3225" y="10456"/>
                  </a:cubicBezTo>
                  <a:cubicBezTo>
                    <a:pt x="3658" y="10857"/>
                    <a:pt x="4159" y="11224"/>
                    <a:pt x="4726" y="11457"/>
                  </a:cubicBezTo>
                  <a:cubicBezTo>
                    <a:pt x="5479" y="11734"/>
                    <a:pt x="6139" y="11869"/>
                    <a:pt x="6715" y="11869"/>
                  </a:cubicBezTo>
                  <a:cubicBezTo>
                    <a:pt x="7389" y="11869"/>
                    <a:pt x="7945" y="11684"/>
                    <a:pt x="8395" y="11324"/>
                  </a:cubicBezTo>
                  <a:cubicBezTo>
                    <a:pt x="9629" y="10323"/>
                    <a:pt x="10163" y="8322"/>
                    <a:pt x="10363" y="5853"/>
                  </a:cubicBezTo>
                  <a:cubicBezTo>
                    <a:pt x="10463" y="4886"/>
                    <a:pt x="10396" y="3918"/>
                    <a:pt x="10230" y="2951"/>
                  </a:cubicBezTo>
                  <a:lnTo>
                    <a:pt x="10230" y="2884"/>
                  </a:lnTo>
                  <a:lnTo>
                    <a:pt x="10196" y="2784"/>
                  </a:lnTo>
                  <a:cubicBezTo>
                    <a:pt x="9896" y="1683"/>
                    <a:pt x="9095" y="783"/>
                    <a:pt x="7995" y="416"/>
                  </a:cubicBezTo>
                  <a:cubicBezTo>
                    <a:pt x="7561" y="216"/>
                    <a:pt x="7061" y="116"/>
                    <a:pt x="6594" y="49"/>
                  </a:cubicBezTo>
                  <a:cubicBezTo>
                    <a:pt x="6380" y="16"/>
                    <a:pt x="6172" y="1"/>
                    <a:pt x="597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4"/>
            <p:cNvSpPr/>
            <p:nvPr/>
          </p:nvSpPr>
          <p:spPr>
            <a:xfrm>
              <a:off x="3711631" y="3066079"/>
              <a:ext cx="62057" cy="18599"/>
            </a:xfrm>
            <a:custGeom>
              <a:avLst/>
              <a:gdLst/>
              <a:ahLst/>
              <a:cxnLst/>
              <a:rect l="l" t="t" r="r" b="b"/>
              <a:pathLst>
                <a:path w="5205" h="1560" extrusionOk="0">
                  <a:moveTo>
                    <a:pt x="1021" y="1"/>
                  </a:moveTo>
                  <a:cubicBezTo>
                    <a:pt x="673" y="1"/>
                    <a:pt x="326" y="77"/>
                    <a:pt x="1" y="231"/>
                  </a:cubicBezTo>
                  <a:cubicBezTo>
                    <a:pt x="434" y="632"/>
                    <a:pt x="935" y="932"/>
                    <a:pt x="1502" y="1165"/>
                  </a:cubicBezTo>
                  <a:cubicBezTo>
                    <a:pt x="2225" y="1431"/>
                    <a:pt x="2863" y="1560"/>
                    <a:pt x="3426" y="1560"/>
                  </a:cubicBezTo>
                  <a:cubicBezTo>
                    <a:pt x="4134" y="1560"/>
                    <a:pt x="4721" y="1356"/>
                    <a:pt x="5204" y="965"/>
                  </a:cubicBezTo>
                  <a:lnTo>
                    <a:pt x="5204" y="965"/>
                  </a:lnTo>
                  <a:cubicBezTo>
                    <a:pt x="5009" y="990"/>
                    <a:pt x="4814" y="1002"/>
                    <a:pt x="4621" y="1002"/>
                  </a:cubicBezTo>
                  <a:cubicBezTo>
                    <a:pt x="3762" y="1002"/>
                    <a:pt x="2938" y="761"/>
                    <a:pt x="2202" y="298"/>
                  </a:cubicBezTo>
                  <a:cubicBezTo>
                    <a:pt x="1827" y="102"/>
                    <a:pt x="1423" y="1"/>
                    <a:pt x="1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4"/>
            <p:cNvSpPr/>
            <p:nvPr/>
          </p:nvSpPr>
          <p:spPr>
            <a:xfrm>
              <a:off x="3651185" y="2927139"/>
              <a:ext cx="143976" cy="140662"/>
            </a:xfrm>
            <a:custGeom>
              <a:avLst/>
              <a:gdLst/>
              <a:ahLst/>
              <a:cxnLst/>
              <a:rect l="l" t="t" r="r" b="b"/>
              <a:pathLst>
                <a:path w="12076" h="11798" extrusionOk="0">
                  <a:moveTo>
                    <a:pt x="6697" y="0"/>
                  </a:moveTo>
                  <a:cubicBezTo>
                    <a:pt x="4555" y="0"/>
                    <a:pt x="2395" y="1102"/>
                    <a:pt x="1501" y="3413"/>
                  </a:cubicBezTo>
                  <a:cubicBezTo>
                    <a:pt x="0" y="7249"/>
                    <a:pt x="1868" y="11485"/>
                    <a:pt x="4637" y="11785"/>
                  </a:cubicBezTo>
                  <a:cubicBezTo>
                    <a:pt x="4705" y="11793"/>
                    <a:pt x="4773" y="11797"/>
                    <a:pt x="4841" y="11797"/>
                  </a:cubicBezTo>
                  <a:cubicBezTo>
                    <a:pt x="6764" y="11797"/>
                    <a:pt x="8506" y="8717"/>
                    <a:pt x="8506" y="8717"/>
                  </a:cubicBezTo>
                  <a:cubicBezTo>
                    <a:pt x="11875" y="7716"/>
                    <a:pt x="12076" y="4313"/>
                    <a:pt x="12076" y="4313"/>
                  </a:cubicBezTo>
                  <a:cubicBezTo>
                    <a:pt x="11663" y="1495"/>
                    <a:pt x="9192" y="0"/>
                    <a:pt x="66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4"/>
            <p:cNvSpPr/>
            <p:nvPr/>
          </p:nvSpPr>
          <p:spPr>
            <a:xfrm>
              <a:off x="3741461" y="3004799"/>
              <a:ext cx="32620" cy="33240"/>
            </a:xfrm>
            <a:custGeom>
              <a:avLst/>
              <a:gdLst/>
              <a:ahLst/>
              <a:cxnLst/>
              <a:rect l="l" t="t" r="r" b="b"/>
              <a:pathLst>
                <a:path w="2736" h="2788" extrusionOk="0">
                  <a:moveTo>
                    <a:pt x="1602" y="1"/>
                  </a:moveTo>
                  <a:cubicBezTo>
                    <a:pt x="768" y="1"/>
                    <a:pt x="0" y="2036"/>
                    <a:pt x="2035" y="2770"/>
                  </a:cubicBezTo>
                  <a:cubicBezTo>
                    <a:pt x="2067" y="2781"/>
                    <a:pt x="2097" y="2788"/>
                    <a:pt x="2127" y="2788"/>
                  </a:cubicBezTo>
                  <a:cubicBezTo>
                    <a:pt x="2349" y="2788"/>
                    <a:pt x="2522" y="2440"/>
                    <a:pt x="2669" y="1469"/>
                  </a:cubicBezTo>
                  <a:cubicBezTo>
                    <a:pt x="2736" y="935"/>
                    <a:pt x="2435" y="1"/>
                    <a:pt x="1602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4"/>
            <p:cNvSpPr/>
            <p:nvPr/>
          </p:nvSpPr>
          <p:spPr>
            <a:xfrm>
              <a:off x="3664312" y="2923718"/>
              <a:ext cx="154313" cy="82694"/>
            </a:xfrm>
            <a:custGeom>
              <a:avLst/>
              <a:gdLst/>
              <a:ahLst/>
              <a:cxnLst/>
              <a:rect l="l" t="t" r="r" b="b"/>
              <a:pathLst>
                <a:path w="12943" h="6936" extrusionOk="0">
                  <a:moveTo>
                    <a:pt x="4655" y="0"/>
                  </a:moveTo>
                  <a:cubicBezTo>
                    <a:pt x="2805" y="0"/>
                    <a:pt x="112" y="2013"/>
                    <a:pt x="0" y="5034"/>
                  </a:cubicBezTo>
                  <a:cubicBezTo>
                    <a:pt x="1068" y="4800"/>
                    <a:pt x="2135" y="4634"/>
                    <a:pt x="3202" y="4567"/>
                  </a:cubicBezTo>
                  <a:cubicBezTo>
                    <a:pt x="3250" y="4564"/>
                    <a:pt x="3300" y="4562"/>
                    <a:pt x="3352" y="4562"/>
                  </a:cubicBezTo>
                  <a:cubicBezTo>
                    <a:pt x="5300" y="4562"/>
                    <a:pt x="10174" y="6935"/>
                    <a:pt x="10174" y="6935"/>
                  </a:cubicBezTo>
                  <a:cubicBezTo>
                    <a:pt x="12943" y="4834"/>
                    <a:pt x="12376" y="3199"/>
                    <a:pt x="10508" y="1398"/>
                  </a:cubicBezTo>
                  <a:cubicBezTo>
                    <a:pt x="9447" y="360"/>
                    <a:pt x="7577" y="192"/>
                    <a:pt x="6479" y="192"/>
                  </a:cubicBezTo>
                  <a:cubicBezTo>
                    <a:pt x="5953" y="192"/>
                    <a:pt x="5604" y="231"/>
                    <a:pt x="5604" y="231"/>
                  </a:cubicBezTo>
                  <a:cubicBezTo>
                    <a:pt x="5335" y="75"/>
                    <a:pt x="5010" y="0"/>
                    <a:pt x="4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4"/>
            <p:cNvSpPr/>
            <p:nvPr/>
          </p:nvSpPr>
          <p:spPr>
            <a:xfrm>
              <a:off x="3627317" y="3052094"/>
              <a:ext cx="112167" cy="83565"/>
            </a:xfrm>
            <a:custGeom>
              <a:avLst/>
              <a:gdLst/>
              <a:ahLst/>
              <a:cxnLst/>
              <a:rect l="l" t="t" r="r" b="b"/>
              <a:pathLst>
                <a:path w="9408" h="7009" extrusionOk="0">
                  <a:moveTo>
                    <a:pt x="6050" y="1"/>
                  </a:moveTo>
                  <a:cubicBezTo>
                    <a:pt x="5516" y="1"/>
                    <a:pt x="5138" y="70"/>
                    <a:pt x="5138" y="70"/>
                  </a:cubicBezTo>
                  <a:cubicBezTo>
                    <a:pt x="4871" y="2372"/>
                    <a:pt x="1" y="5207"/>
                    <a:pt x="1" y="5207"/>
                  </a:cubicBezTo>
                  <a:lnTo>
                    <a:pt x="7940" y="7008"/>
                  </a:lnTo>
                  <a:cubicBezTo>
                    <a:pt x="7740" y="4373"/>
                    <a:pt x="9408" y="2205"/>
                    <a:pt x="9408" y="2205"/>
                  </a:cubicBezTo>
                  <a:cubicBezTo>
                    <a:pt x="8978" y="307"/>
                    <a:pt x="7171" y="1"/>
                    <a:pt x="605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4"/>
            <p:cNvSpPr/>
            <p:nvPr/>
          </p:nvSpPr>
          <p:spPr>
            <a:xfrm>
              <a:off x="3549368" y="3098256"/>
              <a:ext cx="234146" cy="258921"/>
            </a:xfrm>
            <a:custGeom>
              <a:avLst/>
              <a:gdLst/>
              <a:ahLst/>
              <a:cxnLst/>
              <a:rect l="l" t="t" r="r" b="b"/>
              <a:pathLst>
                <a:path w="19639" h="21717" extrusionOk="0">
                  <a:moveTo>
                    <a:pt x="3437" y="1"/>
                  </a:moveTo>
                  <a:cubicBezTo>
                    <a:pt x="2503" y="1"/>
                    <a:pt x="1602" y="368"/>
                    <a:pt x="968" y="1068"/>
                  </a:cubicBezTo>
                  <a:cubicBezTo>
                    <a:pt x="1769" y="12076"/>
                    <a:pt x="1135" y="15345"/>
                    <a:pt x="1" y="20449"/>
                  </a:cubicBezTo>
                  <a:cubicBezTo>
                    <a:pt x="2603" y="20916"/>
                    <a:pt x="8173" y="20716"/>
                    <a:pt x="13577" y="21716"/>
                  </a:cubicBezTo>
                  <a:cubicBezTo>
                    <a:pt x="19639" y="4984"/>
                    <a:pt x="18559" y="4536"/>
                    <a:pt x="18426" y="4536"/>
                  </a:cubicBezTo>
                  <a:cubicBezTo>
                    <a:pt x="18419" y="4536"/>
                    <a:pt x="18414" y="4537"/>
                    <a:pt x="18414" y="4537"/>
                  </a:cubicBezTo>
                  <a:cubicBezTo>
                    <a:pt x="18414" y="4537"/>
                    <a:pt x="17080" y="2770"/>
                    <a:pt x="15379" y="2136"/>
                  </a:cubicBezTo>
                  <a:lnTo>
                    <a:pt x="15178" y="2069"/>
                  </a:lnTo>
                  <a:cubicBezTo>
                    <a:pt x="14311" y="1769"/>
                    <a:pt x="14144" y="1735"/>
                    <a:pt x="12977" y="1402"/>
                  </a:cubicBezTo>
                  <a:cubicBezTo>
                    <a:pt x="10975" y="968"/>
                    <a:pt x="9107" y="601"/>
                    <a:pt x="6806" y="301"/>
                  </a:cubicBezTo>
                  <a:lnTo>
                    <a:pt x="6372" y="234"/>
                  </a:lnTo>
                  <a:cubicBezTo>
                    <a:pt x="5938" y="201"/>
                    <a:pt x="5538" y="168"/>
                    <a:pt x="5105" y="134"/>
                  </a:cubicBezTo>
                  <a:cubicBezTo>
                    <a:pt x="4838" y="101"/>
                    <a:pt x="4571" y="68"/>
                    <a:pt x="4337" y="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4"/>
            <p:cNvSpPr/>
            <p:nvPr/>
          </p:nvSpPr>
          <p:spPr>
            <a:xfrm>
              <a:off x="3728335" y="3166665"/>
              <a:ext cx="210790" cy="198068"/>
            </a:xfrm>
            <a:custGeom>
              <a:avLst/>
              <a:gdLst/>
              <a:ahLst/>
              <a:cxnLst/>
              <a:rect l="l" t="t" r="r" b="b"/>
              <a:pathLst>
                <a:path w="17680" h="16613" extrusionOk="0">
                  <a:moveTo>
                    <a:pt x="3737" y="0"/>
                  </a:moveTo>
                  <a:lnTo>
                    <a:pt x="1" y="901"/>
                  </a:lnTo>
                  <a:cubicBezTo>
                    <a:pt x="234" y="2002"/>
                    <a:pt x="534" y="2969"/>
                    <a:pt x="868" y="3970"/>
                  </a:cubicBezTo>
                  <a:cubicBezTo>
                    <a:pt x="1168" y="4971"/>
                    <a:pt x="1535" y="5971"/>
                    <a:pt x="1935" y="6972"/>
                  </a:cubicBezTo>
                  <a:cubicBezTo>
                    <a:pt x="2302" y="7939"/>
                    <a:pt x="2736" y="8907"/>
                    <a:pt x="3170" y="9874"/>
                  </a:cubicBezTo>
                  <a:cubicBezTo>
                    <a:pt x="3403" y="10374"/>
                    <a:pt x="3637" y="10841"/>
                    <a:pt x="3870" y="11308"/>
                  </a:cubicBezTo>
                  <a:cubicBezTo>
                    <a:pt x="4003" y="11542"/>
                    <a:pt x="4137" y="11775"/>
                    <a:pt x="4237" y="12009"/>
                  </a:cubicBezTo>
                  <a:lnTo>
                    <a:pt x="4437" y="12376"/>
                  </a:lnTo>
                  <a:lnTo>
                    <a:pt x="4537" y="12543"/>
                  </a:lnTo>
                  <a:cubicBezTo>
                    <a:pt x="4604" y="12643"/>
                    <a:pt x="4637" y="12743"/>
                    <a:pt x="4737" y="12843"/>
                  </a:cubicBezTo>
                  <a:cubicBezTo>
                    <a:pt x="5138" y="13477"/>
                    <a:pt x="5705" y="13977"/>
                    <a:pt x="6372" y="14344"/>
                  </a:cubicBezTo>
                  <a:cubicBezTo>
                    <a:pt x="6906" y="14677"/>
                    <a:pt x="7439" y="14911"/>
                    <a:pt x="8006" y="15144"/>
                  </a:cubicBezTo>
                  <a:cubicBezTo>
                    <a:pt x="9040" y="15511"/>
                    <a:pt x="10108" y="15812"/>
                    <a:pt x="11209" y="16012"/>
                  </a:cubicBezTo>
                  <a:cubicBezTo>
                    <a:pt x="13277" y="16412"/>
                    <a:pt x="15378" y="16612"/>
                    <a:pt x="17513" y="16612"/>
                  </a:cubicBezTo>
                  <a:lnTo>
                    <a:pt x="17680" y="14744"/>
                  </a:lnTo>
                  <a:cubicBezTo>
                    <a:pt x="15745" y="14311"/>
                    <a:pt x="13777" y="13844"/>
                    <a:pt x="11909" y="13243"/>
                  </a:cubicBezTo>
                  <a:cubicBezTo>
                    <a:pt x="11008" y="12943"/>
                    <a:pt x="10108" y="12609"/>
                    <a:pt x="9274" y="12209"/>
                  </a:cubicBezTo>
                  <a:cubicBezTo>
                    <a:pt x="8874" y="12042"/>
                    <a:pt x="8540" y="11809"/>
                    <a:pt x="8173" y="11575"/>
                  </a:cubicBezTo>
                  <a:cubicBezTo>
                    <a:pt x="7973" y="11408"/>
                    <a:pt x="7773" y="11208"/>
                    <a:pt x="7606" y="11008"/>
                  </a:cubicBezTo>
                  <a:lnTo>
                    <a:pt x="7606" y="10941"/>
                  </a:lnTo>
                  <a:lnTo>
                    <a:pt x="7539" y="10808"/>
                  </a:lnTo>
                  <a:lnTo>
                    <a:pt x="7406" y="10474"/>
                  </a:lnTo>
                  <a:cubicBezTo>
                    <a:pt x="7306" y="10241"/>
                    <a:pt x="7172" y="10007"/>
                    <a:pt x="7106" y="9807"/>
                  </a:cubicBezTo>
                  <a:cubicBezTo>
                    <a:pt x="6906" y="9340"/>
                    <a:pt x="6705" y="8873"/>
                    <a:pt x="6539" y="8440"/>
                  </a:cubicBezTo>
                  <a:cubicBezTo>
                    <a:pt x="6172" y="7506"/>
                    <a:pt x="5805" y="6572"/>
                    <a:pt x="5471" y="5638"/>
                  </a:cubicBezTo>
                  <a:cubicBezTo>
                    <a:pt x="5171" y="4704"/>
                    <a:pt x="4871" y="3770"/>
                    <a:pt x="4571" y="2836"/>
                  </a:cubicBezTo>
                  <a:cubicBezTo>
                    <a:pt x="4270" y="1868"/>
                    <a:pt x="3970" y="901"/>
                    <a:pt x="3737" y="0"/>
                  </a:cubicBez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4"/>
            <p:cNvSpPr/>
            <p:nvPr/>
          </p:nvSpPr>
          <p:spPr>
            <a:xfrm>
              <a:off x="3928773" y="3333693"/>
              <a:ext cx="37401" cy="33765"/>
            </a:xfrm>
            <a:custGeom>
              <a:avLst/>
              <a:gdLst/>
              <a:ahLst/>
              <a:cxnLst/>
              <a:rect l="l" t="t" r="r" b="b"/>
              <a:pathLst>
                <a:path w="3137" h="2832" extrusionOk="0">
                  <a:moveTo>
                    <a:pt x="2736" y="0"/>
                  </a:moveTo>
                  <a:lnTo>
                    <a:pt x="267" y="968"/>
                  </a:lnTo>
                  <a:lnTo>
                    <a:pt x="1" y="2068"/>
                  </a:lnTo>
                  <a:cubicBezTo>
                    <a:pt x="346" y="2649"/>
                    <a:pt x="866" y="2831"/>
                    <a:pt x="1383" y="2831"/>
                  </a:cubicBezTo>
                  <a:cubicBezTo>
                    <a:pt x="2263" y="2831"/>
                    <a:pt x="3136" y="2302"/>
                    <a:pt x="3136" y="23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4"/>
            <p:cNvSpPr/>
            <p:nvPr/>
          </p:nvSpPr>
          <p:spPr>
            <a:xfrm>
              <a:off x="3961381" y="3333693"/>
              <a:ext cx="23881" cy="27446"/>
            </a:xfrm>
            <a:custGeom>
              <a:avLst/>
              <a:gdLst/>
              <a:ahLst/>
              <a:cxnLst/>
              <a:rect l="l" t="t" r="r" b="b"/>
              <a:pathLst>
                <a:path w="2003" h="2302" extrusionOk="0">
                  <a:moveTo>
                    <a:pt x="1" y="0"/>
                  </a:moveTo>
                  <a:lnTo>
                    <a:pt x="401" y="2302"/>
                  </a:lnTo>
                  <a:lnTo>
                    <a:pt x="2002" y="1935"/>
                  </a:lnTo>
                  <a:lnTo>
                    <a:pt x="1202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4"/>
            <p:cNvSpPr/>
            <p:nvPr/>
          </p:nvSpPr>
          <p:spPr>
            <a:xfrm>
              <a:off x="3708853" y="3137742"/>
              <a:ext cx="90289" cy="122790"/>
            </a:xfrm>
            <a:custGeom>
              <a:avLst/>
              <a:gdLst/>
              <a:ahLst/>
              <a:cxnLst/>
              <a:rect l="l" t="t" r="r" b="b"/>
              <a:pathLst>
                <a:path w="7573" h="10299" extrusionOk="0">
                  <a:moveTo>
                    <a:pt x="3456" y="1"/>
                  </a:moveTo>
                  <a:cubicBezTo>
                    <a:pt x="2677" y="1"/>
                    <a:pt x="1657" y="1448"/>
                    <a:pt x="867" y="2793"/>
                  </a:cubicBezTo>
                  <a:cubicBezTo>
                    <a:pt x="0" y="4328"/>
                    <a:pt x="2669" y="10299"/>
                    <a:pt x="2669" y="10299"/>
                  </a:cubicBezTo>
                  <a:lnTo>
                    <a:pt x="7572" y="6296"/>
                  </a:lnTo>
                  <a:cubicBezTo>
                    <a:pt x="7239" y="4528"/>
                    <a:pt x="5871" y="1459"/>
                    <a:pt x="3769" y="91"/>
                  </a:cubicBezTo>
                  <a:cubicBezTo>
                    <a:pt x="3671" y="30"/>
                    <a:pt x="3566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4"/>
            <p:cNvSpPr/>
            <p:nvPr/>
          </p:nvSpPr>
          <p:spPr>
            <a:xfrm>
              <a:off x="3673051" y="3595764"/>
              <a:ext cx="191308" cy="607702"/>
            </a:xfrm>
            <a:custGeom>
              <a:avLst/>
              <a:gdLst/>
              <a:ahLst/>
              <a:cxnLst/>
              <a:rect l="l" t="t" r="r" b="b"/>
              <a:pathLst>
                <a:path w="16046" h="50971" extrusionOk="0">
                  <a:moveTo>
                    <a:pt x="8073" y="1"/>
                  </a:moveTo>
                  <a:lnTo>
                    <a:pt x="1" y="2336"/>
                  </a:lnTo>
                  <a:lnTo>
                    <a:pt x="701" y="4371"/>
                  </a:lnTo>
                  <a:lnTo>
                    <a:pt x="2903" y="11109"/>
                  </a:lnTo>
                  <a:lnTo>
                    <a:pt x="3170" y="11876"/>
                  </a:lnTo>
                  <a:lnTo>
                    <a:pt x="4638" y="16279"/>
                  </a:lnTo>
                  <a:lnTo>
                    <a:pt x="7139" y="23851"/>
                  </a:lnTo>
                  <a:cubicBezTo>
                    <a:pt x="7473" y="35393"/>
                    <a:pt x="13777" y="50971"/>
                    <a:pt x="13777" y="50971"/>
                  </a:cubicBezTo>
                  <a:lnTo>
                    <a:pt x="16046" y="50403"/>
                  </a:lnTo>
                  <a:cubicBezTo>
                    <a:pt x="15212" y="39062"/>
                    <a:pt x="12977" y="25419"/>
                    <a:pt x="11109" y="15178"/>
                  </a:cubicBezTo>
                  <a:cubicBezTo>
                    <a:pt x="10809" y="13577"/>
                    <a:pt x="10508" y="12043"/>
                    <a:pt x="10242" y="10642"/>
                  </a:cubicBezTo>
                  <a:lnTo>
                    <a:pt x="9875" y="8707"/>
                  </a:lnTo>
                  <a:cubicBezTo>
                    <a:pt x="9274" y="5638"/>
                    <a:pt x="8774" y="3203"/>
                    <a:pt x="8440" y="1702"/>
                  </a:cubicBezTo>
                  <a:cubicBezTo>
                    <a:pt x="8207" y="601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4"/>
            <p:cNvSpPr/>
            <p:nvPr/>
          </p:nvSpPr>
          <p:spPr>
            <a:xfrm>
              <a:off x="3541023" y="3586226"/>
              <a:ext cx="105800" cy="610873"/>
            </a:xfrm>
            <a:custGeom>
              <a:avLst/>
              <a:gdLst/>
              <a:ahLst/>
              <a:cxnLst/>
              <a:rect l="l" t="t" r="r" b="b"/>
              <a:pathLst>
                <a:path w="8874" h="51237" extrusionOk="0">
                  <a:moveTo>
                    <a:pt x="8340" y="0"/>
                  </a:moveTo>
                  <a:lnTo>
                    <a:pt x="0" y="934"/>
                  </a:lnTo>
                  <a:lnTo>
                    <a:pt x="534" y="4403"/>
                  </a:lnTo>
                  <a:lnTo>
                    <a:pt x="1301" y="9540"/>
                  </a:lnTo>
                  <a:lnTo>
                    <a:pt x="1435" y="10508"/>
                  </a:lnTo>
                  <a:lnTo>
                    <a:pt x="1968" y="14010"/>
                  </a:lnTo>
                  <a:lnTo>
                    <a:pt x="3336" y="23317"/>
                  </a:lnTo>
                  <a:cubicBezTo>
                    <a:pt x="1702" y="34758"/>
                    <a:pt x="5304" y="51237"/>
                    <a:pt x="5304" y="51237"/>
                  </a:cubicBezTo>
                  <a:lnTo>
                    <a:pt x="7606" y="51003"/>
                  </a:lnTo>
                  <a:cubicBezTo>
                    <a:pt x="8807" y="38728"/>
                    <a:pt x="8873" y="23450"/>
                    <a:pt x="8707" y="12843"/>
                  </a:cubicBezTo>
                  <a:cubicBezTo>
                    <a:pt x="8673" y="11175"/>
                    <a:pt x="8640" y="9640"/>
                    <a:pt x="8607" y="8239"/>
                  </a:cubicBezTo>
                  <a:lnTo>
                    <a:pt x="8607" y="8039"/>
                  </a:lnTo>
                  <a:cubicBezTo>
                    <a:pt x="8540" y="5271"/>
                    <a:pt x="8473" y="3069"/>
                    <a:pt x="8440" y="1668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4"/>
            <p:cNvSpPr/>
            <p:nvPr/>
          </p:nvSpPr>
          <p:spPr>
            <a:xfrm>
              <a:off x="3485345" y="3334492"/>
              <a:ext cx="297097" cy="346289"/>
            </a:xfrm>
            <a:custGeom>
              <a:avLst/>
              <a:gdLst/>
              <a:ahLst/>
              <a:cxnLst/>
              <a:rect l="l" t="t" r="r" b="b"/>
              <a:pathLst>
                <a:path w="24919" h="29045" extrusionOk="0">
                  <a:moveTo>
                    <a:pt x="5004" y="0"/>
                  </a:moveTo>
                  <a:cubicBezTo>
                    <a:pt x="5004" y="0"/>
                    <a:pt x="0" y="11708"/>
                    <a:pt x="4670" y="28687"/>
                  </a:cubicBezTo>
                  <a:cubicBezTo>
                    <a:pt x="4670" y="28687"/>
                    <a:pt x="5729" y="29045"/>
                    <a:pt x="8217" y="29045"/>
                  </a:cubicBezTo>
                  <a:cubicBezTo>
                    <a:pt x="9604" y="29045"/>
                    <a:pt x="11436" y="28934"/>
                    <a:pt x="13777" y="28587"/>
                  </a:cubicBezTo>
                  <a:cubicBezTo>
                    <a:pt x="17613" y="27987"/>
                    <a:pt x="21316" y="26953"/>
                    <a:pt x="24918" y="25485"/>
                  </a:cubicBezTo>
                  <a:cubicBezTo>
                    <a:pt x="22083" y="11708"/>
                    <a:pt x="19548" y="5471"/>
                    <a:pt x="19548" y="5471"/>
                  </a:cubicBezTo>
                  <a:lnTo>
                    <a:pt x="19448" y="16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4"/>
            <p:cNvSpPr/>
            <p:nvPr/>
          </p:nvSpPr>
          <p:spPr>
            <a:xfrm>
              <a:off x="3577612" y="4189673"/>
              <a:ext cx="133234" cy="55130"/>
            </a:xfrm>
            <a:custGeom>
              <a:avLst/>
              <a:gdLst/>
              <a:ahLst/>
              <a:cxnLst/>
              <a:rect l="l" t="t" r="r" b="b"/>
              <a:pathLst>
                <a:path w="11175" h="4624" extrusionOk="0">
                  <a:moveTo>
                    <a:pt x="2324" y="1"/>
                  </a:moveTo>
                  <a:cubicBezTo>
                    <a:pt x="1653" y="1"/>
                    <a:pt x="1101" y="36"/>
                    <a:pt x="1101" y="154"/>
                  </a:cubicBezTo>
                  <a:cubicBezTo>
                    <a:pt x="1034" y="3156"/>
                    <a:pt x="0" y="4624"/>
                    <a:pt x="1701" y="4624"/>
                  </a:cubicBezTo>
                  <a:lnTo>
                    <a:pt x="7572" y="4624"/>
                  </a:lnTo>
                  <a:cubicBezTo>
                    <a:pt x="9974" y="4624"/>
                    <a:pt x="11175" y="3356"/>
                    <a:pt x="9040" y="2822"/>
                  </a:cubicBezTo>
                  <a:cubicBezTo>
                    <a:pt x="6905" y="2322"/>
                    <a:pt x="4704" y="87"/>
                    <a:pt x="4704" y="87"/>
                  </a:cubicBezTo>
                  <a:cubicBezTo>
                    <a:pt x="4704" y="87"/>
                    <a:pt x="3369" y="1"/>
                    <a:pt x="2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4"/>
            <p:cNvSpPr/>
            <p:nvPr/>
          </p:nvSpPr>
          <p:spPr>
            <a:xfrm>
              <a:off x="3638059" y="4181363"/>
              <a:ext cx="23869" cy="20089"/>
            </a:xfrm>
            <a:custGeom>
              <a:avLst/>
              <a:gdLst/>
              <a:ahLst/>
              <a:cxnLst/>
              <a:rect l="l" t="t" r="r" b="b"/>
              <a:pathLst>
                <a:path w="2002" h="1685" extrusionOk="0">
                  <a:moveTo>
                    <a:pt x="1001" y="184"/>
                  </a:moveTo>
                  <a:cubicBezTo>
                    <a:pt x="1068" y="184"/>
                    <a:pt x="1101" y="217"/>
                    <a:pt x="1168" y="217"/>
                  </a:cubicBezTo>
                  <a:cubicBezTo>
                    <a:pt x="1201" y="250"/>
                    <a:pt x="1301" y="284"/>
                    <a:pt x="1301" y="350"/>
                  </a:cubicBezTo>
                  <a:cubicBezTo>
                    <a:pt x="1301" y="517"/>
                    <a:pt x="768" y="784"/>
                    <a:pt x="234" y="984"/>
                  </a:cubicBezTo>
                  <a:cubicBezTo>
                    <a:pt x="367" y="684"/>
                    <a:pt x="568" y="417"/>
                    <a:pt x="868" y="217"/>
                  </a:cubicBezTo>
                  <a:cubicBezTo>
                    <a:pt x="901" y="184"/>
                    <a:pt x="935" y="184"/>
                    <a:pt x="1001" y="184"/>
                  </a:cubicBezTo>
                  <a:close/>
                  <a:moveTo>
                    <a:pt x="1189" y="1076"/>
                  </a:moveTo>
                  <a:cubicBezTo>
                    <a:pt x="1368" y="1076"/>
                    <a:pt x="1528" y="1098"/>
                    <a:pt x="1635" y="1151"/>
                  </a:cubicBezTo>
                  <a:cubicBezTo>
                    <a:pt x="1668" y="1151"/>
                    <a:pt x="1735" y="1218"/>
                    <a:pt x="1735" y="1251"/>
                  </a:cubicBezTo>
                  <a:cubicBezTo>
                    <a:pt x="1768" y="1418"/>
                    <a:pt x="1702" y="1451"/>
                    <a:pt x="1702" y="1451"/>
                  </a:cubicBezTo>
                  <a:cubicBezTo>
                    <a:pt x="1664" y="1481"/>
                    <a:pt x="1603" y="1494"/>
                    <a:pt x="1524" y="1494"/>
                  </a:cubicBezTo>
                  <a:cubicBezTo>
                    <a:pt x="1254" y="1494"/>
                    <a:pt x="781" y="1339"/>
                    <a:pt x="367" y="1184"/>
                  </a:cubicBezTo>
                  <a:cubicBezTo>
                    <a:pt x="608" y="1124"/>
                    <a:pt x="920" y="1076"/>
                    <a:pt x="1189" y="1076"/>
                  </a:cubicBezTo>
                  <a:close/>
                  <a:moveTo>
                    <a:pt x="1022" y="0"/>
                  </a:moveTo>
                  <a:cubicBezTo>
                    <a:pt x="943" y="0"/>
                    <a:pt x="868" y="17"/>
                    <a:pt x="801" y="50"/>
                  </a:cubicBezTo>
                  <a:cubicBezTo>
                    <a:pt x="301" y="250"/>
                    <a:pt x="1" y="1084"/>
                    <a:pt x="1" y="1118"/>
                  </a:cubicBezTo>
                  <a:cubicBezTo>
                    <a:pt x="1" y="1151"/>
                    <a:pt x="1" y="1184"/>
                    <a:pt x="1" y="1218"/>
                  </a:cubicBezTo>
                  <a:lnTo>
                    <a:pt x="34" y="1218"/>
                  </a:lnTo>
                  <a:cubicBezTo>
                    <a:pt x="501" y="1451"/>
                    <a:pt x="1001" y="1618"/>
                    <a:pt x="1535" y="1685"/>
                  </a:cubicBezTo>
                  <a:cubicBezTo>
                    <a:pt x="1635" y="1685"/>
                    <a:pt x="1735" y="1685"/>
                    <a:pt x="1835" y="1618"/>
                  </a:cubicBezTo>
                  <a:cubicBezTo>
                    <a:pt x="1969" y="1518"/>
                    <a:pt x="2002" y="1351"/>
                    <a:pt x="1935" y="1218"/>
                  </a:cubicBezTo>
                  <a:cubicBezTo>
                    <a:pt x="1902" y="1118"/>
                    <a:pt x="1835" y="1018"/>
                    <a:pt x="1735" y="984"/>
                  </a:cubicBezTo>
                  <a:cubicBezTo>
                    <a:pt x="1560" y="909"/>
                    <a:pt x="1347" y="872"/>
                    <a:pt x="1139" y="872"/>
                  </a:cubicBezTo>
                  <a:cubicBezTo>
                    <a:pt x="1070" y="872"/>
                    <a:pt x="1001" y="876"/>
                    <a:pt x="935" y="884"/>
                  </a:cubicBezTo>
                  <a:cubicBezTo>
                    <a:pt x="1235" y="751"/>
                    <a:pt x="1502" y="551"/>
                    <a:pt x="1502" y="350"/>
                  </a:cubicBezTo>
                  <a:cubicBezTo>
                    <a:pt x="1502" y="250"/>
                    <a:pt x="1435" y="150"/>
                    <a:pt x="1268" y="50"/>
                  </a:cubicBezTo>
                  <a:cubicBezTo>
                    <a:pt x="1185" y="17"/>
                    <a:pt x="1101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4"/>
            <p:cNvSpPr/>
            <p:nvPr/>
          </p:nvSpPr>
          <p:spPr>
            <a:xfrm>
              <a:off x="3816226" y="4189673"/>
              <a:ext cx="133639" cy="55130"/>
            </a:xfrm>
            <a:custGeom>
              <a:avLst/>
              <a:gdLst/>
              <a:ahLst/>
              <a:cxnLst/>
              <a:rect l="l" t="t" r="r" b="b"/>
              <a:pathLst>
                <a:path w="11209" h="4624" extrusionOk="0">
                  <a:moveTo>
                    <a:pt x="2358" y="1"/>
                  </a:moveTo>
                  <a:cubicBezTo>
                    <a:pt x="1686" y="1"/>
                    <a:pt x="1135" y="36"/>
                    <a:pt x="1135" y="154"/>
                  </a:cubicBezTo>
                  <a:cubicBezTo>
                    <a:pt x="1068" y="3156"/>
                    <a:pt x="1" y="4624"/>
                    <a:pt x="1702" y="4624"/>
                  </a:cubicBezTo>
                  <a:lnTo>
                    <a:pt x="7606" y="4624"/>
                  </a:lnTo>
                  <a:cubicBezTo>
                    <a:pt x="10008" y="4624"/>
                    <a:pt x="11209" y="3356"/>
                    <a:pt x="9074" y="2822"/>
                  </a:cubicBezTo>
                  <a:cubicBezTo>
                    <a:pt x="6939" y="2322"/>
                    <a:pt x="4737" y="87"/>
                    <a:pt x="4737" y="87"/>
                  </a:cubicBezTo>
                  <a:cubicBezTo>
                    <a:pt x="4737" y="87"/>
                    <a:pt x="3402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4"/>
            <p:cNvSpPr/>
            <p:nvPr/>
          </p:nvSpPr>
          <p:spPr>
            <a:xfrm>
              <a:off x="3876672" y="4181363"/>
              <a:ext cx="23881" cy="20089"/>
            </a:xfrm>
            <a:custGeom>
              <a:avLst/>
              <a:gdLst/>
              <a:ahLst/>
              <a:cxnLst/>
              <a:rect l="l" t="t" r="r" b="b"/>
              <a:pathLst>
                <a:path w="2003" h="1685" extrusionOk="0">
                  <a:moveTo>
                    <a:pt x="1035" y="184"/>
                  </a:moveTo>
                  <a:cubicBezTo>
                    <a:pt x="1102" y="184"/>
                    <a:pt x="1135" y="217"/>
                    <a:pt x="1168" y="217"/>
                  </a:cubicBezTo>
                  <a:cubicBezTo>
                    <a:pt x="1235" y="250"/>
                    <a:pt x="1302" y="284"/>
                    <a:pt x="1302" y="350"/>
                  </a:cubicBezTo>
                  <a:cubicBezTo>
                    <a:pt x="1302" y="517"/>
                    <a:pt x="801" y="784"/>
                    <a:pt x="268" y="984"/>
                  </a:cubicBezTo>
                  <a:cubicBezTo>
                    <a:pt x="368" y="684"/>
                    <a:pt x="601" y="417"/>
                    <a:pt x="868" y="217"/>
                  </a:cubicBezTo>
                  <a:cubicBezTo>
                    <a:pt x="935" y="184"/>
                    <a:pt x="968" y="184"/>
                    <a:pt x="1035" y="184"/>
                  </a:cubicBezTo>
                  <a:close/>
                  <a:moveTo>
                    <a:pt x="1220" y="1076"/>
                  </a:moveTo>
                  <a:cubicBezTo>
                    <a:pt x="1402" y="1076"/>
                    <a:pt x="1562" y="1098"/>
                    <a:pt x="1669" y="1151"/>
                  </a:cubicBezTo>
                  <a:cubicBezTo>
                    <a:pt x="1702" y="1151"/>
                    <a:pt x="1735" y="1218"/>
                    <a:pt x="1769" y="1251"/>
                  </a:cubicBezTo>
                  <a:cubicBezTo>
                    <a:pt x="1802" y="1418"/>
                    <a:pt x="1735" y="1451"/>
                    <a:pt x="1735" y="1451"/>
                  </a:cubicBezTo>
                  <a:cubicBezTo>
                    <a:pt x="1698" y="1481"/>
                    <a:pt x="1635" y="1494"/>
                    <a:pt x="1554" y="1494"/>
                  </a:cubicBezTo>
                  <a:cubicBezTo>
                    <a:pt x="1275" y="1494"/>
                    <a:pt x="781" y="1339"/>
                    <a:pt x="368" y="1184"/>
                  </a:cubicBezTo>
                  <a:cubicBezTo>
                    <a:pt x="628" y="1124"/>
                    <a:pt x="948" y="1076"/>
                    <a:pt x="1220" y="1076"/>
                  </a:cubicBezTo>
                  <a:close/>
                  <a:moveTo>
                    <a:pt x="1052" y="0"/>
                  </a:moveTo>
                  <a:cubicBezTo>
                    <a:pt x="977" y="0"/>
                    <a:pt x="901" y="17"/>
                    <a:pt x="835" y="50"/>
                  </a:cubicBezTo>
                  <a:cubicBezTo>
                    <a:pt x="334" y="250"/>
                    <a:pt x="34" y="1084"/>
                    <a:pt x="34" y="1118"/>
                  </a:cubicBezTo>
                  <a:cubicBezTo>
                    <a:pt x="1" y="1151"/>
                    <a:pt x="1" y="1184"/>
                    <a:pt x="34" y="1218"/>
                  </a:cubicBezTo>
                  <a:lnTo>
                    <a:pt x="68" y="1218"/>
                  </a:lnTo>
                  <a:cubicBezTo>
                    <a:pt x="535" y="1451"/>
                    <a:pt x="1035" y="1618"/>
                    <a:pt x="1535" y="1685"/>
                  </a:cubicBezTo>
                  <a:cubicBezTo>
                    <a:pt x="1669" y="1685"/>
                    <a:pt x="1769" y="1685"/>
                    <a:pt x="1869" y="1618"/>
                  </a:cubicBezTo>
                  <a:cubicBezTo>
                    <a:pt x="1969" y="1518"/>
                    <a:pt x="2002" y="1351"/>
                    <a:pt x="1969" y="1218"/>
                  </a:cubicBezTo>
                  <a:cubicBezTo>
                    <a:pt x="1936" y="1118"/>
                    <a:pt x="1869" y="1018"/>
                    <a:pt x="1769" y="984"/>
                  </a:cubicBezTo>
                  <a:cubicBezTo>
                    <a:pt x="1569" y="909"/>
                    <a:pt x="1368" y="872"/>
                    <a:pt x="1168" y="872"/>
                  </a:cubicBezTo>
                  <a:cubicBezTo>
                    <a:pt x="1102" y="872"/>
                    <a:pt x="1035" y="876"/>
                    <a:pt x="968" y="884"/>
                  </a:cubicBezTo>
                  <a:cubicBezTo>
                    <a:pt x="1268" y="751"/>
                    <a:pt x="1502" y="551"/>
                    <a:pt x="1502" y="350"/>
                  </a:cubicBezTo>
                  <a:cubicBezTo>
                    <a:pt x="1535" y="250"/>
                    <a:pt x="1435" y="150"/>
                    <a:pt x="1268" y="50"/>
                  </a:cubicBezTo>
                  <a:cubicBezTo>
                    <a:pt x="1202" y="17"/>
                    <a:pt x="11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4"/>
            <p:cNvSpPr/>
            <p:nvPr/>
          </p:nvSpPr>
          <p:spPr>
            <a:xfrm>
              <a:off x="3581582" y="3346414"/>
              <a:ext cx="91887" cy="29449"/>
            </a:xfrm>
            <a:custGeom>
              <a:avLst/>
              <a:gdLst/>
              <a:ahLst/>
              <a:cxnLst/>
              <a:rect l="l" t="t" r="r" b="b"/>
              <a:pathLst>
                <a:path w="7707" h="2470" extrusionOk="0">
                  <a:moveTo>
                    <a:pt x="234" y="1"/>
                  </a:moveTo>
                  <a:cubicBezTo>
                    <a:pt x="168" y="434"/>
                    <a:pt x="101" y="1102"/>
                    <a:pt x="1" y="1669"/>
                  </a:cubicBezTo>
                  <a:lnTo>
                    <a:pt x="7706" y="2469"/>
                  </a:lnTo>
                  <a:lnTo>
                    <a:pt x="7706" y="7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4"/>
            <p:cNvSpPr/>
            <p:nvPr/>
          </p:nvSpPr>
          <p:spPr>
            <a:xfrm>
              <a:off x="3680609" y="3355558"/>
              <a:ext cx="38200" cy="25073"/>
            </a:xfrm>
            <a:custGeom>
              <a:avLst/>
              <a:gdLst/>
              <a:ahLst/>
              <a:cxnLst/>
              <a:rect l="l" t="t" r="r" b="b"/>
              <a:pathLst>
                <a:path w="3204" h="2103" extrusionOk="0">
                  <a:moveTo>
                    <a:pt x="1" y="1"/>
                  </a:moveTo>
                  <a:lnTo>
                    <a:pt x="1" y="1769"/>
                  </a:lnTo>
                  <a:lnTo>
                    <a:pt x="3203" y="2102"/>
                  </a:lnTo>
                  <a:lnTo>
                    <a:pt x="3203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4"/>
            <p:cNvSpPr/>
            <p:nvPr/>
          </p:nvSpPr>
          <p:spPr>
            <a:xfrm>
              <a:off x="3533857" y="3341645"/>
              <a:ext cx="43362" cy="23869"/>
            </a:xfrm>
            <a:custGeom>
              <a:avLst/>
              <a:gdLst/>
              <a:ahLst/>
              <a:cxnLst/>
              <a:rect l="l" t="t" r="r" b="b"/>
              <a:pathLst>
                <a:path w="3637" h="2002" extrusionOk="0">
                  <a:moveTo>
                    <a:pt x="401" y="0"/>
                  </a:moveTo>
                  <a:lnTo>
                    <a:pt x="1" y="1635"/>
                  </a:lnTo>
                  <a:lnTo>
                    <a:pt x="3337" y="2002"/>
                  </a:lnTo>
                  <a:lnTo>
                    <a:pt x="3637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4"/>
            <p:cNvSpPr/>
            <p:nvPr/>
          </p:nvSpPr>
          <p:spPr>
            <a:xfrm>
              <a:off x="3498066" y="3093881"/>
              <a:ext cx="106599" cy="221532"/>
            </a:xfrm>
            <a:custGeom>
              <a:avLst/>
              <a:gdLst/>
              <a:ahLst/>
              <a:cxnLst/>
              <a:rect l="l" t="t" r="r" b="b"/>
              <a:pathLst>
                <a:path w="8941" h="18581" extrusionOk="0">
                  <a:moveTo>
                    <a:pt x="8941" y="1"/>
                  </a:moveTo>
                  <a:lnTo>
                    <a:pt x="8941" y="1"/>
                  </a:lnTo>
                  <a:cubicBezTo>
                    <a:pt x="5004" y="1369"/>
                    <a:pt x="1" y="18381"/>
                    <a:pt x="1" y="18381"/>
                  </a:cubicBezTo>
                  <a:lnTo>
                    <a:pt x="735" y="18581"/>
                  </a:lnTo>
                  <a:cubicBezTo>
                    <a:pt x="5438" y="3637"/>
                    <a:pt x="8940" y="1"/>
                    <a:pt x="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4"/>
            <p:cNvSpPr/>
            <p:nvPr/>
          </p:nvSpPr>
          <p:spPr>
            <a:xfrm>
              <a:off x="3555341" y="2925816"/>
              <a:ext cx="197270" cy="257013"/>
            </a:xfrm>
            <a:custGeom>
              <a:avLst/>
              <a:gdLst/>
              <a:ahLst/>
              <a:cxnLst/>
              <a:rect l="l" t="t" r="r" b="b"/>
              <a:pathLst>
                <a:path w="16546" h="21557" extrusionOk="0">
                  <a:moveTo>
                    <a:pt x="13597" y="1"/>
                  </a:moveTo>
                  <a:cubicBezTo>
                    <a:pt x="5756" y="1"/>
                    <a:pt x="9453" y="8415"/>
                    <a:pt x="6071" y="11062"/>
                  </a:cubicBezTo>
                  <a:cubicBezTo>
                    <a:pt x="0" y="15799"/>
                    <a:pt x="3569" y="21203"/>
                    <a:pt x="6071" y="21503"/>
                  </a:cubicBezTo>
                  <a:cubicBezTo>
                    <a:pt x="6335" y="21539"/>
                    <a:pt x="6576" y="21556"/>
                    <a:pt x="6797" y="21556"/>
                  </a:cubicBezTo>
                  <a:cubicBezTo>
                    <a:pt x="10469" y="21556"/>
                    <a:pt x="8377" y="16809"/>
                    <a:pt x="12342" y="15299"/>
                  </a:cubicBezTo>
                  <a:cubicBezTo>
                    <a:pt x="16545" y="13664"/>
                    <a:pt x="16545" y="8828"/>
                    <a:pt x="16545" y="8828"/>
                  </a:cubicBezTo>
                  <a:cubicBezTo>
                    <a:pt x="14611" y="6292"/>
                    <a:pt x="14744" y="55"/>
                    <a:pt x="14744" y="55"/>
                  </a:cubicBezTo>
                  <a:cubicBezTo>
                    <a:pt x="14336" y="18"/>
                    <a:pt x="13955" y="1"/>
                    <a:pt x="13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74"/>
          <p:cNvGrpSpPr/>
          <p:nvPr/>
        </p:nvGrpSpPr>
        <p:grpSpPr>
          <a:xfrm>
            <a:off x="4937077" y="2869958"/>
            <a:ext cx="1609074" cy="1428531"/>
            <a:chOff x="4937077" y="2833750"/>
            <a:chExt cx="1609074" cy="1428531"/>
          </a:xfrm>
        </p:grpSpPr>
        <p:sp>
          <p:nvSpPr>
            <p:cNvPr id="2398" name="Google Shape;2398;p74"/>
            <p:cNvSpPr/>
            <p:nvPr/>
          </p:nvSpPr>
          <p:spPr>
            <a:xfrm>
              <a:off x="5150493" y="3342199"/>
              <a:ext cx="35183" cy="18298"/>
            </a:xfrm>
            <a:custGeom>
              <a:avLst/>
              <a:gdLst/>
              <a:ahLst/>
              <a:cxnLst/>
              <a:rect l="l" t="t" r="r" b="b"/>
              <a:pathLst>
                <a:path w="3536" h="1839" extrusionOk="0">
                  <a:moveTo>
                    <a:pt x="2581" y="1"/>
                  </a:moveTo>
                  <a:cubicBezTo>
                    <a:pt x="2148" y="1"/>
                    <a:pt x="1757" y="231"/>
                    <a:pt x="1601" y="638"/>
                  </a:cubicBezTo>
                  <a:cubicBezTo>
                    <a:pt x="1467" y="829"/>
                    <a:pt x="1366" y="987"/>
                    <a:pt x="1135" y="987"/>
                  </a:cubicBezTo>
                  <a:cubicBezTo>
                    <a:pt x="963" y="987"/>
                    <a:pt x="718" y="899"/>
                    <a:pt x="334" y="671"/>
                  </a:cubicBezTo>
                  <a:cubicBezTo>
                    <a:pt x="298" y="647"/>
                    <a:pt x="263" y="636"/>
                    <a:pt x="229" y="636"/>
                  </a:cubicBezTo>
                  <a:cubicBezTo>
                    <a:pt x="167" y="636"/>
                    <a:pt x="110" y="673"/>
                    <a:pt x="67" y="738"/>
                  </a:cubicBezTo>
                  <a:cubicBezTo>
                    <a:pt x="0" y="838"/>
                    <a:pt x="33" y="971"/>
                    <a:pt x="133" y="1038"/>
                  </a:cubicBezTo>
                  <a:cubicBezTo>
                    <a:pt x="574" y="1297"/>
                    <a:pt x="898" y="1400"/>
                    <a:pt x="1150" y="1400"/>
                  </a:cubicBezTo>
                  <a:cubicBezTo>
                    <a:pt x="1547" y="1400"/>
                    <a:pt x="1764" y="1144"/>
                    <a:pt x="1968" y="838"/>
                  </a:cubicBezTo>
                  <a:cubicBezTo>
                    <a:pt x="2123" y="621"/>
                    <a:pt x="2220" y="434"/>
                    <a:pt x="2525" y="434"/>
                  </a:cubicBezTo>
                  <a:cubicBezTo>
                    <a:pt x="2549" y="434"/>
                    <a:pt x="2575" y="435"/>
                    <a:pt x="2602" y="437"/>
                  </a:cubicBezTo>
                  <a:cubicBezTo>
                    <a:pt x="2769" y="437"/>
                    <a:pt x="2935" y="504"/>
                    <a:pt x="3036" y="638"/>
                  </a:cubicBezTo>
                  <a:cubicBezTo>
                    <a:pt x="3136" y="938"/>
                    <a:pt x="3102" y="1271"/>
                    <a:pt x="2969" y="1572"/>
                  </a:cubicBezTo>
                  <a:cubicBezTo>
                    <a:pt x="2935" y="1672"/>
                    <a:pt x="2969" y="1805"/>
                    <a:pt x="3102" y="1838"/>
                  </a:cubicBezTo>
                  <a:lnTo>
                    <a:pt x="3169" y="1838"/>
                  </a:lnTo>
                  <a:cubicBezTo>
                    <a:pt x="3236" y="1838"/>
                    <a:pt x="3302" y="1805"/>
                    <a:pt x="3336" y="1738"/>
                  </a:cubicBezTo>
                  <a:cubicBezTo>
                    <a:pt x="3536" y="1338"/>
                    <a:pt x="3536" y="838"/>
                    <a:pt x="3369" y="437"/>
                  </a:cubicBezTo>
                  <a:cubicBezTo>
                    <a:pt x="3202" y="171"/>
                    <a:pt x="2935" y="37"/>
                    <a:pt x="2669" y="4"/>
                  </a:cubicBezTo>
                  <a:cubicBezTo>
                    <a:pt x="2639" y="2"/>
                    <a:pt x="2610" y="1"/>
                    <a:pt x="25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4"/>
            <p:cNvSpPr/>
            <p:nvPr/>
          </p:nvSpPr>
          <p:spPr>
            <a:xfrm>
              <a:off x="4937077" y="4168343"/>
              <a:ext cx="1609074" cy="9393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4"/>
            <p:cNvSpPr/>
            <p:nvPr/>
          </p:nvSpPr>
          <p:spPr>
            <a:xfrm>
              <a:off x="5522550" y="2960872"/>
              <a:ext cx="939957" cy="655188"/>
            </a:xfrm>
            <a:custGeom>
              <a:avLst/>
              <a:gdLst/>
              <a:ahLst/>
              <a:cxnLst/>
              <a:rect l="l" t="t" r="r" b="b"/>
              <a:pathLst>
                <a:path w="94468" h="65848" extrusionOk="0">
                  <a:moveTo>
                    <a:pt x="8039" y="0"/>
                  </a:moveTo>
                  <a:cubicBezTo>
                    <a:pt x="6071" y="0"/>
                    <a:pt x="4303" y="1968"/>
                    <a:pt x="4137" y="4370"/>
                  </a:cubicBezTo>
                  <a:lnTo>
                    <a:pt x="167" y="61444"/>
                  </a:lnTo>
                  <a:cubicBezTo>
                    <a:pt x="0" y="63879"/>
                    <a:pt x="1501" y="65847"/>
                    <a:pt x="3470" y="65847"/>
                  </a:cubicBezTo>
                  <a:lnTo>
                    <a:pt x="86462" y="65847"/>
                  </a:lnTo>
                  <a:cubicBezTo>
                    <a:pt x="88430" y="65847"/>
                    <a:pt x="90165" y="63879"/>
                    <a:pt x="90332" y="61444"/>
                  </a:cubicBezTo>
                  <a:lnTo>
                    <a:pt x="94301" y="4370"/>
                  </a:lnTo>
                  <a:cubicBezTo>
                    <a:pt x="94468" y="1968"/>
                    <a:pt x="93000" y="0"/>
                    <a:pt x="90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4"/>
            <p:cNvSpPr/>
            <p:nvPr/>
          </p:nvSpPr>
          <p:spPr>
            <a:xfrm>
              <a:off x="557498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96" y="1"/>
                    <a:pt x="4854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21" y="34"/>
                    <a:pt x="4979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4"/>
            <p:cNvSpPr/>
            <p:nvPr/>
          </p:nvSpPr>
          <p:spPr>
            <a:xfrm>
              <a:off x="562743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9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21" y="34"/>
                    <a:pt x="4970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4"/>
            <p:cNvSpPr/>
            <p:nvPr/>
          </p:nvSpPr>
          <p:spPr>
            <a:xfrm>
              <a:off x="567986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8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4"/>
            <p:cNvSpPr/>
            <p:nvPr/>
          </p:nvSpPr>
          <p:spPr>
            <a:xfrm>
              <a:off x="573197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904" y="1"/>
                    <a:pt x="4838" y="34"/>
                    <a:pt x="4838" y="101"/>
                  </a:cubicBezTo>
                  <a:lnTo>
                    <a:pt x="34" y="65981"/>
                  </a:lnTo>
                  <a:cubicBezTo>
                    <a:pt x="1" y="66014"/>
                    <a:pt x="67" y="66081"/>
                    <a:pt x="101" y="66081"/>
                  </a:cubicBezTo>
                  <a:cubicBezTo>
                    <a:pt x="168" y="66081"/>
                    <a:pt x="201" y="66048"/>
                    <a:pt x="234" y="65981"/>
                  </a:cubicBezTo>
                  <a:lnTo>
                    <a:pt x="5038" y="101"/>
                  </a:lnTo>
                  <a:cubicBezTo>
                    <a:pt x="5038" y="34"/>
                    <a:pt x="5004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4"/>
            <p:cNvSpPr/>
            <p:nvPr/>
          </p:nvSpPr>
          <p:spPr>
            <a:xfrm>
              <a:off x="578442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4"/>
            <p:cNvSpPr/>
            <p:nvPr/>
          </p:nvSpPr>
          <p:spPr>
            <a:xfrm>
              <a:off x="5836858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37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4"/>
            <p:cNvSpPr/>
            <p:nvPr/>
          </p:nvSpPr>
          <p:spPr>
            <a:xfrm>
              <a:off x="5889304" y="2959210"/>
              <a:ext cx="49790" cy="657516"/>
            </a:xfrm>
            <a:custGeom>
              <a:avLst/>
              <a:gdLst/>
              <a:ahLst/>
              <a:cxnLst/>
              <a:rect l="l" t="t" r="r" b="b"/>
              <a:pathLst>
                <a:path w="5004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03" y="101"/>
                  </a:cubicBezTo>
                  <a:lnTo>
                    <a:pt x="0" y="65981"/>
                  </a:lnTo>
                  <a:cubicBezTo>
                    <a:pt x="0" y="66014"/>
                    <a:pt x="33" y="66081"/>
                    <a:pt x="100" y="66081"/>
                  </a:cubicBezTo>
                  <a:cubicBezTo>
                    <a:pt x="133" y="66081"/>
                    <a:pt x="167" y="66014"/>
                    <a:pt x="167" y="65981"/>
                  </a:cubicBezTo>
                  <a:lnTo>
                    <a:pt x="5004" y="101"/>
                  </a:lnTo>
                  <a:cubicBezTo>
                    <a:pt x="5004" y="34"/>
                    <a:pt x="4970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4"/>
            <p:cNvSpPr/>
            <p:nvPr/>
          </p:nvSpPr>
          <p:spPr>
            <a:xfrm>
              <a:off x="594141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4"/>
            <p:cNvSpPr/>
            <p:nvPr/>
          </p:nvSpPr>
          <p:spPr>
            <a:xfrm>
              <a:off x="599384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4"/>
            <p:cNvSpPr/>
            <p:nvPr/>
          </p:nvSpPr>
          <p:spPr>
            <a:xfrm>
              <a:off x="604628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71" y="1"/>
                    <a:pt x="4838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5" y="101"/>
                  </a:lnTo>
                  <a:cubicBezTo>
                    <a:pt x="5038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4"/>
            <p:cNvSpPr/>
            <p:nvPr/>
          </p:nvSpPr>
          <p:spPr>
            <a:xfrm>
              <a:off x="6098401" y="2959210"/>
              <a:ext cx="50118" cy="657516"/>
            </a:xfrm>
            <a:custGeom>
              <a:avLst/>
              <a:gdLst/>
              <a:ahLst/>
              <a:cxnLst/>
              <a:rect l="l" t="t" r="r" b="b"/>
              <a:pathLst>
                <a:path w="5037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34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4"/>
            <p:cNvSpPr/>
            <p:nvPr/>
          </p:nvSpPr>
          <p:spPr>
            <a:xfrm>
              <a:off x="6150837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1" y="66081"/>
                  </a:cubicBezTo>
                  <a:cubicBezTo>
                    <a:pt x="167" y="66081"/>
                    <a:pt x="201" y="66048"/>
                    <a:pt x="201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4"/>
            <p:cNvSpPr/>
            <p:nvPr/>
          </p:nvSpPr>
          <p:spPr>
            <a:xfrm>
              <a:off x="620327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1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4"/>
            <p:cNvSpPr/>
            <p:nvPr/>
          </p:nvSpPr>
          <p:spPr>
            <a:xfrm>
              <a:off x="6255720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0" y="1"/>
                    <a:pt x="4820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34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4"/>
            <p:cNvSpPr/>
            <p:nvPr/>
          </p:nvSpPr>
          <p:spPr>
            <a:xfrm>
              <a:off x="6307827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50" y="1"/>
                  </a:moveTo>
                  <a:cubicBezTo>
                    <a:pt x="4896" y="1"/>
                    <a:pt x="4837" y="34"/>
                    <a:pt x="4837" y="101"/>
                  </a:cubicBezTo>
                  <a:lnTo>
                    <a:pt x="34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1" y="66048"/>
                    <a:pt x="234" y="65981"/>
                  </a:cubicBezTo>
                  <a:lnTo>
                    <a:pt x="5037" y="101"/>
                  </a:lnTo>
                  <a:cubicBezTo>
                    <a:pt x="5054" y="34"/>
                    <a:pt x="5004" y="1"/>
                    <a:pt x="4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4"/>
            <p:cNvSpPr/>
            <p:nvPr/>
          </p:nvSpPr>
          <p:spPr>
            <a:xfrm>
              <a:off x="6360263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38" y="1"/>
                  </a:moveTo>
                  <a:cubicBezTo>
                    <a:pt x="4879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54" y="34"/>
                    <a:pt x="4996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4"/>
            <p:cNvSpPr/>
            <p:nvPr/>
          </p:nvSpPr>
          <p:spPr>
            <a:xfrm>
              <a:off x="5520222" y="2958882"/>
              <a:ext cx="950255" cy="658839"/>
            </a:xfrm>
            <a:custGeom>
              <a:avLst/>
              <a:gdLst/>
              <a:ahLst/>
              <a:cxnLst/>
              <a:rect l="l" t="t" r="r" b="b"/>
              <a:pathLst>
                <a:path w="95503" h="66215" extrusionOk="0">
                  <a:moveTo>
                    <a:pt x="91233" y="367"/>
                  </a:moveTo>
                  <a:cubicBezTo>
                    <a:pt x="93134" y="367"/>
                    <a:pt x="94535" y="2268"/>
                    <a:pt x="94402" y="4570"/>
                  </a:cubicBezTo>
                  <a:lnTo>
                    <a:pt x="90465" y="61644"/>
                  </a:lnTo>
                  <a:cubicBezTo>
                    <a:pt x="90265" y="63946"/>
                    <a:pt x="88597" y="65814"/>
                    <a:pt x="86696" y="65814"/>
                  </a:cubicBezTo>
                  <a:lnTo>
                    <a:pt x="3737" y="65814"/>
                  </a:lnTo>
                  <a:cubicBezTo>
                    <a:pt x="1836" y="65814"/>
                    <a:pt x="401" y="63979"/>
                    <a:pt x="568" y="61644"/>
                  </a:cubicBezTo>
                  <a:lnTo>
                    <a:pt x="4504" y="4570"/>
                  </a:lnTo>
                  <a:cubicBezTo>
                    <a:pt x="4704" y="2268"/>
                    <a:pt x="6372" y="367"/>
                    <a:pt x="8273" y="367"/>
                  </a:cubicBezTo>
                  <a:close/>
                  <a:moveTo>
                    <a:pt x="8173" y="0"/>
                  </a:moveTo>
                  <a:cubicBezTo>
                    <a:pt x="6105" y="0"/>
                    <a:pt x="4304" y="2068"/>
                    <a:pt x="4137" y="4570"/>
                  </a:cubicBezTo>
                  <a:lnTo>
                    <a:pt x="168" y="61644"/>
                  </a:lnTo>
                  <a:cubicBezTo>
                    <a:pt x="1" y="64179"/>
                    <a:pt x="1535" y="66214"/>
                    <a:pt x="3603" y="66214"/>
                  </a:cubicBezTo>
                  <a:lnTo>
                    <a:pt x="87297" y="66214"/>
                  </a:lnTo>
                  <a:cubicBezTo>
                    <a:pt x="89398" y="66214"/>
                    <a:pt x="91199" y="64179"/>
                    <a:pt x="91366" y="61644"/>
                  </a:cubicBezTo>
                  <a:lnTo>
                    <a:pt x="95302" y="4570"/>
                  </a:lnTo>
                  <a:cubicBezTo>
                    <a:pt x="95502" y="2068"/>
                    <a:pt x="93968" y="0"/>
                    <a:pt x="91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4"/>
            <p:cNvSpPr/>
            <p:nvPr/>
          </p:nvSpPr>
          <p:spPr>
            <a:xfrm>
              <a:off x="5558061" y="2985767"/>
              <a:ext cx="691037" cy="456705"/>
            </a:xfrm>
            <a:custGeom>
              <a:avLst/>
              <a:gdLst/>
              <a:ahLst/>
              <a:cxnLst/>
              <a:rect l="l" t="t" r="r" b="b"/>
              <a:pathLst>
                <a:path w="69451" h="45900" extrusionOk="0">
                  <a:moveTo>
                    <a:pt x="1068" y="0"/>
                  </a:moveTo>
                  <a:lnTo>
                    <a:pt x="601" y="1434"/>
                  </a:lnTo>
                  <a:lnTo>
                    <a:pt x="1" y="10107"/>
                  </a:lnTo>
                  <a:lnTo>
                    <a:pt x="26119" y="44799"/>
                  </a:lnTo>
                  <a:cubicBezTo>
                    <a:pt x="26586" y="45466"/>
                    <a:pt x="27387" y="45866"/>
                    <a:pt x="28187" y="45900"/>
                  </a:cubicBezTo>
                  <a:cubicBezTo>
                    <a:pt x="29055" y="45866"/>
                    <a:pt x="29889" y="45466"/>
                    <a:pt x="30456" y="44799"/>
                  </a:cubicBezTo>
                  <a:lnTo>
                    <a:pt x="49036" y="23951"/>
                  </a:lnTo>
                  <a:lnTo>
                    <a:pt x="64747" y="44799"/>
                  </a:lnTo>
                  <a:lnTo>
                    <a:pt x="69450" y="39562"/>
                  </a:lnTo>
                  <a:lnTo>
                    <a:pt x="51771" y="16045"/>
                  </a:lnTo>
                  <a:cubicBezTo>
                    <a:pt x="51271" y="15378"/>
                    <a:pt x="50503" y="14977"/>
                    <a:pt x="49669" y="14944"/>
                  </a:cubicBezTo>
                  <a:cubicBezTo>
                    <a:pt x="48802" y="14977"/>
                    <a:pt x="48002" y="15378"/>
                    <a:pt x="47434" y="16045"/>
                  </a:cubicBezTo>
                  <a:lnTo>
                    <a:pt x="28821" y="3689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4"/>
            <p:cNvSpPr/>
            <p:nvPr/>
          </p:nvSpPr>
          <p:spPr>
            <a:xfrm>
              <a:off x="6138559" y="3304060"/>
              <a:ext cx="171936" cy="214094"/>
            </a:xfrm>
            <a:custGeom>
              <a:avLst/>
              <a:gdLst/>
              <a:ahLst/>
              <a:cxnLst/>
              <a:rect l="l" t="t" r="r" b="b"/>
              <a:pathLst>
                <a:path w="17280" h="21517" extrusionOk="0">
                  <a:moveTo>
                    <a:pt x="14044" y="1"/>
                  </a:moveTo>
                  <a:lnTo>
                    <a:pt x="0" y="15745"/>
                  </a:lnTo>
                  <a:lnTo>
                    <a:pt x="17279" y="21516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4"/>
            <p:cNvSpPr/>
            <p:nvPr/>
          </p:nvSpPr>
          <p:spPr>
            <a:xfrm>
              <a:off x="5129906" y="3063766"/>
              <a:ext cx="103570" cy="250929"/>
            </a:xfrm>
            <a:custGeom>
              <a:avLst/>
              <a:gdLst/>
              <a:ahLst/>
              <a:cxnLst/>
              <a:rect l="l" t="t" r="r" b="b"/>
              <a:pathLst>
                <a:path w="10409" h="25219" extrusionOk="0">
                  <a:moveTo>
                    <a:pt x="5905" y="0"/>
                  </a:moveTo>
                  <a:cubicBezTo>
                    <a:pt x="4871" y="1868"/>
                    <a:pt x="3937" y="3769"/>
                    <a:pt x="3003" y="5704"/>
                  </a:cubicBezTo>
                  <a:cubicBezTo>
                    <a:pt x="2569" y="6705"/>
                    <a:pt x="2136" y="7672"/>
                    <a:pt x="1702" y="8673"/>
                  </a:cubicBezTo>
                  <a:cubicBezTo>
                    <a:pt x="1302" y="9674"/>
                    <a:pt x="868" y="10674"/>
                    <a:pt x="501" y="11809"/>
                  </a:cubicBezTo>
                  <a:cubicBezTo>
                    <a:pt x="435" y="12075"/>
                    <a:pt x="334" y="12376"/>
                    <a:pt x="234" y="12676"/>
                  </a:cubicBezTo>
                  <a:cubicBezTo>
                    <a:pt x="134" y="13109"/>
                    <a:pt x="68" y="13510"/>
                    <a:pt x="34" y="13943"/>
                  </a:cubicBezTo>
                  <a:cubicBezTo>
                    <a:pt x="1" y="14177"/>
                    <a:pt x="1" y="14410"/>
                    <a:pt x="34" y="14644"/>
                  </a:cubicBezTo>
                  <a:lnTo>
                    <a:pt x="101" y="15144"/>
                  </a:lnTo>
                  <a:cubicBezTo>
                    <a:pt x="134" y="15444"/>
                    <a:pt x="201" y="15745"/>
                    <a:pt x="268" y="16045"/>
                  </a:cubicBezTo>
                  <a:cubicBezTo>
                    <a:pt x="501" y="17179"/>
                    <a:pt x="835" y="18246"/>
                    <a:pt x="1268" y="19347"/>
                  </a:cubicBezTo>
                  <a:cubicBezTo>
                    <a:pt x="2036" y="21382"/>
                    <a:pt x="3003" y="23350"/>
                    <a:pt x="4104" y="25218"/>
                  </a:cubicBezTo>
                  <a:lnTo>
                    <a:pt x="6439" y="24251"/>
                  </a:lnTo>
                  <a:cubicBezTo>
                    <a:pt x="5972" y="22249"/>
                    <a:pt x="5471" y="20215"/>
                    <a:pt x="5105" y="18213"/>
                  </a:cubicBezTo>
                  <a:cubicBezTo>
                    <a:pt x="4904" y="17279"/>
                    <a:pt x="4738" y="16312"/>
                    <a:pt x="4671" y="15344"/>
                  </a:cubicBezTo>
                  <a:lnTo>
                    <a:pt x="4604" y="14711"/>
                  </a:lnTo>
                  <a:lnTo>
                    <a:pt x="4604" y="14410"/>
                  </a:lnTo>
                  <a:lnTo>
                    <a:pt x="4604" y="14310"/>
                  </a:lnTo>
                  <a:cubicBezTo>
                    <a:pt x="4604" y="14329"/>
                    <a:pt x="4606" y="14337"/>
                    <a:pt x="4610" y="14337"/>
                  </a:cubicBezTo>
                  <a:cubicBezTo>
                    <a:pt x="4629" y="14337"/>
                    <a:pt x="4683" y="14173"/>
                    <a:pt x="4738" y="14010"/>
                  </a:cubicBezTo>
                  <a:cubicBezTo>
                    <a:pt x="4804" y="13843"/>
                    <a:pt x="4871" y="13643"/>
                    <a:pt x="4971" y="13410"/>
                  </a:cubicBezTo>
                  <a:cubicBezTo>
                    <a:pt x="5338" y="12542"/>
                    <a:pt x="5772" y="11642"/>
                    <a:pt x="6205" y="10708"/>
                  </a:cubicBezTo>
                  <a:cubicBezTo>
                    <a:pt x="6672" y="9774"/>
                    <a:pt x="7139" y="8840"/>
                    <a:pt x="7606" y="7939"/>
                  </a:cubicBezTo>
                  <a:lnTo>
                    <a:pt x="10408" y="2368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4"/>
            <p:cNvSpPr/>
            <p:nvPr/>
          </p:nvSpPr>
          <p:spPr>
            <a:xfrm>
              <a:off x="5157786" y="3297095"/>
              <a:ext cx="45820" cy="33193"/>
            </a:xfrm>
            <a:custGeom>
              <a:avLst/>
              <a:gdLst/>
              <a:ahLst/>
              <a:cxnLst/>
              <a:rect l="l" t="t" r="r" b="b"/>
              <a:pathLst>
                <a:path w="4605" h="3336" extrusionOk="0">
                  <a:moveTo>
                    <a:pt x="1102" y="0"/>
                  </a:moveTo>
                  <a:cubicBezTo>
                    <a:pt x="1" y="1234"/>
                    <a:pt x="735" y="3336"/>
                    <a:pt x="735" y="3336"/>
                  </a:cubicBezTo>
                  <a:lnTo>
                    <a:pt x="4604" y="2969"/>
                  </a:lnTo>
                  <a:lnTo>
                    <a:pt x="3503" y="3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4"/>
            <p:cNvSpPr/>
            <p:nvPr/>
          </p:nvSpPr>
          <p:spPr>
            <a:xfrm>
              <a:off x="5165089" y="3326627"/>
              <a:ext cx="42825" cy="28566"/>
            </a:xfrm>
            <a:custGeom>
              <a:avLst/>
              <a:gdLst/>
              <a:ahLst/>
              <a:cxnLst/>
              <a:rect l="l" t="t" r="r" b="b"/>
              <a:pathLst>
                <a:path w="4304" h="2871" extrusionOk="0">
                  <a:moveTo>
                    <a:pt x="3870" y="1"/>
                  </a:moveTo>
                  <a:lnTo>
                    <a:pt x="1" y="368"/>
                  </a:lnTo>
                  <a:lnTo>
                    <a:pt x="935" y="2269"/>
                  </a:lnTo>
                  <a:cubicBezTo>
                    <a:pt x="1100" y="2627"/>
                    <a:pt x="1469" y="2871"/>
                    <a:pt x="1874" y="2871"/>
                  </a:cubicBezTo>
                  <a:cubicBezTo>
                    <a:pt x="1960" y="2871"/>
                    <a:pt x="2048" y="2860"/>
                    <a:pt x="2136" y="2836"/>
                  </a:cubicBezTo>
                  <a:lnTo>
                    <a:pt x="3403" y="2503"/>
                  </a:lnTo>
                  <a:cubicBezTo>
                    <a:pt x="3970" y="2369"/>
                    <a:pt x="4304" y="1769"/>
                    <a:pt x="4170" y="12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4"/>
            <p:cNvSpPr/>
            <p:nvPr/>
          </p:nvSpPr>
          <p:spPr>
            <a:xfrm>
              <a:off x="5367550" y="2933947"/>
              <a:ext cx="7642" cy="9711"/>
            </a:xfrm>
            <a:custGeom>
              <a:avLst/>
              <a:gdLst/>
              <a:ahLst/>
              <a:cxnLst/>
              <a:rect l="l" t="t" r="r" b="b"/>
              <a:pathLst>
                <a:path w="768" h="976" extrusionOk="0">
                  <a:moveTo>
                    <a:pt x="458" y="0"/>
                  </a:moveTo>
                  <a:cubicBezTo>
                    <a:pt x="306" y="0"/>
                    <a:pt x="159" y="161"/>
                    <a:pt x="67" y="405"/>
                  </a:cubicBezTo>
                  <a:cubicBezTo>
                    <a:pt x="1" y="672"/>
                    <a:pt x="67" y="905"/>
                    <a:pt x="234" y="972"/>
                  </a:cubicBezTo>
                  <a:cubicBezTo>
                    <a:pt x="248" y="975"/>
                    <a:pt x="263" y="976"/>
                    <a:pt x="277" y="976"/>
                  </a:cubicBezTo>
                  <a:cubicBezTo>
                    <a:pt x="434" y="976"/>
                    <a:pt x="607" y="816"/>
                    <a:pt x="668" y="571"/>
                  </a:cubicBezTo>
                  <a:cubicBezTo>
                    <a:pt x="768" y="305"/>
                    <a:pt x="668" y="71"/>
                    <a:pt x="501" y="4"/>
                  </a:cubicBezTo>
                  <a:cubicBezTo>
                    <a:pt x="487" y="2"/>
                    <a:pt x="473" y="0"/>
                    <a:pt x="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4"/>
            <p:cNvSpPr/>
            <p:nvPr/>
          </p:nvSpPr>
          <p:spPr>
            <a:xfrm>
              <a:off x="5361242" y="2942952"/>
              <a:ext cx="12955" cy="26815"/>
            </a:xfrm>
            <a:custGeom>
              <a:avLst/>
              <a:gdLst/>
              <a:ahLst/>
              <a:cxnLst/>
              <a:rect l="l" t="t" r="r" b="b"/>
              <a:pathLst>
                <a:path w="1302" h="2695" extrusionOk="0">
                  <a:moveTo>
                    <a:pt x="701" y="0"/>
                  </a:moveTo>
                  <a:lnTo>
                    <a:pt x="1" y="2468"/>
                  </a:lnTo>
                  <a:cubicBezTo>
                    <a:pt x="229" y="2614"/>
                    <a:pt x="509" y="2695"/>
                    <a:pt x="793" y="2695"/>
                  </a:cubicBezTo>
                  <a:cubicBezTo>
                    <a:pt x="965" y="2695"/>
                    <a:pt x="1138" y="2665"/>
                    <a:pt x="1302" y="2602"/>
                  </a:cubicBezTo>
                  <a:cubicBezTo>
                    <a:pt x="968" y="1768"/>
                    <a:pt x="768" y="901"/>
                    <a:pt x="701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4"/>
            <p:cNvSpPr/>
            <p:nvPr/>
          </p:nvSpPr>
          <p:spPr>
            <a:xfrm>
              <a:off x="5366535" y="2915977"/>
              <a:ext cx="15293" cy="9393"/>
            </a:xfrm>
            <a:custGeom>
              <a:avLst/>
              <a:gdLst/>
              <a:ahLst/>
              <a:cxnLst/>
              <a:rect l="l" t="t" r="r" b="b"/>
              <a:pathLst>
                <a:path w="1537" h="944" extrusionOk="0">
                  <a:moveTo>
                    <a:pt x="208" y="0"/>
                  </a:moveTo>
                  <a:cubicBezTo>
                    <a:pt x="104" y="0"/>
                    <a:pt x="1" y="106"/>
                    <a:pt x="69" y="243"/>
                  </a:cubicBezTo>
                  <a:cubicBezTo>
                    <a:pt x="336" y="676"/>
                    <a:pt x="803" y="943"/>
                    <a:pt x="1303" y="943"/>
                  </a:cubicBezTo>
                  <a:cubicBezTo>
                    <a:pt x="1470" y="943"/>
                    <a:pt x="1537" y="810"/>
                    <a:pt x="1437" y="676"/>
                  </a:cubicBezTo>
                  <a:cubicBezTo>
                    <a:pt x="1437" y="643"/>
                    <a:pt x="1370" y="643"/>
                    <a:pt x="1337" y="643"/>
                  </a:cubicBezTo>
                  <a:cubicBezTo>
                    <a:pt x="937" y="610"/>
                    <a:pt x="570" y="409"/>
                    <a:pt x="336" y="76"/>
                  </a:cubicBezTo>
                  <a:cubicBezTo>
                    <a:pt x="304" y="23"/>
                    <a:pt x="256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4"/>
            <p:cNvSpPr/>
            <p:nvPr/>
          </p:nvSpPr>
          <p:spPr>
            <a:xfrm>
              <a:off x="5267653" y="2960355"/>
              <a:ext cx="102893" cy="94127"/>
            </a:xfrm>
            <a:custGeom>
              <a:avLst/>
              <a:gdLst/>
              <a:ahLst/>
              <a:cxnLst/>
              <a:rect l="l" t="t" r="r" b="b"/>
              <a:pathLst>
                <a:path w="10341" h="9460" extrusionOk="0">
                  <a:moveTo>
                    <a:pt x="1723" y="0"/>
                  </a:moveTo>
                  <a:cubicBezTo>
                    <a:pt x="1362" y="0"/>
                    <a:pt x="1049" y="330"/>
                    <a:pt x="1101" y="719"/>
                  </a:cubicBezTo>
                  <a:cubicBezTo>
                    <a:pt x="1434" y="2988"/>
                    <a:pt x="1434" y="5590"/>
                    <a:pt x="0" y="6957"/>
                  </a:cubicBezTo>
                  <a:cubicBezTo>
                    <a:pt x="0" y="6957"/>
                    <a:pt x="701" y="9459"/>
                    <a:pt x="5304" y="9459"/>
                  </a:cubicBezTo>
                  <a:cubicBezTo>
                    <a:pt x="10341" y="9459"/>
                    <a:pt x="7706" y="7257"/>
                    <a:pt x="7706" y="7257"/>
                  </a:cubicBezTo>
                  <a:cubicBezTo>
                    <a:pt x="5604" y="6590"/>
                    <a:pt x="5571" y="4222"/>
                    <a:pt x="6038" y="2287"/>
                  </a:cubicBezTo>
                  <a:lnTo>
                    <a:pt x="2035" y="86"/>
                  </a:lnTo>
                  <a:cubicBezTo>
                    <a:pt x="1932" y="27"/>
                    <a:pt x="1825" y="0"/>
                    <a:pt x="172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4"/>
            <p:cNvSpPr/>
            <p:nvPr/>
          </p:nvSpPr>
          <p:spPr>
            <a:xfrm>
              <a:off x="5245743" y="3017786"/>
              <a:ext cx="115848" cy="28059"/>
            </a:xfrm>
            <a:custGeom>
              <a:avLst/>
              <a:gdLst/>
              <a:ahLst/>
              <a:cxnLst/>
              <a:rect l="l" t="t" r="r" b="b"/>
              <a:pathLst>
                <a:path w="11643" h="2820" extrusionOk="0">
                  <a:moveTo>
                    <a:pt x="8453" y="0"/>
                  </a:moveTo>
                  <a:cubicBezTo>
                    <a:pt x="7712" y="0"/>
                    <a:pt x="6882" y="106"/>
                    <a:pt x="6038" y="285"/>
                  </a:cubicBezTo>
                  <a:cubicBezTo>
                    <a:pt x="5590" y="374"/>
                    <a:pt x="5145" y="408"/>
                    <a:pt x="4713" y="408"/>
                  </a:cubicBezTo>
                  <a:cubicBezTo>
                    <a:pt x="3343" y="408"/>
                    <a:pt x="2105" y="66"/>
                    <a:pt x="1328" y="66"/>
                  </a:cubicBezTo>
                  <a:cubicBezTo>
                    <a:pt x="1164" y="66"/>
                    <a:pt x="1021" y="81"/>
                    <a:pt x="901" y="118"/>
                  </a:cubicBezTo>
                  <a:cubicBezTo>
                    <a:pt x="1" y="418"/>
                    <a:pt x="434" y="1719"/>
                    <a:pt x="868" y="2786"/>
                  </a:cubicBezTo>
                  <a:lnTo>
                    <a:pt x="11575" y="2820"/>
                  </a:lnTo>
                  <a:cubicBezTo>
                    <a:pt x="11642" y="2153"/>
                    <a:pt x="11442" y="1485"/>
                    <a:pt x="11042" y="952"/>
                  </a:cubicBezTo>
                  <a:cubicBezTo>
                    <a:pt x="10610" y="273"/>
                    <a:pt x="9645" y="0"/>
                    <a:pt x="8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4"/>
            <p:cNvSpPr/>
            <p:nvPr/>
          </p:nvSpPr>
          <p:spPr>
            <a:xfrm>
              <a:off x="5370207" y="4174811"/>
              <a:ext cx="21253" cy="8149"/>
            </a:xfrm>
            <a:custGeom>
              <a:avLst/>
              <a:gdLst/>
              <a:ahLst/>
              <a:cxnLst/>
              <a:rect l="l" t="t" r="r" b="b"/>
              <a:pathLst>
                <a:path w="2136" h="819" extrusionOk="0">
                  <a:moveTo>
                    <a:pt x="1768" y="151"/>
                  </a:moveTo>
                  <a:cubicBezTo>
                    <a:pt x="1835" y="185"/>
                    <a:pt x="1868" y="218"/>
                    <a:pt x="1935" y="285"/>
                  </a:cubicBezTo>
                  <a:cubicBezTo>
                    <a:pt x="1969" y="385"/>
                    <a:pt x="1969" y="418"/>
                    <a:pt x="1935" y="452"/>
                  </a:cubicBezTo>
                  <a:cubicBezTo>
                    <a:pt x="1834" y="593"/>
                    <a:pt x="1478" y="649"/>
                    <a:pt x="1079" y="649"/>
                  </a:cubicBezTo>
                  <a:cubicBezTo>
                    <a:pt x="818" y="649"/>
                    <a:pt x="538" y="625"/>
                    <a:pt x="301" y="585"/>
                  </a:cubicBezTo>
                  <a:cubicBezTo>
                    <a:pt x="701" y="352"/>
                    <a:pt x="1135" y="218"/>
                    <a:pt x="1602" y="151"/>
                  </a:cubicBezTo>
                  <a:close/>
                  <a:moveTo>
                    <a:pt x="1634" y="0"/>
                  </a:moveTo>
                  <a:cubicBezTo>
                    <a:pt x="1032" y="0"/>
                    <a:pt x="64" y="555"/>
                    <a:pt x="34" y="585"/>
                  </a:cubicBezTo>
                  <a:cubicBezTo>
                    <a:pt x="0" y="585"/>
                    <a:pt x="0" y="618"/>
                    <a:pt x="0" y="652"/>
                  </a:cubicBezTo>
                  <a:cubicBezTo>
                    <a:pt x="0" y="685"/>
                    <a:pt x="34" y="718"/>
                    <a:pt x="67" y="718"/>
                  </a:cubicBezTo>
                  <a:cubicBezTo>
                    <a:pt x="401" y="785"/>
                    <a:pt x="734" y="819"/>
                    <a:pt x="1068" y="819"/>
                  </a:cubicBezTo>
                  <a:cubicBezTo>
                    <a:pt x="1502" y="819"/>
                    <a:pt x="1902" y="752"/>
                    <a:pt x="2069" y="552"/>
                  </a:cubicBezTo>
                  <a:cubicBezTo>
                    <a:pt x="2135" y="452"/>
                    <a:pt x="2135" y="318"/>
                    <a:pt x="2069" y="218"/>
                  </a:cubicBezTo>
                  <a:cubicBezTo>
                    <a:pt x="2002" y="118"/>
                    <a:pt x="1935" y="51"/>
                    <a:pt x="1802" y="18"/>
                  </a:cubicBezTo>
                  <a:cubicBezTo>
                    <a:pt x="1750" y="6"/>
                    <a:pt x="1694" y="0"/>
                    <a:pt x="1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4"/>
            <p:cNvSpPr/>
            <p:nvPr/>
          </p:nvSpPr>
          <p:spPr>
            <a:xfrm>
              <a:off x="5369878" y="4166930"/>
              <a:ext cx="13283" cy="15034"/>
            </a:xfrm>
            <a:custGeom>
              <a:avLst/>
              <a:gdLst/>
              <a:ahLst/>
              <a:cxnLst/>
              <a:rect l="l" t="t" r="r" b="b"/>
              <a:pathLst>
                <a:path w="1335" h="1511" extrusionOk="0">
                  <a:moveTo>
                    <a:pt x="934" y="143"/>
                  </a:moveTo>
                  <a:cubicBezTo>
                    <a:pt x="1101" y="143"/>
                    <a:pt x="1101" y="210"/>
                    <a:pt x="1101" y="243"/>
                  </a:cubicBezTo>
                  <a:cubicBezTo>
                    <a:pt x="1134" y="476"/>
                    <a:pt x="601" y="1043"/>
                    <a:pt x="200" y="1310"/>
                  </a:cubicBezTo>
                  <a:cubicBezTo>
                    <a:pt x="234" y="910"/>
                    <a:pt x="367" y="543"/>
                    <a:pt x="601" y="243"/>
                  </a:cubicBezTo>
                  <a:cubicBezTo>
                    <a:pt x="701" y="176"/>
                    <a:pt x="801" y="143"/>
                    <a:pt x="901" y="143"/>
                  </a:cubicBezTo>
                  <a:close/>
                  <a:moveTo>
                    <a:pt x="879" y="1"/>
                  </a:moveTo>
                  <a:cubicBezTo>
                    <a:pt x="744" y="1"/>
                    <a:pt x="616" y="61"/>
                    <a:pt x="534" y="143"/>
                  </a:cubicBezTo>
                  <a:cubicBezTo>
                    <a:pt x="100" y="476"/>
                    <a:pt x="33" y="1377"/>
                    <a:pt x="0" y="1444"/>
                  </a:cubicBezTo>
                  <a:cubicBezTo>
                    <a:pt x="0" y="1444"/>
                    <a:pt x="33" y="1477"/>
                    <a:pt x="33" y="1510"/>
                  </a:cubicBezTo>
                  <a:lnTo>
                    <a:pt x="134" y="1510"/>
                  </a:lnTo>
                  <a:cubicBezTo>
                    <a:pt x="534" y="1344"/>
                    <a:pt x="1334" y="610"/>
                    <a:pt x="1268" y="210"/>
                  </a:cubicBezTo>
                  <a:cubicBezTo>
                    <a:pt x="1268" y="143"/>
                    <a:pt x="1168" y="9"/>
                    <a:pt x="967" y="9"/>
                  </a:cubicBezTo>
                  <a:cubicBezTo>
                    <a:pt x="938" y="4"/>
                    <a:pt x="908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4"/>
            <p:cNvSpPr/>
            <p:nvPr/>
          </p:nvSpPr>
          <p:spPr>
            <a:xfrm>
              <a:off x="5333362" y="4103628"/>
              <a:ext cx="37183" cy="77670"/>
            </a:xfrm>
            <a:custGeom>
              <a:avLst/>
              <a:gdLst/>
              <a:ahLst/>
              <a:cxnLst/>
              <a:rect l="l" t="t" r="r" b="b"/>
              <a:pathLst>
                <a:path w="3737" h="7806" extrusionOk="0">
                  <a:moveTo>
                    <a:pt x="368" y="0"/>
                  </a:moveTo>
                  <a:lnTo>
                    <a:pt x="1" y="7806"/>
                  </a:lnTo>
                  <a:lnTo>
                    <a:pt x="3370" y="780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4"/>
            <p:cNvSpPr/>
            <p:nvPr/>
          </p:nvSpPr>
          <p:spPr>
            <a:xfrm>
              <a:off x="5320756" y="4177308"/>
              <a:ext cx="117838" cy="38178"/>
            </a:xfrm>
            <a:custGeom>
              <a:avLst/>
              <a:gdLst/>
              <a:ahLst/>
              <a:cxnLst/>
              <a:rect l="l" t="t" r="r" b="b"/>
              <a:pathLst>
                <a:path w="11843" h="3837" extrusionOk="0">
                  <a:moveTo>
                    <a:pt x="1001" y="0"/>
                  </a:moveTo>
                  <a:cubicBezTo>
                    <a:pt x="868" y="0"/>
                    <a:pt x="734" y="101"/>
                    <a:pt x="701" y="234"/>
                  </a:cubicBezTo>
                  <a:lnTo>
                    <a:pt x="67" y="3236"/>
                  </a:lnTo>
                  <a:cubicBezTo>
                    <a:pt x="0" y="3536"/>
                    <a:pt x="267" y="3837"/>
                    <a:pt x="567" y="3837"/>
                  </a:cubicBezTo>
                  <a:cubicBezTo>
                    <a:pt x="1902" y="3803"/>
                    <a:pt x="3803" y="3737"/>
                    <a:pt x="5471" y="3737"/>
                  </a:cubicBezTo>
                  <a:cubicBezTo>
                    <a:pt x="7439" y="3737"/>
                    <a:pt x="7806" y="3837"/>
                    <a:pt x="10107" y="3837"/>
                  </a:cubicBezTo>
                  <a:cubicBezTo>
                    <a:pt x="11475" y="3837"/>
                    <a:pt x="11842" y="2436"/>
                    <a:pt x="11275" y="2302"/>
                  </a:cubicBezTo>
                  <a:cubicBezTo>
                    <a:pt x="8640" y="1735"/>
                    <a:pt x="7772" y="1668"/>
                    <a:pt x="5471" y="267"/>
                  </a:cubicBezTo>
                  <a:cubicBezTo>
                    <a:pt x="5237" y="101"/>
                    <a:pt x="4970" y="0"/>
                    <a:pt x="4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4"/>
            <p:cNvSpPr/>
            <p:nvPr/>
          </p:nvSpPr>
          <p:spPr>
            <a:xfrm>
              <a:off x="5152483" y="3033836"/>
              <a:ext cx="105132" cy="138803"/>
            </a:xfrm>
            <a:custGeom>
              <a:avLst/>
              <a:gdLst/>
              <a:ahLst/>
              <a:cxnLst/>
              <a:rect l="l" t="t" r="r" b="b"/>
              <a:pathLst>
                <a:path w="10566" h="13950" extrusionOk="0">
                  <a:moveTo>
                    <a:pt x="7630" y="0"/>
                  </a:moveTo>
                  <a:cubicBezTo>
                    <a:pt x="7425" y="0"/>
                    <a:pt x="7206" y="24"/>
                    <a:pt x="6972" y="73"/>
                  </a:cubicBezTo>
                  <a:cubicBezTo>
                    <a:pt x="1902" y="1173"/>
                    <a:pt x="0" y="9179"/>
                    <a:pt x="0" y="9179"/>
                  </a:cubicBezTo>
                  <a:lnTo>
                    <a:pt x="5738" y="13949"/>
                  </a:lnTo>
                  <a:cubicBezTo>
                    <a:pt x="7639" y="12315"/>
                    <a:pt x="8973" y="10146"/>
                    <a:pt x="9607" y="7711"/>
                  </a:cubicBezTo>
                  <a:cubicBezTo>
                    <a:pt x="10566" y="3784"/>
                    <a:pt x="10234" y="0"/>
                    <a:pt x="7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4"/>
            <p:cNvSpPr/>
            <p:nvPr/>
          </p:nvSpPr>
          <p:spPr>
            <a:xfrm>
              <a:off x="5209237" y="3028334"/>
              <a:ext cx="210104" cy="300301"/>
            </a:xfrm>
            <a:custGeom>
              <a:avLst/>
              <a:gdLst/>
              <a:ahLst/>
              <a:cxnLst/>
              <a:rect l="l" t="t" r="r" b="b"/>
              <a:pathLst>
                <a:path w="21116" h="30181" extrusionOk="0">
                  <a:moveTo>
                    <a:pt x="9695" y="0"/>
                  </a:moveTo>
                  <a:cubicBezTo>
                    <a:pt x="8415" y="0"/>
                    <a:pt x="7139" y="42"/>
                    <a:pt x="5871" y="125"/>
                  </a:cubicBezTo>
                  <a:cubicBezTo>
                    <a:pt x="4370" y="192"/>
                    <a:pt x="2902" y="359"/>
                    <a:pt x="1435" y="592"/>
                  </a:cubicBezTo>
                  <a:cubicBezTo>
                    <a:pt x="567" y="726"/>
                    <a:pt x="0" y="1560"/>
                    <a:pt x="167" y="2394"/>
                  </a:cubicBezTo>
                  <a:cubicBezTo>
                    <a:pt x="2569" y="14936"/>
                    <a:pt x="1134" y="27512"/>
                    <a:pt x="1301" y="30180"/>
                  </a:cubicBezTo>
                  <a:lnTo>
                    <a:pt x="19314" y="30180"/>
                  </a:lnTo>
                  <a:cubicBezTo>
                    <a:pt x="21115" y="15370"/>
                    <a:pt x="20582" y="7897"/>
                    <a:pt x="19848" y="4262"/>
                  </a:cubicBezTo>
                  <a:cubicBezTo>
                    <a:pt x="19447" y="2293"/>
                    <a:pt x="17913" y="792"/>
                    <a:pt x="15945" y="425"/>
                  </a:cubicBezTo>
                  <a:cubicBezTo>
                    <a:pt x="15211" y="325"/>
                    <a:pt x="14377" y="192"/>
                    <a:pt x="13543" y="125"/>
                  </a:cubicBezTo>
                  <a:cubicBezTo>
                    <a:pt x="12259" y="42"/>
                    <a:pt x="10975" y="0"/>
                    <a:pt x="9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4"/>
            <p:cNvSpPr/>
            <p:nvPr/>
          </p:nvSpPr>
          <p:spPr>
            <a:xfrm>
              <a:off x="5335024" y="4103628"/>
              <a:ext cx="35521" cy="40168"/>
            </a:xfrm>
            <a:custGeom>
              <a:avLst/>
              <a:gdLst/>
              <a:ahLst/>
              <a:cxnLst/>
              <a:rect l="l" t="t" r="r" b="b"/>
              <a:pathLst>
                <a:path w="3570" h="4037" extrusionOk="0">
                  <a:moveTo>
                    <a:pt x="201" y="0"/>
                  </a:moveTo>
                  <a:lnTo>
                    <a:pt x="1" y="4036"/>
                  </a:lnTo>
                  <a:lnTo>
                    <a:pt x="3370" y="4036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4"/>
            <p:cNvSpPr/>
            <p:nvPr/>
          </p:nvSpPr>
          <p:spPr>
            <a:xfrm>
              <a:off x="5270638" y="2870525"/>
              <a:ext cx="112853" cy="130942"/>
            </a:xfrm>
            <a:custGeom>
              <a:avLst/>
              <a:gdLst/>
              <a:ahLst/>
              <a:cxnLst/>
              <a:rect l="l" t="t" r="r" b="b"/>
              <a:pathLst>
                <a:path w="11342" h="13160" extrusionOk="0">
                  <a:moveTo>
                    <a:pt x="5736" y="1"/>
                  </a:moveTo>
                  <a:cubicBezTo>
                    <a:pt x="3713" y="1"/>
                    <a:pt x="1771" y="1361"/>
                    <a:pt x="1301" y="3576"/>
                  </a:cubicBezTo>
                  <a:cubicBezTo>
                    <a:pt x="601" y="6845"/>
                    <a:pt x="0" y="8713"/>
                    <a:pt x="1134" y="10848"/>
                  </a:cubicBezTo>
                  <a:cubicBezTo>
                    <a:pt x="1962" y="12423"/>
                    <a:pt x="3422" y="13160"/>
                    <a:pt x="4895" y="13160"/>
                  </a:cubicBezTo>
                  <a:cubicBezTo>
                    <a:pt x="6448" y="13160"/>
                    <a:pt x="8017" y="12339"/>
                    <a:pt x="8873" y="10815"/>
                  </a:cubicBezTo>
                  <a:cubicBezTo>
                    <a:pt x="10408" y="8146"/>
                    <a:pt x="11342" y="3276"/>
                    <a:pt x="8606" y="1041"/>
                  </a:cubicBezTo>
                  <a:cubicBezTo>
                    <a:pt x="7739" y="328"/>
                    <a:pt x="6728" y="1"/>
                    <a:pt x="573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4"/>
            <p:cNvSpPr/>
            <p:nvPr/>
          </p:nvSpPr>
          <p:spPr>
            <a:xfrm>
              <a:off x="5240430" y="2837252"/>
              <a:ext cx="165707" cy="153499"/>
            </a:xfrm>
            <a:custGeom>
              <a:avLst/>
              <a:gdLst/>
              <a:ahLst/>
              <a:cxnLst/>
              <a:rect l="l" t="t" r="r" b="b"/>
              <a:pathLst>
                <a:path w="16654" h="15427" extrusionOk="0">
                  <a:moveTo>
                    <a:pt x="7832" y="1"/>
                  </a:moveTo>
                  <a:cubicBezTo>
                    <a:pt x="6142" y="1"/>
                    <a:pt x="4481" y="1232"/>
                    <a:pt x="4170" y="2617"/>
                  </a:cubicBezTo>
                  <a:cubicBezTo>
                    <a:pt x="3869" y="2517"/>
                    <a:pt x="3546" y="2449"/>
                    <a:pt x="3220" y="2449"/>
                  </a:cubicBezTo>
                  <a:cubicBezTo>
                    <a:pt x="2465" y="2449"/>
                    <a:pt x="1694" y="2810"/>
                    <a:pt x="1135" y="3952"/>
                  </a:cubicBezTo>
                  <a:cubicBezTo>
                    <a:pt x="1" y="6287"/>
                    <a:pt x="2436" y="7654"/>
                    <a:pt x="2136" y="10223"/>
                  </a:cubicBezTo>
                  <a:cubicBezTo>
                    <a:pt x="1837" y="12775"/>
                    <a:pt x="2824" y="15427"/>
                    <a:pt x="6372" y="15427"/>
                  </a:cubicBezTo>
                  <a:cubicBezTo>
                    <a:pt x="6394" y="15427"/>
                    <a:pt x="6416" y="15427"/>
                    <a:pt x="6439" y="15426"/>
                  </a:cubicBezTo>
                  <a:cubicBezTo>
                    <a:pt x="8540" y="15393"/>
                    <a:pt x="10141" y="13158"/>
                    <a:pt x="11175" y="11057"/>
                  </a:cubicBezTo>
                  <a:cubicBezTo>
                    <a:pt x="11276" y="10823"/>
                    <a:pt x="12310" y="10590"/>
                    <a:pt x="12410" y="10356"/>
                  </a:cubicBezTo>
                  <a:cubicBezTo>
                    <a:pt x="12777" y="9656"/>
                    <a:pt x="12743" y="8788"/>
                    <a:pt x="12343" y="8088"/>
                  </a:cubicBezTo>
                  <a:cubicBezTo>
                    <a:pt x="16654" y="6509"/>
                    <a:pt x="16047" y="2665"/>
                    <a:pt x="15400" y="2665"/>
                  </a:cubicBezTo>
                  <a:cubicBezTo>
                    <a:pt x="15336" y="2665"/>
                    <a:pt x="15272" y="2703"/>
                    <a:pt x="15212" y="2784"/>
                  </a:cubicBezTo>
                  <a:cubicBezTo>
                    <a:pt x="15069" y="2977"/>
                    <a:pt x="14834" y="3063"/>
                    <a:pt x="14533" y="3063"/>
                  </a:cubicBezTo>
                  <a:cubicBezTo>
                    <a:pt x="13428" y="3063"/>
                    <a:pt x="11426" y="1907"/>
                    <a:pt x="9774" y="649"/>
                  </a:cubicBezTo>
                  <a:cubicBezTo>
                    <a:pt x="9178" y="194"/>
                    <a:pt x="8503" y="1"/>
                    <a:pt x="78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4"/>
            <p:cNvSpPr/>
            <p:nvPr/>
          </p:nvSpPr>
          <p:spPr>
            <a:xfrm>
              <a:off x="5270300" y="2833750"/>
              <a:ext cx="15950" cy="40506"/>
            </a:xfrm>
            <a:custGeom>
              <a:avLst/>
              <a:gdLst/>
              <a:ahLst/>
              <a:cxnLst/>
              <a:rect l="l" t="t" r="r" b="b"/>
              <a:pathLst>
                <a:path w="1603" h="4071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1" y="3103"/>
                    <a:pt x="1602" y="4070"/>
                    <a:pt x="1602" y="4070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4"/>
            <p:cNvSpPr/>
            <p:nvPr/>
          </p:nvSpPr>
          <p:spPr>
            <a:xfrm>
              <a:off x="5332039" y="2924355"/>
              <a:ext cx="26557" cy="41054"/>
            </a:xfrm>
            <a:custGeom>
              <a:avLst/>
              <a:gdLst/>
              <a:ahLst/>
              <a:cxnLst/>
              <a:rect l="l" t="t" r="r" b="b"/>
              <a:pathLst>
                <a:path w="2669" h="4126" extrusionOk="0">
                  <a:moveTo>
                    <a:pt x="1179" y="1"/>
                  </a:moveTo>
                  <a:cubicBezTo>
                    <a:pt x="642" y="1"/>
                    <a:pt x="195" y="492"/>
                    <a:pt x="100" y="1202"/>
                  </a:cubicBezTo>
                  <a:cubicBezTo>
                    <a:pt x="0" y="2036"/>
                    <a:pt x="201" y="2870"/>
                    <a:pt x="601" y="3570"/>
                  </a:cubicBezTo>
                  <a:cubicBezTo>
                    <a:pt x="835" y="3956"/>
                    <a:pt x="1121" y="4126"/>
                    <a:pt x="1397" y="4126"/>
                  </a:cubicBezTo>
                  <a:cubicBezTo>
                    <a:pt x="1788" y="4126"/>
                    <a:pt x="2159" y="3785"/>
                    <a:pt x="2335" y="3237"/>
                  </a:cubicBezTo>
                  <a:cubicBezTo>
                    <a:pt x="2636" y="2403"/>
                    <a:pt x="2669" y="902"/>
                    <a:pt x="1868" y="268"/>
                  </a:cubicBezTo>
                  <a:cubicBezTo>
                    <a:pt x="1635" y="83"/>
                    <a:pt x="1400" y="1"/>
                    <a:pt x="117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4"/>
            <p:cNvSpPr/>
            <p:nvPr/>
          </p:nvSpPr>
          <p:spPr>
            <a:xfrm>
              <a:off x="5105678" y="4093996"/>
              <a:ext cx="53451" cy="83650"/>
            </a:xfrm>
            <a:custGeom>
              <a:avLst/>
              <a:gdLst/>
              <a:ahLst/>
              <a:cxnLst/>
              <a:rect l="l" t="t" r="r" b="b"/>
              <a:pathLst>
                <a:path w="5372" h="8407" extrusionOk="0">
                  <a:moveTo>
                    <a:pt x="2136" y="1"/>
                  </a:moveTo>
                  <a:lnTo>
                    <a:pt x="1" y="7606"/>
                  </a:lnTo>
                  <a:lnTo>
                    <a:pt x="3236" y="8407"/>
                  </a:lnTo>
                  <a:lnTo>
                    <a:pt x="5371" y="801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4"/>
            <p:cNvSpPr/>
            <p:nvPr/>
          </p:nvSpPr>
          <p:spPr>
            <a:xfrm>
              <a:off x="5142523" y="4171846"/>
              <a:ext cx="21253" cy="7880"/>
            </a:xfrm>
            <a:custGeom>
              <a:avLst/>
              <a:gdLst/>
              <a:ahLst/>
              <a:cxnLst/>
              <a:rect l="l" t="t" r="r" b="b"/>
              <a:pathLst>
                <a:path w="2136" h="792" extrusionOk="0">
                  <a:moveTo>
                    <a:pt x="1404" y="174"/>
                  </a:moveTo>
                  <a:cubicBezTo>
                    <a:pt x="1480" y="174"/>
                    <a:pt x="1557" y="177"/>
                    <a:pt x="1635" y="183"/>
                  </a:cubicBezTo>
                  <a:cubicBezTo>
                    <a:pt x="1668" y="183"/>
                    <a:pt x="1735" y="183"/>
                    <a:pt x="1768" y="216"/>
                  </a:cubicBezTo>
                  <a:cubicBezTo>
                    <a:pt x="1835" y="249"/>
                    <a:pt x="1902" y="283"/>
                    <a:pt x="1935" y="349"/>
                  </a:cubicBezTo>
                  <a:cubicBezTo>
                    <a:pt x="1969" y="483"/>
                    <a:pt x="1969" y="516"/>
                    <a:pt x="1935" y="549"/>
                  </a:cubicBezTo>
                  <a:cubicBezTo>
                    <a:pt x="1882" y="602"/>
                    <a:pt x="1763" y="625"/>
                    <a:pt x="1603" y="625"/>
                  </a:cubicBezTo>
                  <a:cubicBezTo>
                    <a:pt x="1260" y="625"/>
                    <a:pt x="734" y="519"/>
                    <a:pt x="301" y="383"/>
                  </a:cubicBezTo>
                  <a:cubicBezTo>
                    <a:pt x="662" y="244"/>
                    <a:pt x="1023" y="174"/>
                    <a:pt x="1404" y="174"/>
                  </a:cubicBezTo>
                  <a:close/>
                  <a:moveTo>
                    <a:pt x="1391" y="0"/>
                  </a:moveTo>
                  <a:cubicBezTo>
                    <a:pt x="807" y="0"/>
                    <a:pt x="86" y="290"/>
                    <a:pt x="34" y="316"/>
                  </a:cubicBezTo>
                  <a:cubicBezTo>
                    <a:pt x="0" y="316"/>
                    <a:pt x="0" y="349"/>
                    <a:pt x="0" y="383"/>
                  </a:cubicBezTo>
                  <a:cubicBezTo>
                    <a:pt x="0" y="416"/>
                    <a:pt x="34" y="449"/>
                    <a:pt x="67" y="449"/>
                  </a:cubicBezTo>
                  <a:cubicBezTo>
                    <a:pt x="401" y="583"/>
                    <a:pt x="734" y="683"/>
                    <a:pt x="1068" y="750"/>
                  </a:cubicBezTo>
                  <a:cubicBezTo>
                    <a:pt x="1236" y="775"/>
                    <a:pt x="1399" y="791"/>
                    <a:pt x="1545" y="791"/>
                  </a:cubicBezTo>
                  <a:cubicBezTo>
                    <a:pt x="1777" y="791"/>
                    <a:pt x="1966" y="752"/>
                    <a:pt x="2069" y="650"/>
                  </a:cubicBezTo>
                  <a:cubicBezTo>
                    <a:pt x="2135" y="549"/>
                    <a:pt x="2135" y="416"/>
                    <a:pt x="2069" y="316"/>
                  </a:cubicBezTo>
                  <a:cubicBezTo>
                    <a:pt x="2002" y="183"/>
                    <a:pt x="1935" y="116"/>
                    <a:pt x="1835" y="82"/>
                  </a:cubicBezTo>
                  <a:cubicBezTo>
                    <a:pt x="1710" y="24"/>
                    <a:pt x="1556" y="0"/>
                    <a:pt x="1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4"/>
            <p:cNvSpPr/>
            <p:nvPr/>
          </p:nvSpPr>
          <p:spPr>
            <a:xfrm>
              <a:off x="5142851" y="4162503"/>
              <a:ext cx="12955" cy="14149"/>
            </a:xfrm>
            <a:custGeom>
              <a:avLst/>
              <a:gdLst/>
              <a:ahLst/>
              <a:cxnLst/>
              <a:rect l="l" t="t" r="r" b="b"/>
              <a:pathLst>
                <a:path w="1302" h="1422" extrusionOk="0">
                  <a:moveTo>
                    <a:pt x="935" y="154"/>
                  </a:moveTo>
                  <a:cubicBezTo>
                    <a:pt x="1068" y="188"/>
                    <a:pt x="1068" y="254"/>
                    <a:pt x="1068" y="254"/>
                  </a:cubicBezTo>
                  <a:cubicBezTo>
                    <a:pt x="1102" y="521"/>
                    <a:pt x="568" y="988"/>
                    <a:pt x="134" y="1188"/>
                  </a:cubicBezTo>
                  <a:cubicBezTo>
                    <a:pt x="168" y="821"/>
                    <a:pt x="334" y="454"/>
                    <a:pt x="601" y="188"/>
                  </a:cubicBezTo>
                  <a:cubicBezTo>
                    <a:pt x="701" y="154"/>
                    <a:pt x="801" y="154"/>
                    <a:pt x="901" y="154"/>
                  </a:cubicBezTo>
                  <a:close/>
                  <a:moveTo>
                    <a:pt x="797" y="1"/>
                  </a:moveTo>
                  <a:cubicBezTo>
                    <a:pt x="704" y="1"/>
                    <a:pt x="619" y="24"/>
                    <a:pt x="535" y="87"/>
                  </a:cubicBezTo>
                  <a:cubicBezTo>
                    <a:pt x="134" y="354"/>
                    <a:pt x="1" y="1255"/>
                    <a:pt x="1" y="1288"/>
                  </a:cubicBezTo>
                  <a:cubicBezTo>
                    <a:pt x="1" y="1322"/>
                    <a:pt x="1" y="1355"/>
                    <a:pt x="34" y="1388"/>
                  </a:cubicBezTo>
                  <a:cubicBezTo>
                    <a:pt x="34" y="1388"/>
                    <a:pt x="34" y="1388"/>
                    <a:pt x="34" y="1422"/>
                  </a:cubicBezTo>
                  <a:lnTo>
                    <a:pt x="68" y="1422"/>
                  </a:lnTo>
                  <a:cubicBezTo>
                    <a:pt x="501" y="1288"/>
                    <a:pt x="1302" y="688"/>
                    <a:pt x="1235" y="288"/>
                  </a:cubicBezTo>
                  <a:cubicBezTo>
                    <a:pt x="1235" y="188"/>
                    <a:pt x="1168" y="87"/>
                    <a:pt x="968" y="21"/>
                  </a:cubicBezTo>
                  <a:cubicBezTo>
                    <a:pt x="907" y="9"/>
                    <a:pt x="851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4"/>
            <p:cNvSpPr/>
            <p:nvPr/>
          </p:nvSpPr>
          <p:spPr>
            <a:xfrm>
              <a:off x="5090743" y="4164632"/>
              <a:ext cx="98804" cy="51123"/>
            </a:xfrm>
            <a:custGeom>
              <a:avLst/>
              <a:gdLst/>
              <a:ahLst/>
              <a:cxnLst/>
              <a:rect l="l" t="t" r="r" b="b"/>
              <a:pathLst>
                <a:path w="9930" h="5138" extrusionOk="0">
                  <a:moveTo>
                    <a:pt x="1248" y="0"/>
                  </a:moveTo>
                  <a:cubicBezTo>
                    <a:pt x="1134" y="0"/>
                    <a:pt x="1030" y="87"/>
                    <a:pt x="1001" y="174"/>
                  </a:cubicBezTo>
                  <a:lnTo>
                    <a:pt x="101" y="3076"/>
                  </a:lnTo>
                  <a:cubicBezTo>
                    <a:pt x="1" y="3376"/>
                    <a:pt x="201" y="3676"/>
                    <a:pt x="501" y="3743"/>
                  </a:cubicBezTo>
                  <a:cubicBezTo>
                    <a:pt x="1802" y="3976"/>
                    <a:pt x="3703" y="4210"/>
                    <a:pt x="5371" y="4510"/>
                  </a:cubicBezTo>
                  <a:cubicBezTo>
                    <a:pt x="7273" y="4844"/>
                    <a:pt x="5872" y="4710"/>
                    <a:pt x="8140" y="5111"/>
                  </a:cubicBezTo>
                  <a:cubicBezTo>
                    <a:pt x="8246" y="5129"/>
                    <a:pt x="8348" y="5138"/>
                    <a:pt x="8444" y="5138"/>
                  </a:cubicBezTo>
                  <a:cubicBezTo>
                    <a:pt x="9547" y="5138"/>
                    <a:pt x="9929" y="3991"/>
                    <a:pt x="9407" y="3776"/>
                  </a:cubicBezTo>
                  <a:cubicBezTo>
                    <a:pt x="6872" y="2742"/>
                    <a:pt x="6639" y="2208"/>
                    <a:pt x="5671" y="1041"/>
                  </a:cubicBezTo>
                  <a:cubicBezTo>
                    <a:pt x="5471" y="841"/>
                    <a:pt x="5204" y="707"/>
                    <a:pt x="4904" y="641"/>
                  </a:cubicBezTo>
                  <a:lnTo>
                    <a:pt x="1302" y="7"/>
                  </a:lnTo>
                  <a:cubicBezTo>
                    <a:pt x="1284" y="2"/>
                    <a:pt x="1266" y="0"/>
                    <a:pt x="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4"/>
            <p:cNvSpPr/>
            <p:nvPr/>
          </p:nvSpPr>
          <p:spPr>
            <a:xfrm>
              <a:off x="5115966" y="4093996"/>
              <a:ext cx="43163" cy="46815"/>
            </a:xfrm>
            <a:custGeom>
              <a:avLst/>
              <a:gdLst/>
              <a:ahLst/>
              <a:cxnLst/>
              <a:rect l="l" t="t" r="r" b="b"/>
              <a:pathLst>
                <a:path w="4338" h="4705" extrusionOk="0">
                  <a:moveTo>
                    <a:pt x="1102" y="1"/>
                  </a:moveTo>
                  <a:lnTo>
                    <a:pt x="1" y="3904"/>
                  </a:lnTo>
                  <a:lnTo>
                    <a:pt x="3237" y="4704"/>
                  </a:lnTo>
                  <a:lnTo>
                    <a:pt x="4337" y="80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4"/>
            <p:cNvSpPr/>
            <p:nvPr/>
          </p:nvSpPr>
          <p:spPr>
            <a:xfrm>
              <a:off x="5106345" y="3328627"/>
              <a:ext cx="231347" cy="796905"/>
            </a:xfrm>
            <a:custGeom>
              <a:avLst/>
              <a:gdLst/>
              <a:ahLst/>
              <a:cxnLst/>
              <a:rect l="l" t="t" r="r" b="b"/>
              <a:pathLst>
                <a:path w="23251" h="80091" extrusionOk="0">
                  <a:moveTo>
                    <a:pt x="11642" y="0"/>
                  </a:moveTo>
                  <a:cubicBezTo>
                    <a:pt x="11642" y="0"/>
                    <a:pt x="8306" y="26119"/>
                    <a:pt x="6772" y="37427"/>
                  </a:cubicBezTo>
                  <a:cubicBezTo>
                    <a:pt x="4771" y="52171"/>
                    <a:pt x="1" y="78623"/>
                    <a:pt x="1" y="78623"/>
                  </a:cubicBezTo>
                  <a:lnTo>
                    <a:pt x="5871" y="80091"/>
                  </a:lnTo>
                  <a:cubicBezTo>
                    <a:pt x="5871" y="80091"/>
                    <a:pt x="14511" y="47167"/>
                    <a:pt x="16879" y="36660"/>
                  </a:cubicBezTo>
                  <a:cubicBezTo>
                    <a:pt x="19014" y="27053"/>
                    <a:pt x="23250" y="0"/>
                    <a:pt x="23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4"/>
            <p:cNvSpPr/>
            <p:nvPr/>
          </p:nvSpPr>
          <p:spPr>
            <a:xfrm>
              <a:off x="5099380" y="4096991"/>
              <a:ext cx="78336" cy="38507"/>
            </a:xfrm>
            <a:custGeom>
              <a:avLst/>
              <a:gdLst/>
              <a:ahLst/>
              <a:cxnLst/>
              <a:rect l="l" t="t" r="r" b="b"/>
              <a:pathLst>
                <a:path w="7873" h="3870" extrusionOk="0">
                  <a:moveTo>
                    <a:pt x="300" y="0"/>
                  </a:moveTo>
                  <a:lnTo>
                    <a:pt x="0" y="2102"/>
                  </a:lnTo>
                  <a:lnTo>
                    <a:pt x="6972" y="3869"/>
                  </a:lnTo>
                  <a:cubicBezTo>
                    <a:pt x="6972" y="3869"/>
                    <a:pt x="7872" y="1668"/>
                    <a:pt x="7839" y="1668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4"/>
            <p:cNvSpPr/>
            <p:nvPr/>
          </p:nvSpPr>
          <p:spPr>
            <a:xfrm>
              <a:off x="5283583" y="3328627"/>
              <a:ext cx="117838" cy="807194"/>
            </a:xfrm>
            <a:custGeom>
              <a:avLst/>
              <a:gdLst/>
              <a:ahLst/>
              <a:cxnLst/>
              <a:rect l="l" t="t" r="r" b="b"/>
              <a:pathLst>
                <a:path w="11843" h="81125" extrusionOk="0">
                  <a:moveTo>
                    <a:pt x="0" y="0"/>
                  </a:moveTo>
                  <a:cubicBezTo>
                    <a:pt x="0" y="0"/>
                    <a:pt x="1401" y="24818"/>
                    <a:pt x="1835" y="36259"/>
                  </a:cubicBezTo>
                  <a:cubicBezTo>
                    <a:pt x="2202" y="46767"/>
                    <a:pt x="4070" y="81125"/>
                    <a:pt x="4070" y="81125"/>
                  </a:cubicBezTo>
                  <a:lnTo>
                    <a:pt x="9807" y="81125"/>
                  </a:lnTo>
                  <a:cubicBezTo>
                    <a:pt x="9807" y="81125"/>
                    <a:pt x="11242" y="46133"/>
                    <a:pt x="11508" y="35459"/>
                  </a:cubicBezTo>
                  <a:cubicBezTo>
                    <a:pt x="11742" y="25185"/>
                    <a:pt x="11842" y="0"/>
                    <a:pt x="1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4"/>
            <p:cNvSpPr/>
            <p:nvPr/>
          </p:nvSpPr>
          <p:spPr>
            <a:xfrm>
              <a:off x="5317432" y="4113250"/>
              <a:ext cx="74356" cy="23572"/>
            </a:xfrm>
            <a:custGeom>
              <a:avLst/>
              <a:gdLst/>
              <a:ahLst/>
              <a:cxnLst/>
              <a:rect l="l" t="t" r="r" b="b"/>
              <a:pathLst>
                <a:path w="7473" h="2369" extrusionOk="0">
                  <a:moveTo>
                    <a:pt x="7473" y="1"/>
                  </a:moveTo>
                  <a:lnTo>
                    <a:pt x="1" y="267"/>
                  </a:lnTo>
                  <a:lnTo>
                    <a:pt x="234" y="2369"/>
                  </a:lnTo>
                  <a:lnTo>
                    <a:pt x="7172" y="2369"/>
                  </a:lnTo>
                  <a:cubicBezTo>
                    <a:pt x="7172" y="2369"/>
                    <a:pt x="7473" y="1"/>
                    <a:pt x="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4"/>
            <p:cNvSpPr/>
            <p:nvPr/>
          </p:nvSpPr>
          <p:spPr>
            <a:xfrm>
              <a:off x="5362237" y="3061766"/>
              <a:ext cx="125141" cy="260561"/>
            </a:xfrm>
            <a:custGeom>
              <a:avLst/>
              <a:gdLst/>
              <a:ahLst/>
              <a:cxnLst/>
              <a:rect l="l" t="t" r="r" b="b"/>
              <a:pathLst>
                <a:path w="12577" h="26187" extrusionOk="0">
                  <a:moveTo>
                    <a:pt x="4004" y="1"/>
                  </a:moveTo>
                  <a:lnTo>
                    <a:pt x="1" y="3203"/>
                  </a:lnTo>
                  <a:cubicBezTo>
                    <a:pt x="768" y="4271"/>
                    <a:pt x="1569" y="5305"/>
                    <a:pt x="2336" y="6339"/>
                  </a:cubicBezTo>
                  <a:cubicBezTo>
                    <a:pt x="3103" y="7406"/>
                    <a:pt x="3837" y="8474"/>
                    <a:pt x="4537" y="9541"/>
                  </a:cubicBezTo>
                  <a:cubicBezTo>
                    <a:pt x="5271" y="10609"/>
                    <a:pt x="5938" y="11676"/>
                    <a:pt x="6539" y="12777"/>
                  </a:cubicBezTo>
                  <a:cubicBezTo>
                    <a:pt x="7089" y="13724"/>
                    <a:pt x="7555" y="14726"/>
                    <a:pt x="7962" y="15759"/>
                  </a:cubicBezTo>
                  <a:lnTo>
                    <a:pt x="7962" y="15759"/>
                  </a:lnTo>
                  <a:cubicBezTo>
                    <a:pt x="7938" y="16356"/>
                    <a:pt x="7875" y="16968"/>
                    <a:pt x="7773" y="17580"/>
                  </a:cubicBezTo>
                  <a:cubicBezTo>
                    <a:pt x="7673" y="18381"/>
                    <a:pt x="7506" y="19248"/>
                    <a:pt x="7373" y="20082"/>
                  </a:cubicBezTo>
                  <a:cubicBezTo>
                    <a:pt x="7206" y="20949"/>
                    <a:pt x="7039" y="21817"/>
                    <a:pt x="6872" y="22684"/>
                  </a:cubicBezTo>
                  <a:lnTo>
                    <a:pt x="6339" y="25252"/>
                  </a:lnTo>
                  <a:lnTo>
                    <a:pt x="8707" y="26186"/>
                  </a:lnTo>
                  <a:cubicBezTo>
                    <a:pt x="9174" y="25352"/>
                    <a:pt x="9574" y="24518"/>
                    <a:pt x="9975" y="23685"/>
                  </a:cubicBezTo>
                  <a:cubicBezTo>
                    <a:pt x="10375" y="22851"/>
                    <a:pt x="10742" y="21983"/>
                    <a:pt x="11042" y="21116"/>
                  </a:cubicBezTo>
                  <a:cubicBezTo>
                    <a:pt x="11376" y="20249"/>
                    <a:pt x="11709" y="19348"/>
                    <a:pt x="11943" y="18414"/>
                  </a:cubicBezTo>
                  <a:cubicBezTo>
                    <a:pt x="12210" y="17447"/>
                    <a:pt x="12443" y="16446"/>
                    <a:pt x="12543" y="15445"/>
                  </a:cubicBezTo>
                  <a:lnTo>
                    <a:pt x="12577" y="15112"/>
                  </a:lnTo>
                  <a:lnTo>
                    <a:pt x="12443" y="14645"/>
                  </a:lnTo>
                  <a:cubicBezTo>
                    <a:pt x="12043" y="13210"/>
                    <a:pt x="11509" y="11843"/>
                    <a:pt x="10842" y="10508"/>
                  </a:cubicBezTo>
                  <a:cubicBezTo>
                    <a:pt x="10242" y="9241"/>
                    <a:pt x="9541" y="7973"/>
                    <a:pt x="8807" y="6772"/>
                  </a:cubicBezTo>
                  <a:cubicBezTo>
                    <a:pt x="8073" y="5572"/>
                    <a:pt x="7306" y="4437"/>
                    <a:pt x="6506" y="3303"/>
                  </a:cubicBezTo>
                  <a:cubicBezTo>
                    <a:pt x="5672" y="2169"/>
                    <a:pt x="4871" y="1068"/>
                    <a:pt x="4004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4"/>
            <p:cNvSpPr/>
            <p:nvPr/>
          </p:nvSpPr>
          <p:spPr>
            <a:xfrm>
              <a:off x="5331372" y="3032433"/>
              <a:ext cx="117838" cy="137877"/>
            </a:xfrm>
            <a:custGeom>
              <a:avLst/>
              <a:gdLst/>
              <a:ahLst/>
              <a:cxnLst/>
              <a:rect l="l" t="t" r="r" b="b"/>
              <a:pathLst>
                <a:path w="11843" h="13857" extrusionOk="0">
                  <a:moveTo>
                    <a:pt x="3283" y="0"/>
                  </a:moveTo>
                  <a:cubicBezTo>
                    <a:pt x="1221" y="0"/>
                    <a:pt x="56" y="1849"/>
                    <a:pt x="34" y="4150"/>
                  </a:cubicBezTo>
                  <a:cubicBezTo>
                    <a:pt x="1" y="8987"/>
                    <a:pt x="5204" y="13857"/>
                    <a:pt x="5204" y="13857"/>
                  </a:cubicBezTo>
                  <a:lnTo>
                    <a:pt x="11842" y="8319"/>
                  </a:lnTo>
                  <a:cubicBezTo>
                    <a:pt x="10975" y="5751"/>
                    <a:pt x="9441" y="3516"/>
                    <a:pt x="7339" y="1815"/>
                  </a:cubicBezTo>
                  <a:cubicBezTo>
                    <a:pt x="5755" y="533"/>
                    <a:pt x="4390" y="0"/>
                    <a:pt x="3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4"/>
            <p:cNvSpPr/>
            <p:nvPr/>
          </p:nvSpPr>
          <p:spPr>
            <a:xfrm>
              <a:off x="5422643" y="3099278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34"/>
                    <a:pt x="1" y="267"/>
                    <a:pt x="68" y="567"/>
                  </a:cubicBezTo>
                  <a:cubicBezTo>
                    <a:pt x="68" y="834"/>
                    <a:pt x="268" y="1101"/>
                    <a:pt x="568" y="1101"/>
                  </a:cubicBezTo>
                  <a:cubicBezTo>
                    <a:pt x="868" y="1101"/>
                    <a:pt x="1068" y="834"/>
                    <a:pt x="1035" y="567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4"/>
            <p:cNvSpPr/>
            <p:nvPr/>
          </p:nvSpPr>
          <p:spPr>
            <a:xfrm>
              <a:off x="5376177" y="3078034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35" y="834"/>
                    <a:pt x="1002" y="534"/>
                  </a:cubicBezTo>
                  <a:cubicBezTo>
                    <a:pt x="1002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4"/>
            <p:cNvSpPr/>
            <p:nvPr/>
          </p:nvSpPr>
          <p:spPr>
            <a:xfrm>
              <a:off x="5379828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8" y="534"/>
                  </a:cubicBezTo>
                  <a:cubicBezTo>
                    <a:pt x="68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4"/>
            <p:cNvSpPr/>
            <p:nvPr/>
          </p:nvSpPr>
          <p:spPr>
            <a:xfrm>
              <a:off x="5383818" y="3187565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0" y="0"/>
                  </a:moveTo>
                  <a:cubicBezTo>
                    <a:pt x="200" y="0"/>
                    <a:pt x="0" y="267"/>
                    <a:pt x="33" y="567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4"/>
            <p:cNvSpPr/>
            <p:nvPr/>
          </p:nvSpPr>
          <p:spPr>
            <a:xfrm>
              <a:off x="5387470" y="3242330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0" y="0"/>
                  </a:moveTo>
                  <a:cubicBezTo>
                    <a:pt x="200" y="0"/>
                    <a:pt x="0" y="267"/>
                    <a:pt x="67" y="567"/>
                  </a:cubicBezTo>
                  <a:cubicBezTo>
                    <a:pt x="67" y="834"/>
                    <a:pt x="300" y="1068"/>
                    <a:pt x="567" y="1101"/>
                  </a:cubicBezTo>
                  <a:cubicBezTo>
                    <a:pt x="867" y="1101"/>
                    <a:pt x="1067" y="834"/>
                    <a:pt x="1034" y="567"/>
                  </a:cubicBezTo>
                  <a:cubicBezTo>
                    <a:pt x="1001" y="267"/>
                    <a:pt x="801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4"/>
            <p:cNvSpPr/>
            <p:nvPr/>
          </p:nvSpPr>
          <p:spPr>
            <a:xfrm>
              <a:off x="5379172" y="3297095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0" y="0"/>
                  </a:moveTo>
                  <a:cubicBezTo>
                    <a:pt x="200" y="0"/>
                    <a:pt x="0" y="267"/>
                    <a:pt x="33" y="534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068"/>
                    <a:pt x="1068" y="834"/>
                    <a:pt x="1001" y="534"/>
                  </a:cubicBezTo>
                  <a:cubicBezTo>
                    <a:pt x="1001" y="267"/>
                    <a:pt x="767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4"/>
            <p:cNvSpPr/>
            <p:nvPr/>
          </p:nvSpPr>
          <p:spPr>
            <a:xfrm>
              <a:off x="5325731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468" y="1"/>
                  </a:moveTo>
                  <a:cubicBezTo>
                    <a:pt x="201" y="34"/>
                    <a:pt x="1" y="301"/>
                    <a:pt x="34" y="568"/>
                  </a:cubicBezTo>
                  <a:cubicBezTo>
                    <a:pt x="34" y="868"/>
                    <a:pt x="267" y="1102"/>
                    <a:pt x="568" y="1135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4"/>
            <p:cNvSpPr/>
            <p:nvPr/>
          </p:nvSpPr>
          <p:spPr>
            <a:xfrm>
              <a:off x="5329382" y="3096293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1" y="0"/>
                  </a:moveTo>
                  <a:cubicBezTo>
                    <a:pt x="201" y="0"/>
                    <a:pt x="1" y="267"/>
                    <a:pt x="67" y="534"/>
                  </a:cubicBezTo>
                  <a:cubicBezTo>
                    <a:pt x="67" y="834"/>
                    <a:pt x="267" y="1067"/>
                    <a:pt x="568" y="1101"/>
                  </a:cubicBezTo>
                  <a:cubicBezTo>
                    <a:pt x="868" y="1067"/>
                    <a:pt x="1068" y="834"/>
                    <a:pt x="1035" y="534"/>
                  </a:cubicBezTo>
                  <a:cubicBezTo>
                    <a:pt x="1001" y="267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4"/>
            <p:cNvSpPr/>
            <p:nvPr/>
          </p:nvSpPr>
          <p:spPr>
            <a:xfrm>
              <a:off x="5333362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8" y="1068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4"/>
            <p:cNvSpPr/>
            <p:nvPr/>
          </p:nvSpPr>
          <p:spPr>
            <a:xfrm>
              <a:off x="5337014" y="3205813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268" y="1068"/>
                    <a:pt x="568" y="1102"/>
                  </a:cubicBezTo>
                  <a:cubicBezTo>
                    <a:pt x="868" y="1102"/>
                    <a:pt x="1068" y="835"/>
                    <a:pt x="1001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4"/>
            <p:cNvSpPr/>
            <p:nvPr/>
          </p:nvSpPr>
          <p:spPr>
            <a:xfrm>
              <a:off x="5341004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1"/>
                  </a:moveTo>
                  <a:cubicBezTo>
                    <a:pt x="200" y="34"/>
                    <a:pt x="0" y="268"/>
                    <a:pt x="33" y="568"/>
                  </a:cubicBezTo>
                  <a:cubicBezTo>
                    <a:pt x="33" y="835"/>
                    <a:pt x="267" y="1102"/>
                    <a:pt x="567" y="1102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7" y="34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4"/>
            <p:cNvSpPr/>
            <p:nvPr/>
          </p:nvSpPr>
          <p:spPr>
            <a:xfrm>
              <a:off x="5295533" y="3297095"/>
              <a:ext cx="10627" cy="11293"/>
            </a:xfrm>
            <a:custGeom>
              <a:avLst/>
              <a:gdLst/>
              <a:ahLst/>
              <a:cxnLst/>
              <a:rect l="l" t="t" r="r" b="b"/>
              <a:pathLst>
                <a:path w="1068" h="1135" extrusionOk="0">
                  <a:moveTo>
                    <a:pt x="500" y="0"/>
                  </a:moveTo>
                  <a:cubicBezTo>
                    <a:pt x="200" y="34"/>
                    <a:pt x="0" y="267"/>
                    <a:pt x="33" y="567"/>
                  </a:cubicBezTo>
                  <a:cubicBezTo>
                    <a:pt x="33" y="867"/>
                    <a:pt x="267" y="1101"/>
                    <a:pt x="567" y="1134"/>
                  </a:cubicBezTo>
                  <a:cubicBezTo>
                    <a:pt x="834" y="1101"/>
                    <a:pt x="1068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4"/>
            <p:cNvSpPr/>
            <p:nvPr/>
          </p:nvSpPr>
          <p:spPr>
            <a:xfrm>
              <a:off x="5291881" y="3242330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0"/>
                  </a:moveTo>
                  <a:cubicBezTo>
                    <a:pt x="200" y="0"/>
                    <a:pt x="0" y="267"/>
                    <a:pt x="34" y="567"/>
                  </a:cubicBezTo>
                  <a:cubicBezTo>
                    <a:pt x="34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4"/>
            <p:cNvSpPr/>
            <p:nvPr/>
          </p:nvSpPr>
          <p:spPr>
            <a:xfrm>
              <a:off x="5287891" y="3187565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67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101"/>
                    <a:pt x="1068" y="834"/>
                    <a:pt x="1002" y="567"/>
                  </a:cubicBezTo>
                  <a:cubicBezTo>
                    <a:pt x="1002" y="267"/>
                    <a:pt x="768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5283911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7" y="534"/>
                  </a:cubicBezTo>
                  <a:cubicBezTo>
                    <a:pt x="67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35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5280259" y="3078034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5245076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34"/>
                    <a:pt x="1" y="268"/>
                    <a:pt x="34" y="568"/>
                  </a:cubicBezTo>
                  <a:cubicBezTo>
                    <a:pt x="34" y="835"/>
                    <a:pt x="268" y="1102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5241097" y="3205813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301" y="1068"/>
                    <a:pt x="568" y="1102"/>
                  </a:cubicBezTo>
                  <a:cubicBezTo>
                    <a:pt x="868" y="1102"/>
                    <a:pt x="1068" y="835"/>
                    <a:pt x="1035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5237445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7" y="1068"/>
                    <a:pt x="568" y="1102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5233793" y="3096293"/>
              <a:ext cx="10298" cy="10955"/>
            </a:xfrm>
            <a:custGeom>
              <a:avLst/>
              <a:gdLst/>
              <a:ahLst/>
              <a:cxnLst/>
              <a:rect l="l" t="t" r="r" b="b"/>
              <a:pathLst>
                <a:path w="1035" h="1101" extrusionOk="0">
                  <a:moveTo>
                    <a:pt x="468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7"/>
                    <a:pt x="568" y="1101"/>
                  </a:cubicBezTo>
                  <a:cubicBezTo>
                    <a:pt x="835" y="1067"/>
                    <a:pt x="1035" y="834"/>
                    <a:pt x="1001" y="534"/>
                  </a:cubicBezTo>
                  <a:cubicBezTo>
                    <a:pt x="1001" y="267"/>
                    <a:pt x="768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5229813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501" y="1"/>
                  </a:moveTo>
                  <a:cubicBezTo>
                    <a:pt x="201" y="34"/>
                    <a:pt x="0" y="301"/>
                    <a:pt x="34" y="568"/>
                  </a:cubicBezTo>
                  <a:cubicBezTo>
                    <a:pt x="34" y="868"/>
                    <a:pt x="267" y="1102"/>
                    <a:pt x="567" y="1135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8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5187994" y="3132799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67" y="534"/>
                  </a:cubicBezTo>
                  <a:cubicBezTo>
                    <a:pt x="67" y="834"/>
                    <a:pt x="267" y="1068"/>
                    <a:pt x="567" y="1101"/>
                  </a:cubicBezTo>
                  <a:cubicBezTo>
                    <a:pt x="868" y="1068"/>
                    <a:pt x="1068" y="834"/>
                    <a:pt x="1034" y="534"/>
                  </a:cubicBezTo>
                  <a:cubicBezTo>
                    <a:pt x="1001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4"/>
            <p:cNvSpPr/>
            <p:nvPr/>
          </p:nvSpPr>
          <p:spPr>
            <a:xfrm>
              <a:off x="5184342" y="3078034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34" y="534"/>
                  </a:cubicBezTo>
                  <a:cubicBezTo>
                    <a:pt x="67" y="834"/>
                    <a:pt x="267" y="1068"/>
                    <a:pt x="568" y="1101"/>
                  </a:cubicBezTo>
                  <a:cubicBezTo>
                    <a:pt x="834" y="1101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4"/>
            <p:cNvSpPr/>
            <p:nvPr/>
          </p:nvSpPr>
          <p:spPr>
            <a:xfrm>
              <a:off x="5414344" y="3302398"/>
              <a:ext cx="50466" cy="61183"/>
            </a:xfrm>
            <a:custGeom>
              <a:avLst/>
              <a:gdLst/>
              <a:ahLst/>
              <a:cxnLst/>
              <a:rect l="l" t="t" r="r" b="b"/>
              <a:pathLst>
                <a:path w="5072" h="6149" extrusionOk="0">
                  <a:moveTo>
                    <a:pt x="3670" y="1"/>
                  </a:moveTo>
                  <a:lnTo>
                    <a:pt x="1669" y="101"/>
                  </a:lnTo>
                  <a:cubicBezTo>
                    <a:pt x="1" y="1869"/>
                    <a:pt x="868" y="4271"/>
                    <a:pt x="868" y="4271"/>
                  </a:cubicBezTo>
                  <a:lnTo>
                    <a:pt x="1168" y="5371"/>
                  </a:lnTo>
                  <a:cubicBezTo>
                    <a:pt x="1279" y="5839"/>
                    <a:pt x="1684" y="6148"/>
                    <a:pt x="2141" y="6148"/>
                  </a:cubicBezTo>
                  <a:cubicBezTo>
                    <a:pt x="2238" y="6148"/>
                    <a:pt x="2337" y="6134"/>
                    <a:pt x="2436" y="6105"/>
                  </a:cubicBezTo>
                  <a:lnTo>
                    <a:pt x="4204" y="5638"/>
                  </a:lnTo>
                  <a:cubicBezTo>
                    <a:pt x="4638" y="5505"/>
                    <a:pt x="4938" y="5138"/>
                    <a:pt x="4971" y="4704"/>
                  </a:cubicBezTo>
                  <a:lnTo>
                    <a:pt x="5005" y="4404"/>
                  </a:lnTo>
                  <a:cubicBezTo>
                    <a:pt x="5071" y="3337"/>
                    <a:pt x="4871" y="2236"/>
                    <a:pt x="4337" y="1302"/>
                  </a:cubicBezTo>
                  <a:lnTo>
                    <a:pt x="36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74"/>
          <p:cNvSpPr/>
          <p:nvPr/>
        </p:nvSpPr>
        <p:spPr>
          <a:xfrm>
            <a:off x="8266966" y="4130306"/>
            <a:ext cx="84274" cy="1063"/>
          </a:xfrm>
          <a:custGeom>
            <a:avLst/>
            <a:gdLst/>
            <a:ahLst/>
            <a:cxnLst/>
            <a:rect l="l" t="t" r="r" b="b"/>
            <a:pathLst>
              <a:path w="8007" h="101" extrusionOk="0">
                <a:moveTo>
                  <a:pt x="0" y="1"/>
                </a:moveTo>
                <a:lnTo>
                  <a:pt x="0" y="101"/>
                </a:lnTo>
                <a:lnTo>
                  <a:pt x="8006" y="101"/>
                </a:lnTo>
                <a:lnTo>
                  <a:pt x="8006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74"/>
          <p:cNvSpPr/>
          <p:nvPr/>
        </p:nvSpPr>
        <p:spPr>
          <a:xfrm>
            <a:off x="8341044" y="4200176"/>
            <a:ext cx="87431" cy="98314"/>
          </a:xfrm>
          <a:custGeom>
            <a:avLst/>
            <a:gdLst/>
            <a:ahLst/>
            <a:cxnLst/>
            <a:rect l="l" t="t" r="r" b="b"/>
            <a:pathLst>
              <a:path w="8307" h="9341" extrusionOk="0">
                <a:moveTo>
                  <a:pt x="8307" y="0"/>
                </a:moveTo>
                <a:lnTo>
                  <a:pt x="1" y="5471"/>
                </a:lnTo>
                <a:lnTo>
                  <a:pt x="4838" y="9340"/>
                </a:lnTo>
                <a:lnTo>
                  <a:pt x="83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74"/>
          <p:cNvSpPr/>
          <p:nvPr/>
        </p:nvSpPr>
        <p:spPr>
          <a:xfrm>
            <a:off x="8263451" y="4204186"/>
            <a:ext cx="106745" cy="94304"/>
          </a:xfrm>
          <a:custGeom>
            <a:avLst/>
            <a:gdLst/>
            <a:ahLst/>
            <a:cxnLst/>
            <a:rect l="l" t="t" r="r" b="b"/>
            <a:pathLst>
              <a:path w="10142" h="8960" extrusionOk="0">
                <a:moveTo>
                  <a:pt x="5069" y="0"/>
                </a:moveTo>
                <a:cubicBezTo>
                  <a:pt x="4126" y="0"/>
                  <a:pt x="3175" y="296"/>
                  <a:pt x="2369" y="911"/>
                </a:cubicBezTo>
                <a:cubicBezTo>
                  <a:pt x="401" y="2379"/>
                  <a:pt x="1" y="5181"/>
                  <a:pt x="1469" y="7182"/>
                </a:cubicBezTo>
                <a:cubicBezTo>
                  <a:pt x="2355" y="8344"/>
                  <a:pt x="3695" y="8960"/>
                  <a:pt x="5056" y="8960"/>
                </a:cubicBezTo>
                <a:cubicBezTo>
                  <a:pt x="6000" y="8960"/>
                  <a:pt x="6954" y="8664"/>
                  <a:pt x="7773" y="8049"/>
                </a:cubicBezTo>
                <a:cubicBezTo>
                  <a:pt x="9741" y="6582"/>
                  <a:pt x="10141" y="3746"/>
                  <a:pt x="8640" y="1778"/>
                </a:cubicBezTo>
                <a:cubicBezTo>
                  <a:pt x="7774" y="616"/>
                  <a:pt x="6430" y="0"/>
                  <a:pt x="5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74"/>
          <p:cNvSpPr/>
          <p:nvPr/>
        </p:nvSpPr>
        <p:spPr>
          <a:xfrm>
            <a:off x="8267314" y="4234971"/>
            <a:ext cx="95146" cy="63518"/>
          </a:xfrm>
          <a:custGeom>
            <a:avLst/>
            <a:gdLst/>
            <a:ahLst/>
            <a:cxnLst/>
            <a:rect l="l" t="t" r="r" b="b"/>
            <a:pathLst>
              <a:path w="9040" h="6035" extrusionOk="0">
                <a:moveTo>
                  <a:pt x="4724" y="1"/>
                </a:moveTo>
                <a:cubicBezTo>
                  <a:pt x="4499" y="1"/>
                  <a:pt x="4269" y="21"/>
                  <a:pt x="4037" y="64"/>
                </a:cubicBezTo>
                <a:cubicBezTo>
                  <a:pt x="1268" y="564"/>
                  <a:pt x="1" y="3800"/>
                  <a:pt x="1735" y="6035"/>
                </a:cubicBezTo>
                <a:cubicBezTo>
                  <a:pt x="201" y="3833"/>
                  <a:pt x="1435" y="798"/>
                  <a:pt x="4070" y="331"/>
                </a:cubicBezTo>
                <a:cubicBezTo>
                  <a:pt x="4307" y="286"/>
                  <a:pt x="4541" y="264"/>
                  <a:pt x="4770" y="264"/>
                </a:cubicBezTo>
                <a:cubicBezTo>
                  <a:pt x="7085" y="264"/>
                  <a:pt x="8883" y="2466"/>
                  <a:pt x="8307" y="4834"/>
                </a:cubicBezTo>
                <a:cubicBezTo>
                  <a:pt x="9039" y="2362"/>
                  <a:pt x="7146" y="1"/>
                  <a:pt x="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74"/>
          <p:cNvSpPr/>
          <p:nvPr/>
        </p:nvSpPr>
        <p:spPr>
          <a:xfrm>
            <a:off x="8296806" y="4251885"/>
            <a:ext cx="39690" cy="46605"/>
          </a:xfrm>
          <a:custGeom>
            <a:avLst/>
            <a:gdLst/>
            <a:ahLst/>
            <a:cxnLst/>
            <a:rect l="l" t="t" r="r" b="b"/>
            <a:pathLst>
              <a:path w="3771" h="4428" extrusionOk="0">
                <a:moveTo>
                  <a:pt x="2757" y="1"/>
                </a:moveTo>
                <a:cubicBezTo>
                  <a:pt x="2711" y="1"/>
                  <a:pt x="2669" y="9"/>
                  <a:pt x="2636" y="26"/>
                </a:cubicBezTo>
                <a:cubicBezTo>
                  <a:pt x="2569" y="59"/>
                  <a:pt x="2503" y="126"/>
                  <a:pt x="2469" y="192"/>
                </a:cubicBezTo>
                <a:lnTo>
                  <a:pt x="2169" y="859"/>
                </a:lnTo>
                <a:lnTo>
                  <a:pt x="1335" y="459"/>
                </a:lnTo>
                <a:cubicBezTo>
                  <a:pt x="1285" y="443"/>
                  <a:pt x="1243" y="434"/>
                  <a:pt x="1206" y="434"/>
                </a:cubicBezTo>
                <a:cubicBezTo>
                  <a:pt x="1168" y="434"/>
                  <a:pt x="1135" y="443"/>
                  <a:pt x="1102" y="459"/>
                </a:cubicBezTo>
                <a:cubicBezTo>
                  <a:pt x="1001" y="493"/>
                  <a:pt x="968" y="559"/>
                  <a:pt x="935" y="626"/>
                </a:cubicBezTo>
                <a:lnTo>
                  <a:pt x="468" y="1560"/>
                </a:lnTo>
                <a:cubicBezTo>
                  <a:pt x="401" y="1727"/>
                  <a:pt x="468" y="1894"/>
                  <a:pt x="635" y="1994"/>
                </a:cubicBezTo>
                <a:lnTo>
                  <a:pt x="2536" y="2894"/>
                </a:lnTo>
                <a:lnTo>
                  <a:pt x="2369" y="3295"/>
                </a:lnTo>
                <a:lnTo>
                  <a:pt x="434" y="2361"/>
                </a:lnTo>
                <a:cubicBezTo>
                  <a:pt x="401" y="2344"/>
                  <a:pt x="359" y="2336"/>
                  <a:pt x="318" y="2336"/>
                </a:cubicBezTo>
                <a:cubicBezTo>
                  <a:pt x="276" y="2336"/>
                  <a:pt x="234" y="2344"/>
                  <a:pt x="201" y="2361"/>
                </a:cubicBezTo>
                <a:cubicBezTo>
                  <a:pt x="101" y="2394"/>
                  <a:pt x="67" y="2461"/>
                  <a:pt x="34" y="2527"/>
                </a:cubicBezTo>
                <a:cubicBezTo>
                  <a:pt x="1" y="2594"/>
                  <a:pt x="1" y="2694"/>
                  <a:pt x="34" y="2761"/>
                </a:cubicBezTo>
                <a:cubicBezTo>
                  <a:pt x="34" y="2828"/>
                  <a:pt x="101" y="2894"/>
                  <a:pt x="168" y="2928"/>
                </a:cubicBezTo>
                <a:lnTo>
                  <a:pt x="1001" y="3328"/>
                </a:lnTo>
                <a:lnTo>
                  <a:pt x="701" y="3995"/>
                </a:lnTo>
                <a:cubicBezTo>
                  <a:pt x="668" y="4062"/>
                  <a:pt x="668" y="4162"/>
                  <a:pt x="701" y="4229"/>
                </a:cubicBezTo>
                <a:cubicBezTo>
                  <a:pt x="735" y="4295"/>
                  <a:pt x="768" y="4362"/>
                  <a:pt x="868" y="4395"/>
                </a:cubicBezTo>
                <a:cubicBezTo>
                  <a:pt x="910" y="4416"/>
                  <a:pt x="959" y="4428"/>
                  <a:pt x="1009" y="4428"/>
                </a:cubicBezTo>
                <a:cubicBezTo>
                  <a:pt x="1115" y="4428"/>
                  <a:pt x="1223" y="4376"/>
                  <a:pt x="1268" y="4262"/>
                </a:cubicBezTo>
                <a:lnTo>
                  <a:pt x="1602" y="3595"/>
                </a:lnTo>
                <a:lnTo>
                  <a:pt x="2436" y="3995"/>
                </a:lnTo>
                <a:cubicBezTo>
                  <a:pt x="2469" y="4012"/>
                  <a:pt x="2503" y="4020"/>
                  <a:pt x="2540" y="4020"/>
                </a:cubicBezTo>
                <a:cubicBezTo>
                  <a:pt x="2578" y="4020"/>
                  <a:pt x="2619" y="4012"/>
                  <a:pt x="2669" y="3995"/>
                </a:cubicBezTo>
                <a:cubicBezTo>
                  <a:pt x="2736" y="3962"/>
                  <a:pt x="2803" y="3895"/>
                  <a:pt x="2836" y="3828"/>
                </a:cubicBezTo>
                <a:lnTo>
                  <a:pt x="3270" y="2861"/>
                </a:lnTo>
                <a:cubicBezTo>
                  <a:pt x="3303" y="2794"/>
                  <a:pt x="3303" y="2728"/>
                  <a:pt x="3270" y="2661"/>
                </a:cubicBezTo>
                <a:cubicBezTo>
                  <a:pt x="3236" y="2561"/>
                  <a:pt x="3170" y="2494"/>
                  <a:pt x="3103" y="2494"/>
                </a:cubicBezTo>
                <a:lnTo>
                  <a:pt x="1168" y="1560"/>
                </a:lnTo>
                <a:lnTo>
                  <a:pt x="1368" y="1160"/>
                </a:lnTo>
                <a:lnTo>
                  <a:pt x="3303" y="2094"/>
                </a:lnTo>
                <a:cubicBezTo>
                  <a:pt x="3336" y="2110"/>
                  <a:pt x="3378" y="2119"/>
                  <a:pt x="3420" y="2119"/>
                </a:cubicBezTo>
                <a:cubicBezTo>
                  <a:pt x="3462" y="2119"/>
                  <a:pt x="3503" y="2110"/>
                  <a:pt x="3537" y="2094"/>
                </a:cubicBezTo>
                <a:cubicBezTo>
                  <a:pt x="3603" y="2060"/>
                  <a:pt x="3670" y="1994"/>
                  <a:pt x="3703" y="1927"/>
                </a:cubicBezTo>
                <a:cubicBezTo>
                  <a:pt x="3770" y="1760"/>
                  <a:pt x="3703" y="1593"/>
                  <a:pt x="3570" y="1527"/>
                </a:cubicBezTo>
                <a:lnTo>
                  <a:pt x="2736" y="1093"/>
                </a:lnTo>
                <a:lnTo>
                  <a:pt x="3036" y="426"/>
                </a:lnTo>
                <a:cubicBezTo>
                  <a:pt x="3070" y="359"/>
                  <a:pt x="3070" y="259"/>
                  <a:pt x="3036" y="192"/>
                </a:cubicBezTo>
                <a:cubicBezTo>
                  <a:pt x="3003" y="126"/>
                  <a:pt x="2970" y="59"/>
                  <a:pt x="2903" y="26"/>
                </a:cubicBezTo>
                <a:cubicBezTo>
                  <a:pt x="2853" y="9"/>
                  <a:pt x="2803" y="1"/>
                  <a:pt x="27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74"/>
          <p:cNvGrpSpPr/>
          <p:nvPr/>
        </p:nvGrpSpPr>
        <p:grpSpPr>
          <a:xfrm>
            <a:off x="6764255" y="2906674"/>
            <a:ext cx="1701714" cy="1391816"/>
            <a:chOff x="6764255" y="2906674"/>
            <a:chExt cx="1701714" cy="1391816"/>
          </a:xfrm>
        </p:grpSpPr>
        <p:sp>
          <p:nvSpPr>
            <p:cNvPr id="2482" name="Google Shape;2482;p74"/>
            <p:cNvSpPr/>
            <p:nvPr/>
          </p:nvSpPr>
          <p:spPr>
            <a:xfrm>
              <a:off x="7942203" y="4182977"/>
              <a:ext cx="37922" cy="106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4"/>
            <p:cNvSpPr/>
            <p:nvPr/>
          </p:nvSpPr>
          <p:spPr>
            <a:xfrm>
              <a:off x="6985448" y="4137685"/>
              <a:ext cx="27754" cy="106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4"/>
            <p:cNvSpPr/>
            <p:nvPr/>
          </p:nvSpPr>
          <p:spPr>
            <a:xfrm>
              <a:off x="6809199" y="3229718"/>
              <a:ext cx="149223" cy="60403"/>
            </a:xfrm>
            <a:custGeom>
              <a:avLst/>
              <a:gdLst/>
              <a:ahLst/>
              <a:cxnLst/>
              <a:rect l="l" t="t" r="r" b="b"/>
              <a:pathLst>
                <a:path w="14178" h="5739" extrusionOk="0">
                  <a:moveTo>
                    <a:pt x="6967" y="1"/>
                  </a:moveTo>
                  <a:cubicBezTo>
                    <a:pt x="5350" y="1"/>
                    <a:pt x="3743" y="996"/>
                    <a:pt x="3236" y="2836"/>
                  </a:cubicBezTo>
                  <a:cubicBezTo>
                    <a:pt x="3003" y="2736"/>
                    <a:pt x="2736" y="2703"/>
                    <a:pt x="2502" y="2703"/>
                  </a:cubicBezTo>
                  <a:cubicBezTo>
                    <a:pt x="1101" y="2703"/>
                    <a:pt x="1" y="3837"/>
                    <a:pt x="1" y="5204"/>
                  </a:cubicBezTo>
                  <a:cubicBezTo>
                    <a:pt x="1" y="5371"/>
                    <a:pt x="1" y="5571"/>
                    <a:pt x="34" y="5738"/>
                  </a:cubicBezTo>
                  <a:lnTo>
                    <a:pt x="14144" y="5738"/>
                  </a:lnTo>
                  <a:cubicBezTo>
                    <a:pt x="14177" y="5571"/>
                    <a:pt x="14177" y="5404"/>
                    <a:pt x="14177" y="5204"/>
                  </a:cubicBezTo>
                  <a:cubicBezTo>
                    <a:pt x="14177" y="3321"/>
                    <a:pt x="12628" y="1824"/>
                    <a:pt x="10789" y="1824"/>
                  </a:cubicBezTo>
                  <a:cubicBezTo>
                    <a:pt x="10609" y="1824"/>
                    <a:pt x="10426" y="1839"/>
                    <a:pt x="10241" y="1869"/>
                  </a:cubicBezTo>
                  <a:cubicBezTo>
                    <a:pt x="9483" y="600"/>
                    <a:pt x="8222" y="1"/>
                    <a:pt x="696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4"/>
            <p:cNvSpPr/>
            <p:nvPr/>
          </p:nvSpPr>
          <p:spPr>
            <a:xfrm>
              <a:off x="6764255" y="4199123"/>
              <a:ext cx="1701714" cy="99367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4"/>
            <p:cNvSpPr/>
            <p:nvPr/>
          </p:nvSpPr>
          <p:spPr>
            <a:xfrm>
              <a:off x="6985448" y="3005363"/>
              <a:ext cx="1425769" cy="488013"/>
            </a:xfrm>
            <a:custGeom>
              <a:avLst/>
              <a:gdLst/>
              <a:ahLst/>
              <a:cxnLst/>
              <a:rect l="l" t="t" r="r" b="b"/>
              <a:pathLst>
                <a:path w="135465" h="46367" extrusionOk="0">
                  <a:moveTo>
                    <a:pt x="134797" y="0"/>
                  </a:moveTo>
                  <a:lnTo>
                    <a:pt x="106210" y="35893"/>
                  </a:lnTo>
                  <a:lnTo>
                    <a:pt x="84294" y="22316"/>
                  </a:lnTo>
                  <a:lnTo>
                    <a:pt x="63746" y="36927"/>
                  </a:lnTo>
                  <a:lnTo>
                    <a:pt x="38161" y="17913"/>
                  </a:lnTo>
                  <a:lnTo>
                    <a:pt x="1" y="45633"/>
                  </a:lnTo>
                  <a:lnTo>
                    <a:pt x="535" y="46367"/>
                  </a:lnTo>
                  <a:lnTo>
                    <a:pt x="38161" y="19014"/>
                  </a:lnTo>
                  <a:lnTo>
                    <a:pt x="63479" y="37861"/>
                  </a:lnTo>
                  <a:lnTo>
                    <a:pt x="63713" y="38061"/>
                  </a:lnTo>
                  <a:lnTo>
                    <a:pt x="84328" y="23417"/>
                  </a:lnTo>
                  <a:lnTo>
                    <a:pt x="106410" y="37060"/>
                  </a:lnTo>
                  <a:lnTo>
                    <a:pt x="135464" y="601"/>
                  </a:lnTo>
                  <a:lnTo>
                    <a:pt x="1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>
              <a:off x="6964734" y="3465662"/>
              <a:ext cx="47057" cy="47405"/>
            </a:xfrm>
            <a:custGeom>
              <a:avLst/>
              <a:gdLst/>
              <a:ahLst/>
              <a:cxnLst/>
              <a:rect l="l" t="t" r="r" b="b"/>
              <a:pathLst>
                <a:path w="4471" h="4504" extrusionOk="0">
                  <a:moveTo>
                    <a:pt x="2236" y="1"/>
                  </a:moveTo>
                  <a:cubicBezTo>
                    <a:pt x="1001" y="1"/>
                    <a:pt x="1" y="1001"/>
                    <a:pt x="1" y="2269"/>
                  </a:cubicBezTo>
                  <a:cubicBezTo>
                    <a:pt x="1" y="3503"/>
                    <a:pt x="1001" y="4504"/>
                    <a:pt x="2236" y="4504"/>
                  </a:cubicBezTo>
                  <a:cubicBezTo>
                    <a:pt x="3470" y="4504"/>
                    <a:pt x="4471" y="3503"/>
                    <a:pt x="4471" y="2269"/>
                  </a:cubicBezTo>
                  <a:cubicBezTo>
                    <a:pt x="4471" y="1001"/>
                    <a:pt x="3470" y="1"/>
                    <a:pt x="22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7358850" y="3183541"/>
              <a:ext cx="40911" cy="34522"/>
            </a:xfrm>
            <a:custGeom>
              <a:avLst/>
              <a:gdLst/>
              <a:ahLst/>
              <a:cxnLst/>
              <a:rect l="l" t="t" r="r" b="b"/>
              <a:pathLst>
                <a:path w="3887" h="3280" extrusionOk="0">
                  <a:moveTo>
                    <a:pt x="2142" y="1"/>
                  </a:moveTo>
                  <a:cubicBezTo>
                    <a:pt x="842" y="1"/>
                    <a:pt x="0" y="1488"/>
                    <a:pt x="817" y="2620"/>
                  </a:cubicBezTo>
                  <a:cubicBezTo>
                    <a:pt x="1154" y="3072"/>
                    <a:pt x="1641" y="3279"/>
                    <a:pt x="2122" y="3279"/>
                  </a:cubicBezTo>
                  <a:cubicBezTo>
                    <a:pt x="2883" y="3279"/>
                    <a:pt x="3630" y="2764"/>
                    <a:pt x="3753" y="1886"/>
                  </a:cubicBezTo>
                  <a:cubicBezTo>
                    <a:pt x="3886" y="985"/>
                    <a:pt x="3286" y="151"/>
                    <a:pt x="2385" y="18"/>
                  </a:cubicBezTo>
                  <a:cubicBezTo>
                    <a:pt x="2303" y="6"/>
                    <a:pt x="2221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7858641" y="3235338"/>
              <a:ext cx="28796" cy="28449"/>
            </a:xfrm>
            <a:custGeom>
              <a:avLst/>
              <a:gdLst/>
              <a:ahLst/>
              <a:cxnLst/>
              <a:rect l="l" t="t" r="r" b="b"/>
              <a:pathLst>
                <a:path w="2736" h="2703" extrusionOk="0">
                  <a:moveTo>
                    <a:pt x="1368" y="0"/>
                  </a:moveTo>
                  <a:cubicBezTo>
                    <a:pt x="634" y="0"/>
                    <a:pt x="0" y="601"/>
                    <a:pt x="0" y="1368"/>
                  </a:cubicBezTo>
                  <a:cubicBezTo>
                    <a:pt x="0" y="2102"/>
                    <a:pt x="634" y="2702"/>
                    <a:pt x="1368" y="2702"/>
                  </a:cubicBezTo>
                  <a:cubicBezTo>
                    <a:pt x="2135" y="2702"/>
                    <a:pt x="2735" y="2102"/>
                    <a:pt x="2735" y="1368"/>
                  </a:cubicBezTo>
                  <a:cubicBezTo>
                    <a:pt x="2735" y="601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7627302" y="3377583"/>
              <a:ext cx="52983" cy="44784"/>
            </a:xfrm>
            <a:custGeom>
              <a:avLst/>
              <a:gdLst/>
              <a:ahLst/>
              <a:cxnLst/>
              <a:rect l="l" t="t" r="r" b="b"/>
              <a:pathLst>
                <a:path w="5034" h="4255" extrusionOk="0">
                  <a:moveTo>
                    <a:pt x="2714" y="1"/>
                  </a:moveTo>
                  <a:cubicBezTo>
                    <a:pt x="1045" y="1"/>
                    <a:pt x="1" y="1963"/>
                    <a:pt x="1031" y="3398"/>
                  </a:cubicBezTo>
                  <a:cubicBezTo>
                    <a:pt x="1473" y="3984"/>
                    <a:pt x="2108" y="4255"/>
                    <a:pt x="2736" y="4255"/>
                  </a:cubicBezTo>
                  <a:cubicBezTo>
                    <a:pt x="3718" y="4255"/>
                    <a:pt x="4684" y="3591"/>
                    <a:pt x="4867" y="2431"/>
                  </a:cubicBezTo>
                  <a:cubicBezTo>
                    <a:pt x="5034" y="1297"/>
                    <a:pt x="4233" y="196"/>
                    <a:pt x="3066" y="29"/>
                  </a:cubicBezTo>
                  <a:cubicBezTo>
                    <a:pt x="2946" y="10"/>
                    <a:pt x="2828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8082518" y="3372730"/>
              <a:ext cx="40153" cy="33743"/>
            </a:xfrm>
            <a:custGeom>
              <a:avLst/>
              <a:gdLst/>
              <a:ahLst/>
              <a:cxnLst/>
              <a:rect l="l" t="t" r="r" b="b"/>
              <a:pathLst>
                <a:path w="3815" h="3206" extrusionOk="0">
                  <a:moveTo>
                    <a:pt x="2041" y="0"/>
                  </a:moveTo>
                  <a:cubicBezTo>
                    <a:pt x="792" y="0"/>
                    <a:pt x="1" y="1468"/>
                    <a:pt x="779" y="2558"/>
                  </a:cubicBezTo>
                  <a:cubicBezTo>
                    <a:pt x="1118" y="3002"/>
                    <a:pt x="1600" y="3206"/>
                    <a:pt x="2075" y="3206"/>
                  </a:cubicBezTo>
                  <a:cubicBezTo>
                    <a:pt x="2815" y="3206"/>
                    <a:pt x="3539" y="2711"/>
                    <a:pt x="3681" y="1858"/>
                  </a:cubicBezTo>
                  <a:cubicBezTo>
                    <a:pt x="3815" y="957"/>
                    <a:pt x="3181" y="157"/>
                    <a:pt x="2314" y="23"/>
                  </a:cubicBezTo>
                  <a:cubicBezTo>
                    <a:pt x="2221" y="8"/>
                    <a:pt x="213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4"/>
            <p:cNvSpPr/>
            <p:nvPr/>
          </p:nvSpPr>
          <p:spPr>
            <a:xfrm>
              <a:off x="7596367" y="36563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868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90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7596367" y="37142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>
              <a:off x="7654647" y="3723025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01" y="367"/>
                    <a:pt x="334" y="534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7654647" y="3781306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7632175" y="3790084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1"/>
                  </a:moveTo>
                  <a:lnTo>
                    <a:pt x="1" y="901"/>
                  </a:lnTo>
                  <a:lnTo>
                    <a:pt x="1" y="5505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5"/>
                  </a:lnTo>
                  <a:lnTo>
                    <a:pt x="32024" y="901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7631828" y="3848018"/>
              <a:ext cx="337400" cy="9494"/>
            </a:xfrm>
            <a:custGeom>
              <a:avLst/>
              <a:gdLst/>
              <a:ahLst/>
              <a:cxnLst/>
              <a:rect l="l" t="t" r="r" b="b"/>
              <a:pathLst>
                <a:path w="32057" h="902" extrusionOk="0">
                  <a:moveTo>
                    <a:pt x="0" y="1"/>
                  </a:moveTo>
                  <a:lnTo>
                    <a:pt x="901" y="901"/>
                  </a:lnTo>
                  <a:lnTo>
                    <a:pt x="31156" y="901"/>
                  </a:lnTo>
                  <a:lnTo>
                    <a:pt x="32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7601977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868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7601977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7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7654647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1" y="867"/>
                  </a:lnTo>
                  <a:lnTo>
                    <a:pt x="1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7654647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7588989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57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7588642" y="404920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7614976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7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89" y="534"/>
                    <a:pt x="31489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7614976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7690455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7690455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7614976" y="4192102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7" y="1"/>
                  </a:moveTo>
                  <a:cubicBezTo>
                    <a:pt x="534" y="334"/>
                    <a:pt x="334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89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7614976" y="425003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7204536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901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7204536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7230870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868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7230870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725684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725684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7181369" y="4192102"/>
              <a:ext cx="337042" cy="67065"/>
            </a:xfrm>
            <a:custGeom>
              <a:avLst/>
              <a:gdLst/>
              <a:ahLst/>
              <a:cxnLst/>
              <a:rect l="l" t="t" r="r" b="b"/>
              <a:pathLst>
                <a:path w="32023" h="6372" extrusionOk="0">
                  <a:moveTo>
                    <a:pt x="901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7181369" y="4250036"/>
              <a:ext cx="337042" cy="9136"/>
            </a:xfrm>
            <a:custGeom>
              <a:avLst/>
              <a:gdLst/>
              <a:ahLst/>
              <a:cxnLst/>
              <a:rect l="l" t="t" r="r" b="b"/>
              <a:pathLst>
                <a:path w="32023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8043310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902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902" y="6372"/>
                  </a:lnTo>
                  <a:lnTo>
                    <a:pt x="31156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8043310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6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8095980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0" y="867"/>
                  </a:lnTo>
                  <a:lnTo>
                    <a:pt x="0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8095980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8030322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90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8030322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8056309" y="4057984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0" y="901"/>
                  </a:ln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56" y="5538"/>
                  </a:lnTo>
                  <a:lnTo>
                    <a:pt x="32056" y="901"/>
                  </a:lnTo>
                  <a:cubicBezTo>
                    <a:pt x="31689" y="534"/>
                    <a:pt x="31523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8056309" y="4116265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808509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808509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0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8056309" y="419210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cubicBezTo>
                    <a:pt x="567" y="334"/>
                    <a:pt x="367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56" y="5505"/>
                  </a:lnTo>
                  <a:lnTo>
                    <a:pt x="32056" y="868"/>
                  </a:lnTo>
                  <a:cubicBezTo>
                    <a:pt x="31689" y="534"/>
                    <a:pt x="31523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8056309" y="425003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8150049" y="3676291"/>
              <a:ext cx="61803" cy="64139"/>
            </a:xfrm>
            <a:custGeom>
              <a:avLst/>
              <a:gdLst/>
              <a:ahLst/>
              <a:cxnLst/>
              <a:rect l="l" t="t" r="r" b="b"/>
              <a:pathLst>
                <a:path w="5872" h="6094" extrusionOk="0">
                  <a:moveTo>
                    <a:pt x="1178" y="0"/>
                  </a:moveTo>
                  <a:cubicBezTo>
                    <a:pt x="1107" y="0"/>
                    <a:pt x="1068" y="4"/>
                    <a:pt x="1068" y="4"/>
                  </a:cubicBezTo>
                  <a:cubicBezTo>
                    <a:pt x="1068" y="4"/>
                    <a:pt x="0" y="1872"/>
                    <a:pt x="1702" y="4474"/>
                  </a:cubicBezTo>
                  <a:cubicBezTo>
                    <a:pt x="2406" y="5567"/>
                    <a:pt x="3322" y="6094"/>
                    <a:pt x="4090" y="6094"/>
                  </a:cubicBezTo>
                  <a:cubicBezTo>
                    <a:pt x="4377" y="6094"/>
                    <a:pt x="4644" y="6020"/>
                    <a:pt x="4871" y="5875"/>
                  </a:cubicBezTo>
                  <a:cubicBezTo>
                    <a:pt x="5705" y="5341"/>
                    <a:pt x="5871" y="3907"/>
                    <a:pt x="4871" y="2372"/>
                  </a:cubicBezTo>
                  <a:cubicBezTo>
                    <a:pt x="3428" y="150"/>
                    <a:pt x="1635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8222380" y="3580855"/>
              <a:ext cx="110944" cy="103987"/>
            </a:xfrm>
            <a:custGeom>
              <a:avLst/>
              <a:gdLst/>
              <a:ahLst/>
              <a:cxnLst/>
              <a:rect l="l" t="t" r="r" b="b"/>
              <a:pathLst>
                <a:path w="10541" h="9880" extrusionOk="0">
                  <a:moveTo>
                    <a:pt x="8357" y="1"/>
                  </a:moveTo>
                  <a:cubicBezTo>
                    <a:pt x="7103" y="1"/>
                    <a:pt x="4534" y="413"/>
                    <a:pt x="2068" y="3334"/>
                  </a:cubicBezTo>
                  <a:cubicBezTo>
                    <a:pt x="33" y="5735"/>
                    <a:pt x="0" y="8204"/>
                    <a:pt x="1301" y="9304"/>
                  </a:cubicBezTo>
                  <a:cubicBezTo>
                    <a:pt x="1748" y="9682"/>
                    <a:pt x="2332" y="9879"/>
                    <a:pt x="2988" y="9879"/>
                  </a:cubicBezTo>
                  <a:cubicBezTo>
                    <a:pt x="4242" y="9879"/>
                    <a:pt x="5757" y="9158"/>
                    <a:pt x="7072" y="7603"/>
                  </a:cubicBezTo>
                  <a:cubicBezTo>
                    <a:pt x="10541" y="3567"/>
                    <a:pt x="9140" y="65"/>
                    <a:pt x="9140" y="65"/>
                  </a:cubicBezTo>
                  <a:cubicBezTo>
                    <a:pt x="9140" y="65"/>
                    <a:pt x="8850" y="1"/>
                    <a:pt x="8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8255378" y="3411938"/>
              <a:ext cx="18619" cy="27839"/>
            </a:xfrm>
            <a:custGeom>
              <a:avLst/>
              <a:gdLst/>
              <a:ahLst/>
              <a:cxnLst/>
              <a:rect l="l" t="t" r="r" b="b"/>
              <a:pathLst>
                <a:path w="1769" h="2645" extrusionOk="0">
                  <a:moveTo>
                    <a:pt x="1201" y="1"/>
                  </a:moveTo>
                  <a:cubicBezTo>
                    <a:pt x="1201" y="1"/>
                    <a:pt x="401" y="201"/>
                    <a:pt x="134" y="1402"/>
                  </a:cubicBezTo>
                  <a:cubicBezTo>
                    <a:pt x="1" y="2069"/>
                    <a:pt x="234" y="2569"/>
                    <a:pt x="634" y="2636"/>
                  </a:cubicBezTo>
                  <a:cubicBezTo>
                    <a:pt x="665" y="2642"/>
                    <a:pt x="696" y="2645"/>
                    <a:pt x="728" y="2645"/>
                  </a:cubicBezTo>
                  <a:cubicBezTo>
                    <a:pt x="1077" y="2645"/>
                    <a:pt x="1480" y="2311"/>
                    <a:pt x="1602" y="1669"/>
                  </a:cubicBezTo>
                  <a:cubicBezTo>
                    <a:pt x="1769" y="1102"/>
                    <a:pt x="1635" y="435"/>
                    <a:pt x="1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8151807" y="3750413"/>
              <a:ext cx="129563" cy="106734"/>
            </a:xfrm>
            <a:custGeom>
              <a:avLst/>
              <a:gdLst/>
              <a:ahLst/>
              <a:cxnLst/>
              <a:rect l="l" t="t" r="r" b="b"/>
              <a:pathLst>
                <a:path w="12310" h="10141" extrusionOk="0">
                  <a:moveTo>
                    <a:pt x="0" y="0"/>
                  </a:moveTo>
                  <a:lnTo>
                    <a:pt x="100" y="1301"/>
                  </a:lnTo>
                  <a:lnTo>
                    <a:pt x="868" y="9641"/>
                  </a:lnTo>
                  <a:cubicBezTo>
                    <a:pt x="868" y="9941"/>
                    <a:pt x="1134" y="10141"/>
                    <a:pt x="1435" y="10141"/>
                  </a:cubicBezTo>
                  <a:lnTo>
                    <a:pt x="10875" y="10141"/>
                  </a:lnTo>
                  <a:cubicBezTo>
                    <a:pt x="11175" y="10141"/>
                    <a:pt x="11408" y="9907"/>
                    <a:pt x="11442" y="9641"/>
                  </a:cubicBez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4"/>
            <p:cNvSpPr/>
            <p:nvPr/>
          </p:nvSpPr>
          <p:spPr>
            <a:xfrm>
              <a:off x="8151807" y="3750413"/>
              <a:ext cx="129563" cy="13704"/>
            </a:xfrm>
            <a:custGeom>
              <a:avLst/>
              <a:gdLst/>
              <a:ahLst/>
              <a:cxnLst/>
              <a:rect l="l" t="t" r="r" b="b"/>
              <a:pathLst>
                <a:path w="12310" h="1302" extrusionOk="0">
                  <a:moveTo>
                    <a:pt x="0" y="0"/>
                  </a:moveTo>
                  <a:lnTo>
                    <a:pt x="100" y="1301"/>
                  </a:ln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4"/>
            <p:cNvSpPr/>
            <p:nvPr/>
          </p:nvSpPr>
          <p:spPr>
            <a:xfrm>
              <a:off x="8141271" y="3733909"/>
              <a:ext cx="150276" cy="23534"/>
            </a:xfrm>
            <a:custGeom>
              <a:avLst/>
              <a:gdLst/>
              <a:ahLst/>
              <a:cxnLst/>
              <a:rect l="l" t="t" r="r" b="b"/>
              <a:pathLst>
                <a:path w="14278" h="2236" extrusionOk="0">
                  <a:moveTo>
                    <a:pt x="267" y="1"/>
                  </a:moveTo>
                  <a:cubicBezTo>
                    <a:pt x="101" y="1"/>
                    <a:pt x="1" y="134"/>
                    <a:pt x="1" y="267"/>
                  </a:cubicBezTo>
                  <a:lnTo>
                    <a:pt x="1" y="1969"/>
                  </a:lnTo>
                  <a:cubicBezTo>
                    <a:pt x="1" y="2102"/>
                    <a:pt x="101" y="2235"/>
                    <a:pt x="267" y="2235"/>
                  </a:cubicBezTo>
                  <a:lnTo>
                    <a:pt x="14011" y="2235"/>
                  </a:lnTo>
                  <a:cubicBezTo>
                    <a:pt x="14177" y="2235"/>
                    <a:pt x="14277" y="2102"/>
                    <a:pt x="14277" y="1969"/>
                  </a:cubicBezTo>
                  <a:lnTo>
                    <a:pt x="14277" y="267"/>
                  </a:lnTo>
                  <a:cubicBezTo>
                    <a:pt x="14277" y="134"/>
                    <a:pt x="14177" y="1"/>
                    <a:pt x="14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8154259" y="3598190"/>
              <a:ext cx="76896" cy="68044"/>
            </a:xfrm>
            <a:custGeom>
              <a:avLst/>
              <a:gdLst/>
              <a:ahLst/>
              <a:cxnLst/>
              <a:rect l="l" t="t" r="r" b="b"/>
              <a:pathLst>
                <a:path w="7306" h="6465" extrusionOk="0">
                  <a:moveTo>
                    <a:pt x="3664" y="1"/>
                  </a:moveTo>
                  <a:cubicBezTo>
                    <a:pt x="2981" y="1"/>
                    <a:pt x="2291" y="214"/>
                    <a:pt x="1702" y="652"/>
                  </a:cubicBezTo>
                  <a:cubicBezTo>
                    <a:pt x="268" y="1720"/>
                    <a:pt x="1" y="3755"/>
                    <a:pt x="1068" y="5189"/>
                  </a:cubicBezTo>
                  <a:cubicBezTo>
                    <a:pt x="1702" y="6021"/>
                    <a:pt x="2676" y="6464"/>
                    <a:pt x="3664" y="6464"/>
                  </a:cubicBezTo>
                  <a:cubicBezTo>
                    <a:pt x="4340" y="6464"/>
                    <a:pt x="5022" y="6257"/>
                    <a:pt x="5605" y="5823"/>
                  </a:cubicBezTo>
                  <a:cubicBezTo>
                    <a:pt x="7006" y="4755"/>
                    <a:pt x="7306" y="2721"/>
                    <a:pt x="6239" y="1286"/>
                  </a:cubicBezTo>
                  <a:cubicBezTo>
                    <a:pt x="5609" y="441"/>
                    <a:pt x="4644" y="1"/>
                    <a:pt x="3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8157070" y="3603516"/>
              <a:ext cx="68644" cy="46131"/>
            </a:xfrm>
            <a:custGeom>
              <a:avLst/>
              <a:gdLst/>
              <a:ahLst/>
              <a:cxnLst/>
              <a:rect l="l" t="t" r="r" b="b"/>
              <a:pathLst>
                <a:path w="6522" h="4383" extrusionOk="0">
                  <a:moveTo>
                    <a:pt x="3401" y="1"/>
                  </a:moveTo>
                  <a:cubicBezTo>
                    <a:pt x="3238" y="1"/>
                    <a:pt x="3072" y="15"/>
                    <a:pt x="2903" y="46"/>
                  </a:cubicBezTo>
                  <a:cubicBezTo>
                    <a:pt x="901" y="413"/>
                    <a:pt x="1" y="2782"/>
                    <a:pt x="1235" y="4383"/>
                  </a:cubicBezTo>
                  <a:cubicBezTo>
                    <a:pt x="134" y="2815"/>
                    <a:pt x="1035" y="613"/>
                    <a:pt x="2936" y="280"/>
                  </a:cubicBezTo>
                  <a:cubicBezTo>
                    <a:pt x="3109" y="246"/>
                    <a:pt x="3280" y="230"/>
                    <a:pt x="3447" y="230"/>
                  </a:cubicBezTo>
                  <a:cubicBezTo>
                    <a:pt x="5112" y="230"/>
                    <a:pt x="6396" y="1818"/>
                    <a:pt x="5972" y="3516"/>
                  </a:cubicBezTo>
                  <a:cubicBezTo>
                    <a:pt x="6521" y="1744"/>
                    <a:pt x="5169" y="1"/>
                    <a:pt x="3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8178489" y="3615232"/>
              <a:ext cx="28449" cy="33627"/>
            </a:xfrm>
            <a:custGeom>
              <a:avLst/>
              <a:gdLst/>
              <a:ahLst/>
              <a:cxnLst/>
              <a:rect l="l" t="t" r="r" b="b"/>
              <a:pathLst>
                <a:path w="2703" h="3195" extrusionOk="0">
                  <a:moveTo>
                    <a:pt x="1868" y="1"/>
                  </a:moveTo>
                  <a:cubicBezTo>
                    <a:pt x="1835" y="34"/>
                    <a:pt x="1768" y="68"/>
                    <a:pt x="1768" y="134"/>
                  </a:cubicBezTo>
                  <a:lnTo>
                    <a:pt x="1535" y="601"/>
                  </a:lnTo>
                  <a:lnTo>
                    <a:pt x="934" y="334"/>
                  </a:lnTo>
                  <a:cubicBezTo>
                    <a:pt x="918" y="318"/>
                    <a:pt x="893" y="309"/>
                    <a:pt x="864" y="309"/>
                  </a:cubicBezTo>
                  <a:cubicBezTo>
                    <a:pt x="834" y="309"/>
                    <a:pt x="801" y="318"/>
                    <a:pt x="768" y="334"/>
                  </a:cubicBezTo>
                  <a:cubicBezTo>
                    <a:pt x="701" y="334"/>
                    <a:pt x="668" y="401"/>
                    <a:pt x="634" y="434"/>
                  </a:cubicBezTo>
                  <a:lnTo>
                    <a:pt x="334" y="1135"/>
                  </a:lnTo>
                  <a:cubicBezTo>
                    <a:pt x="301" y="1168"/>
                    <a:pt x="301" y="1235"/>
                    <a:pt x="334" y="1302"/>
                  </a:cubicBezTo>
                  <a:cubicBezTo>
                    <a:pt x="334" y="1335"/>
                    <a:pt x="401" y="1402"/>
                    <a:pt x="434" y="1402"/>
                  </a:cubicBezTo>
                  <a:lnTo>
                    <a:pt x="1835" y="2069"/>
                  </a:lnTo>
                  <a:lnTo>
                    <a:pt x="1702" y="2369"/>
                  </a:lnTo>
                  <a:lnTo>
                    <a:pt x="301" y="1702"/>
                  </a:lnTo>
                  <a:cubicBezTo>
                    <a:pt x="267" y="1685"/>
                    <a:pt x="242" y="1677"/>
                    <a:pt x="217" y="1677"/>
                  </a:cubicBezTo>
                  <a:cubicBezTo>
                    <a:pt x="192" y="1677"/>
                    <a:pt x="167" y="1685"/>
                    <a:pt x="134" y="1702"/>
                  </a:cubicBezTo>
                  <a:cubicBezTo>
                    <a:pt x="67" y="1702"/>
                    <a:pt x="34" y="1769"/>
                    <a:pt x="0" y="1802"/>
                  </a:cubicBezTo>
                  <a:cubicBezTo>
                    <a:pt x="0" y="1869"/>
                    <a:pt x="0" y="1936"/>
                    <a:pt x="0" y="1969"/>
                  </a:cubicBezTo>
                  <a:cubicBezTo>
                    <a:pt x="34" y="2036"/>
                    <a:pt x="67" y="2069"/>
                    <a:pt x="134" y="2102"/>
                  </a:cubicBezTo>
                  <a:lnTo>
                    <a:pt x="734" y="2369"/>
                  </a:lnTo>
                  <a:lnTo>
                    <a:pt x="501" y="2870"/>
                  </a:lnTo>
                  <a:cubicBezTo>
                    <a:pt x="467" y="2936"/>
                    <a:pt x="467" y="2970"/>
                    <a:pt x="501" y="3036"/>
                  </a:cubicBezTo>
                  <a:cubicBezTo>
                    <a:pt x="501" y="3103"/>
                    <a:pt x="567" y="3136"/>
                    <a:pt x="601" y="3170"/>
                  </a:cubicBezTo>
                  <a:cubicBezTo>
                    <a:pt x="634" y="3186"/>
                    <a:pt x="668" y="3195"/>
                    <a:pt x="697" y="3195"/>
                  </a:cubicBezTo>
                  <a:cubicBezTo>
                    <a:pt x="726" y="3195"/>
                    <a:pt x="751" y="3186"/>
                    <a:pt x="768" y="3170"/>
                  </a:cubicBezTo>
                  <a:cubicBezTo>
                    <a:pt x="834" y="3136"/>
                    <a:pt x="868" y="3103"/>
                    <a:pt x="901" y="3070"/>
                  </a:cubicBezTo>
                  <a:lnTo>
                    <a:pt x="1135" y="2569"/>
                  </a:lnTo>
                  <a:lnTo>
                    <a:pt x="1735" y="2870"/>
                  </a:lnTo>
                  <a:cubicBezTo>
                    <a:pt x="1752" y="2886"/>
                    <a:pt x="1777" y="2895"/>
                    <a:pt x="1806" y="2895"/>
                  </a:cubicBezTo>
                  <a:cubicBezTo>
                    <a:pt x="1835" y="2895"/>
                    <a:pt x="1868" y="2886"/>
                    <a:pt x="1902" y="2870"/>
                  </a:cubicBezTo>
                  <a:cubicBezTo>
                    <a:pt x="1935" y="2836"/>
                    <a:pt x="2002" y="2803"/>
                    <a:pt x="2002" y="2769"/>
                  </a:cubicBezTo>
                  <a:lnTo>
                    <a:pt x="2335" y="2069"/>
                  </a:lnTo>
                  <a:cubicBezTo>
                    <a:pt x="2369" y="2002"/>
                    <a:pt x="2369" y="1936"/>
                    <a:pt x="2335" y="1902"/>
                  </a:cubicBezTo>
                  <a:cubicBezTo>
                    <a:pt x="2302" y="1835"/>
                    <a:pt x="2269" y="1769"/>
                    <a:pt x="2202" y="1769"/>
                  </a:cubicBezTo>
                  <a:lnTo>
                    <a:pt x="834" y="1102"/>
                  </a:lnTo>
                  <a:lnTo>
                    <a:pt x="968" y="835"/>
                  </a:lnTo>
                  <a:lnTo>
                    <a:pt x="2335" y="1469"/>
                  </a:lnTo>
                  <a:cubicBezTo>
                    <a:pt x="2369" y="1485"/>
                    <a:pt x="2402" y="1494"/>
                    <a:pt x="2435" y="1494"/>
                  </a:cubicBezTo>
                  <a:cubicBezTo>
                    <a:pt x="2469" y="1494"/>
                    <a:pt x="2502" y="1485"/>
                    <a:pt x="2536" y="1469"/>
                  </a:cubicBezTo>
                  <a:cubicBezTo>
                    <a:pt x="2636" y="1435"/>
                    <a:pt x="2702" y="1302"/>
                    <a:pt x="2669" y="1202"/>
                  </a:cubicBezTo>
                  <a:cubicBezTo>
                    <a:pt x="2636" y="1135"/>
                    <a:pt x="2602" y="1102"/>
                    <a:pt x="2536" y="1068"/>
                  </a:cubicBezTo>
                  <a:lnTo>
                    <a:pt x="1935" y="801"/>
                  </a:lnTo>
                  <a:lnTo>
                    <a:pt x="2169" y="301"/>
                  </a:lnTo>
                  <a:cubicBezTo>
                    <a:pt x="2202" y="201"/>
                    <a:pt x="2169" y="68"/>
                    <a:pt x="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7683087" y="3415096"/>
              <a:ext cx="99714" cy="107429"/>
            </a:xfrm>
            <a:custGeom>
              <a:avLst/>
              <a:gdLst/>
              <a:ahLst/>
              <a:cxnLst/>
              <a:rect l="l" t="t" r="r" b="b"/>
              <a:pathLst>
                <a:path w="9474" h="10207" extrusionOk="0">
                  <a:moveTo>
                    <a:pt x="1921" y="0"/>
                  </a:moveTo>
                  <a:cubicBezTo>
                    <a:pt x="1887" y="0"/>
                    <a:pt x="1868" y="1"/>
                    <a:pt x="1868" y="1"/>
                  </a:cubicBezTo>
                  <a:cubicBezTo>
                    <a:pt x="1868" y="1"/>
                    <a:pt x="0" y="3037"/>
                    <a:pt x="2602" y="7373"/>
                  </a:cubicBezTo>
                  <a:cubicBezTo>
                    <a:pt x="3757" y="9281"/>
                    <a:pt x="5309" y="10206"/>
                    <a:pt x="6589" y="10206"/>
                  </a:cubicBezTo>
                  <a:cubicBezTo>
                    <a:pt x="7009" y="10206"/>
                    <a:pt x="7401" y="10106"/>
                    <a:pt x="7739" y="9908"/>
                  </a:cubicBezTo>
                  <a:cubicBezTo>
                    <a:pt x="9107" y="9074"/>
                    <a:pt x="9474" y="6739"/>
                    <a:pt x="7973" y="4171"/>
                  </a:cubicBezTo>
                  <a:cubicBezTo>
                    <a:pt x="5588" y="144"/>
                    <a:pt x="2369" y="0"/>
                    <a:pt x="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7775079" y="3329964"/>
              <a:ext cx="135878" cy="127437"/>
            </a:xfrm>
            <a:custGeom>
              <a:avLst/>
              <a:gdLst/>
              <a:ahLst/>
              <a:cxnLst/>
              <a:rect l="l" t="t" r="r" b="b"/>
              <a:pathLst>
                <a:path w="12910" h="12108" extrusionOk="0">
                  <a:moveTo>
                    <a:pt x="10215" y="1"/>
                  </a:moveTo>
                  <a:cubicBezTo>
                    <a:pt x="8664" y="1"/>
                    <a:pt x="5532" y="510"/>
                    <a:pt x="2535" y="4053"/>
                  </a:cubicBezTo>
                  <a:cubicBezTo>
                    <a:pt x="67" y="6988"/>
                    <a:pt x="0" y="10024"/>
                    <a:pt x="1601" y="11392"/>
                  </a:cubicBezTo>
                  <a:cubicBezTo>
                    <a:pt x="2152" y="11862"/>
                    <a:pt x="2869" y="12108"/>
                    <a:pt x="3674" y="12108"/>
                  </a:cubicBezTo>
                  <a:cubicBezTo>
                    <a:pt x="5209" y="12108"/>
                    <a:pt x="7065" y="11215"/>
                    <a:pt x="8706" y="9290"/>
                  </a:cubicBezTo>
                  <a:cubicBezTo>
                    <a:pt x="12909" y="4320"/>
                    <a:pt x="11208" y="83"/>
                    <a:pt x="11208" y="83"/>
                  </a:cubicBezTo>
                  <a:cubicBezTo>
                    <a:pt x="11208" y="83"/>
                    <a:pt x="10840" y="1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7814750" y="3099104"/>
              <a:ext cx="34069" cy="49099"/>
            </a:xfrm>
            <a:custGeom>
              <a:avLst/>
              <a:gdLst/>
              <a:ahLst/>
              <a:cxnLst/>
              <a:rect l="l" t="t" r="r" b="b"/>
              <a:pathLst>
                <a:path w="3237" h="4665" extrusionOk="0">
                  <a:moveTo>
                    <a:pt x="2135" y="1"/>
                  </a:moveTo>
                  <a:cubicBezTo>
                    <a:pt x="2135" y="1"/>
                    <a:pt x="701" y="401"/>
                    <a:pt x="267" y="2436"/>
                  </a:cubicBezTo>
                  <a:cubicBezTo>
                    <a:pt x="0" y="3637"/>
                    <a:pt x="467" y="4504"/>
                    <a:pt x="1101" y="4637"/>
                  </a:cubicBezTo>
                  <a:cubicBezTo>
                    <a:pt x="1174" y="4656"/>
                    <a:pt x="1249" y="4665"/>
                    <a:pt x="1324" y="4665"/>
                  </a:cubicBezTo>
                  <a:cubicBezTo>
                    <a:pt x="1930" y="4665"/>
                    <a:pt x="2561" y="4068"/>
                    <a:pt x="2769" y="2969"/>
                  </a:cubicBezTo>
                  <a:cubicBezTo>
                    <a:pt x="3236" y="968"/>
                    <a:pt x="2135" y="1"/>
                    <a:pt x="2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4"/>
            <p:cNvSpPr/>
            <p:nvPr/>
          </p:nvSpPr>
          <p:spPr>
            <a:xfrm>
              <a:off x="7691160" y="3526405"/>
              <a:ext cx="158706" cy="130615"/>
            </a:xfrm>
            <a:custGeom>
              <a:avLst/>
              <a:gdLst/>
              <a:ahLst/>
              <a:cxnLst/>
              <a:rect l="l" t="t" r="r" b="b"/>
              <a:pathLst>
                <a:path w="15079" h="12410" extrusionOk="0">
                  <a:moveTo>
                    <a:pt x="1" y="0"/>
                  </a:moveTo>
                  <a:lnTo>
                    <a:pt x="134" y="1568"/>
                  </a:lnTo>
                  <a:lnTo>
                    <a:pt x="1035" y="11776"/>
                  </a:lnTo>
                  <a:cubicBezTo>
                    <a:pt x="1068" y="12142"/>
                    <a:pt x="1368" y="12409"/>
                    <a:pt x="1735" y="12409"/>
                  </a:cubicBezTo>
                  <a:lnTo>
                    <a:pt x="13344" y="12409"/>
                  </a:lnTo>
                  <a:cubicBezTo>
                    <a:pt x="13710" y="12409"/>
                    <a:pt x="14011" y="12142"/>
                    <a:pt x="14044" y="11776"/>
                  </a:cubicBez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4"/>
            <p:cNvSpPr/>
            <p:nvPr/>
          </p:nvSpPr>
          <p:spPr>
            <a:xfrm>
              <a:off x="7691160" y="3526405"/>
              <a:ext cx="158706" cy="16514"/>
            </a:xfrm>
            <a:custGeom>
              <a:avLst/>
              <a:gdLst/>
              <a:ahLst/>
              <a:cxnLst/>
              <a:rect l="l" t="t" r="r" b="b"/>
              <a:pathLst>
                <a:path w="15079" h="1569" extrusionOk="0">
                  <a:moveTo>
                    <a:pt x="1" y="0"/>
                  </a:moveTo>
                  <a:lnTo>
                    <a:pt x="134" y="1568"/>
                  </a:ln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4"/>
            <p:cNvSpPr/>
            <p:nvPr/>
          </p:nvSpPr>
          <p:spPr>
            <a:xfrm>
              <a:off x="7678171" y="3506038"/>
              <a:ext cx="184324" cy="28796"/>
            </a:xfrm>
            <a:custGeom>
              <a:avLst/>
              <a:gdLst/>
              <a:ahLst/>
              <a:cxnLst/>
              <a:rect l="l" t="t" r="r" b="b"/>
              <a:pathLst>
                <a:path w="17513" h="2736" extrusionOk="0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lnTo>
                    <a:pt x="0" y="2402"/>
                  </a:lnTo>
                  <a:cubicBezTo>
                    <a:pt x="0" y="2569"/>
                    <a:pt x="134" y="2736"/>
                    <a:pt x="334" y="2736"/>
                  </a:cubicBezTo>
                  <a:lnTo>
                    <a:pt x="17213" y="2736"/>
                  </a:lnTo>
                  <a:cubicBezTo>
                    <a:pt x="17380" y="2736"/>
                    <a:pt x="17513" y="2569"/>
                    <a:pt x="17513" y="2402"/>
                  </a:cubicBezTo>
                  <a:lnTo>
                    <a:pt x="17513" y="334"/>
                  </a:lnTo>
                  <a:cubicBezTo>
                    <a:pt x="17513" y="134"/>
                    <a:pt x="1738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4"/>
            <p:cNvSpPr/>
            <p:nvPr/>
          </p:nvSpPr>
          <p:spPr>
            <a:xfrm>
              <a:off x="7828791" y="3178615"/>
              <a:ext cx="130963" cy="115775"/>
            </a:xfrm>
            <a:custGeom>
              <a:avLst/>
              <a:gdLst/>
              <a:ahLst/>
              <a:cxnLst/>
              <a:rect l="l" t="t" r="r" b="b"/>
              <a:pathLst>
                <a:path w="12443" h="11000" extrusionOk="0">
                  <a:moveTo>
                    <a:pt x="6230" y="1"/>
                  </a:moveTo>
                  <a:cubicBezTo>
                    <a:pt x="5072" y="1"/>
                    <a:pt x="3903" y="366"/>
                    <a:pt x="2903" y="1120"/>
                  </a:cubicBezTo>
                  <a:cubicBezTo>
                    <a:pt x="468" y="2921"/>
                    <a:pt x="1" y="6390"/>
                    <a:pt x="1835" y="8792"/>
                  </a:cubicBezTo>
                  <a:cubicBezTo>
                    <a:pt x="2903" y="10236"/>
                    <a:pt x="4558" y="10999"/>
                    <a:pt x="6228" y="10999"/>
                  </a:cubicBezTo>
                  <a:cubicBezTo>
                    <a:pt x="7375" y="10999"/>
                    <a:pt x="8530" y="10639"/>
                    <a:pt x="9507" y="9893"/>
                  </a:cubicBezTo>
                  <a:cubicBezTo>
                    <a:pt x="11943" y="8058"/>
                    <a:pt x="12443" y="4622"/>
                    <a:pt x="10608" y="2187"/>
                  </a:cubicBezTo>
                  <a:cubicBezTo>
                    <a:pt x="9527" y="752"/>
                    <a:pt x="7890" y="1"/>
                    <a:pt x="6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4"/>
            <p:cNvSpPr/>
            <p:nvPr/>
          </p:nvSpPr>
          <p:spPr>
            <a:xfrm>
              <a:off x="7833359" y="318779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7"/>
                    <a:pt x="4937" y="81"/>
                  </a:cubicBezTo>
                  <a:cubicBezTo>
                    <a:pt x="1535" y="715"/>
                    <a:pt x="0" y="4717"/>
                    <a:pt x="2135" y="7453"/>
                  </a:cubicBezTo>
                  <a:cubicBezTo>
                    <a:pt x="267" y="4751"/>
                    <a:pt x="1802" y="1015"/>
                    <a:pt x="5004" y="448"/>
                  </a:cubicBezTo>
                  <a:cubicBezTo>
                    <a:pt x="5288" y="395"/>
                    <a:pt x="5568" y="370"/>
                    <a:pt x="5842" y="370"/>
                  </a:cubicBezTo>
                  <a:cubicBezTo>
                    <a:pt x="8692" y="370"/>
                    <a:pt x="10905" y="3094"/>
                    <a:pt x="10174" y="5985"/>
                  </a:cubicBezTo>
                  <a:cubicBezTo>
                    <a:pt x="11120" y="2965"/>
                    <a:pt x="8802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4"/>
            <p:cNvSpPr/>
            <p:nvPr/>
          </p:nvSpPr>
          <p:spPr>
            <a:xfrm>
              <a:off x="7869167" y="3207719"/>
              <a:ext cx="49162" cy="57288"/>
            </a:xfrm>
            <a:custGeom>
              <a:avLst/>
              <a:gdLst/>
              <a:ahLst/>
              <a:cxnLst/>
              <a:rect l="l" t="t" r="r" b="b"/>
              <a:pathLst>
                <a:path w="4671" h="5443" extrusionOk="0">
                  <a:moveTo>
                    <a:pt x="3438" y="1"/>
                  </a:moveTo>
                  <a:cubicBezTo>
                    <a:pt x="3392" y="1"/>
                    <a:pt x="3345" y="9"/>
                    <a:pt x="3303" y="22"/>
                  </a:cubicBezTo>
                  <a:cubicBezTo>
                    <a:pt x="3236" y="56"/>
                    <a:pt x="3136" y="123"/>
                    <a:pt x="3103" y="223"/>
                  </a:cubicBezTo>
                  <a:lnTo>
                    <a:pt x="2736" y="1057"/>
                  </a:lnTo>
                  <a:lnTo>
                    <a:pt x="1735" y="556"/>
                  </a:lnTo>
                  <a:cubicBezTo>
                    <a:pt x="1685" y="539"/>
                    <a:pt x="1635" y="531"/>
                    <a:pt x="1585" y="531"/>
                  </a:cubicBezTo>
                  <a:cubicBezTo>
                    <a:pt x="1535" y="531"/>
                    <a:pt x="1485" y="539"/>
                    <a:pt x="1435" y="556"/>
                  </a:cubicBezTo>
                  <a:cubicBezTo>
                    <a:pt x="1335" y="590"/>
                    <a:pt x="1268" y="656"/>
                    <a:pt x="1235" y="756"/>
                  </a:cubicBezTo>
                  <a:lnTo>
                    <a:pt x="668" y="1924"/>
                  </a:lnTo>
                  <a:cubicBezTo>
                    <a:pt x="635" y="2024"/>
                    <a:pt x="635" y="2124"/>
                    <a:pt x="668" y="2191"/>
                  </a:cubicBezTo>
                  <a:cubicBezTo>
                    <a:pt x="701" y="2291"/>
                    <a:pt x="768" y="2357"/>
                    <a:pt x="868" y="2424"/>
                  </a:cubicBezTo>
                  <a:lnTo>
                    <a:pt x="3203" y="3558"/>
                  </a:lnTo>
                  <a:lnTo>
                    <a:pt x="2970" y="4025"/>
                  </a:lnTo>
                  <a:lnTo>
                    <a:pt x="601" y="2925"/>
                  </a:lnTo>
                  <a:cubicBezTo>
                    <a:pt x="568" y="2891"/>
                    <a:pt x="518" y="2874"/>
                    <a:pt x="468" y="2874"/>
                  </a:cubicBezTo>
                  <a:cubicBezTo>
                    <a:pt x="418" y="2874"/>
                    <a:pt x="368" y="2891"/>
                    <a:pt x="334" y="2925"/>
                  </a:cubicBezTo>
                  <a:cubicBezTo>
                    <a:pt x="1" y="3025"/>
                    <a:pt x="1" y="3458"/>
                    <a:pt x="301" y="3592"/>
                  </a:cubicBezTo>
                  <a:lnTo>
                    <a:pt x="1302" y="4059"/>
                  </a:lnTo>
                  <a:lnTo>
                    <a:pt x="935" y="4893"/>
                  </a:lnTo>
                  <a:cubicBezTo>
                    <a:pt x="868" y="4993"/>
                    <a:pt x="868" y="5093"/>
                    <a:pt x="935" y="5193"/>
                  </a:cubicBezTo>
                  <a:cubicBezTo>
                    <a:pt x="935" y="5293"/>
                    <a:pt x="1035" y="5360"/>
                    <a:pt x="1102" y="5393"/>
                  </a:cubicBezTo>
                  <a:cubicBezTo>
                    <a:pt x="1152" y="5426"/>
                    <a:pt x="1202" y="5443"/>
                    <a:pt x="1252" y="5443"/>
                  </a:cubicBezTo>
                  <a:cubicBezTo>
                    <a:pt x="1302" y="5443"/>
                    <a:pt x="1352" y="5426"/>
                    <a:pt x="1402" y="5393"/>
                  </a:cubicBezTo>
                  <a:cubicBezTo>
                    <a:pt x="1502" y="5360"/>
                    <a:pt x="1569" y="5293"/>
                    <a:pt x="1602" y="5226"/>
                  </a:cubicBezTo>
                  <a:lnTo>
                    <a:pt x="2002" y="4392"/>
                  </a:lnTo>
                  <a:lnTo>
                    <a:pt x="3003" y="4859"/>
                  </a:lnTo>
                  <a:cubicBezTo>
                    <a:pt x="3053" y="4876"/>
                    <a:pt x="3103" y="4884"/>
                    <a:pt x="3153" y="4884"/>
                  </a:cubicBezTo>
                  <a:cubicBezTo>
                    <a:pt x="3203" y="4884"/>
                    <a:pt x="3253" y="4876"/>
                    <a:pt x="3303" y="4859"/>
                  </a:cubicBezTo>
                  <a:cubicBezTo>
                    <a:pt x="3403" y="4826"/>
                    <a:pt x="3470" y="4759"/>
                    <a:pt x="3537" y="4692"/>
                  </a:cubicBezTo>
                  <a:lnTo>
                    <a:pt x="4070" y="3525"/>
                  </a:lnTo>
                  <a:cubicBezTo>
                    <a:pt x="4104" y="3425"/>
                    <a:pt x="4137" y="3325"/>
                    <a:pt x="4104" y="3225"/>
                  </a:cubicBezTo>
                  <a:cubicBezTo>
                    <a:pt x="4070" y="3125"/>
                    <a:pt x="4004" y="3058"/>
                    <a:pt x="3904" y="3025"/>
                  </a:cubicBezTo>
                  <a:lnTo>
                    <a:pt x="1535" y="1890"/>
                  </a:lnTo>
                  <a:lnTo>
                    <a:pt x="1769" y="1423"/>
                  </a:lnTo>
                  <a:lnTo>
                    <a:pt x="4137" y="2558"/>
                  </a:lnTo>
                  <a:cubicBezTo>
                    <a:pt x="4187" y="2574"/>
                    <a:pt x="4237" y="2583"/>
                    <a:pt x="4287" y="2583"/>
                  </a:cubicBezTo>
                  <a:cubicBezTo>
                    <a:pt x="4337" y="2583"/>
                    <a:pt x="4387" y="2574"/>
                    <a:pt x="4437" y="2558"/>
                  </a:cubicBezTo>
                  <a:cubicBezTo>
                    <a:pt x="4537" y="2524"/>
                    <a:pt x="4604" y="2424"/>
                    <a:pt x="4637" y="2357"/>
                  </a:cubicBezTo>
                  <a:cubicBezTo>
                    <a:pt x="4671" y="2257"/>
                    <a:pt x="4671" y="2157"/>
                    <a:pt x="4637" y="2057"/>
                  </a:cubicBezTo>
                  <a:cubicBezTo>
                    <a:pt x="4604" y="1957"/>
                    <a:pt x="4537" y="1890"/>
                    <a:pt x="4437" y="1857"/>
                  </a:cubicBezTo>
                  <a:lnTo>
                    <a:pt x="3403" y="1357"/>
                  </a:lnTo>
                  <a:lnTo>
                    <a:pt x="3803" y="523"/>
                  </a:lnTo>
                  <a:cubicBezTo>
                    <a:pt x="3837" y="456"/>
                    <a:pt x="3837" y="323"/>
                    <a:pt x="3803" y="256"/>
                  </a:cubicBezTo>
                  <a:cubicBezTo>
                    <a:pt x="3770" y="156"/>
                    <a:pt x="3703" y="89"/>
                    <a:pt x="3603" y="56"/>
                  </a:cubicBezTo>
                  <a:cubicBezTo>
                    <a:pt x="3564" y="17"/>
                    <a:pt x="3502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4"/>
            <p:cNvSpPr/>
            <p:nvPr/>
          </p:nvSpPr>
          <p:spPr>
            <a:xfrm>
              <a:off x="7682739" y="3254379"/>
              <a:ext cx="130963" cy="115701"/>
            </a:xfrm>
            <a:custGeom>
              <a:avLst/>
              <a:gdLst/>
              <a:ahLst/>
              <a:cxnLst/>
              <a:rect l="l" t="t" r="r" b="b"/>
              <a:pathLst>
                <a:path w="12443" h="10993" extrusionOk="0">
                  <a:moveTo>
                    <a:pt x="6223" y="1"/>
                  </a:moveTo>
                  <a:cubicBezTo>
                    <a:pt x="5073" y="1"/>
                    <a:pt x="3916" y="358"/>
                    <a:pt x="2936" y="1093"/>
                  </a:cubicBezTo>
                  <a:cubicBezTo>
                    <a:pt x="500" y="2928"/>
                    <a:pt x="0" y="6364"/>
                    <a:pt x="1835" y="8799"/>
                  </a:cubicBezTo>
                  <a:cubicBezTo>
                    <a:pt x="2921" y="10240"/>
                    <a:pt x="4568" y="10992"/>
                    <a:pt x="6236" y="10992"/>
                  </a:cubicBezTo>
                  <a:cubicBezTo>
                    <a:pt x="7386" y="10992"/>
                    <a:pt x="8547" y="10635"/>
                    <a:pt x="9540" y="9900"/>
                  </a:cubicBezTo>
                  <a:cubicBezTo>
                    <a:pt x="11942" y="8065"/>
                    <a:pt x="12442" y="4629"/>
                    <a:pt x="10608" y="2194"/>
                  </a:cubicBezTo>
                  <a:cubicBezTo>
                    <a:pt x="9541" y="753"/>
                    <a:pt x="7891" y="1"/>
                    <a:pt x="6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4"/>
            <p:cNvSpPr/>
            <p:nvPr/>
          </p:nvSpPr>
          <p:spPr>
            <a:xfrm>
              <a:off x="7687655" y="326328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6"/>
                    <a:pt x="4937" y="81"/>
                  </a:cubicBezTo>
                  <a:cubicBezTo>
                    <a:pt x="1501" y="714"/>
                    <a:pt x="0" y="4717"/>
                    <a:pt x="2135" y="7453"/>
                  </a:cubicBezTo>
                  <a:cubicBezTo>
                    <a:pt x="234" y="4784"/>
                    <a:pt x="1768" y="1048"/>
                    <a:pt x="5004" y="448"/>
                  </a:cubicBezTo>
                  <a:cubicBezTo>
                    <a:pt x="5285" y="395"/>
                    <a:pt x="5562" y="370"/>
                    <a:pt x="5835" y="370"/>
                  </a:cubicBezTo>
                  <a:cubicBezTo>
                    <a:pt x="8664" y="370"/>
                    <a:pt x="10904" y="3094"/>
                    <a:pt x="10174" y="5985"/>
                  </a:cubicBezTo>
                  <a:cubicBezTo>
                    <a:pt x="11120" y="2965"/>
                    <a:pt x="8801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4"/>
            <p:cNvSpPr/>
            <p:nvPr/>
          </p:nvSpPr>
          <p:spPr>
            <a:xfrm>
              <a:off x="7723810" y="3283262"/>
              <a:ext cx="48468" cy="57488"/>
            </a:xfrm>
            <a:custGeom>
              <a:avLst/>
              <a:gdLst/>
              <a:ahLst/>
              <a:cxnLst/>
              <a:rect l="l" t="t" r="r" b="b"/>
              <a:pathLst>
                <a:path w="4605" h="5462" extrusionOk="0">
                  <a:moveTo>
                    <a:pt x="3408" y="1"/>
                  </a:moveTo>
                  <a:cubicBezTo>
                    <a:pt x="3353" y="1"/>
                    <a:pt x="3303" y="17"/>
                    <a:pt x="3270" y="51"/>
                  </a:cubicBezTo>
                  <a:cubicBezTo>
                    <a:pt x="3170" y="84"/>
                    <a:pt x="3103" y="151"/>
                    <a:pt x="3036" y="217"/>
                  </a:cubicBezTo>
                  <a:lnTo>
                    <a:pt x="2669" y="1051"/>
                  </a:lnTo>
                  <a:lnTo>
                    <a:pt x="1669" y="584"/>
                  </a:lnTo>
                  <a:cubicBezTo>
                    <a:pt x="1615" y="558"/>
                    <a:pt x="1559" y="545"/>
                    <a:pt x="1505" y="545"/>
                  </a:cubicBezTo>
                  <a:cubicBezTo>
                    <a:pt x="1355" y="545"/>
                    <a:pt x="1217" y="638"/>
                    <a:pt x="1168" y="784"/>
                  </a:cubicBezTo>
                  <a:lnTo>
                    <a:pt x="601" y="1919"/>
                  </a:lnTo>
                  <a:cubicBezTo>
                    <a:pt x="568" y="2019"/>
                    <a:pt x="568" y="2119"/>
                    <a:pt x="601" y="2219"/>
                  </a:cubicBezTo>
                  <a:cubicBezTo>
                    <a:pt x="635" y="2319"/>
                    <a:pt x="701" y="2386"/>
                    <a:pt x="801" y="2419"/>
                  </a:cubicBezTo>
                  <a:lnTo>
                    <a:pt x="3136" y="3586"/>
                  </a:lnTo>
                  <a:lnTo>
                    <a:pt x="2936" y="4053"/>
                  </a:lnTo>
                  <a:lnTo>
                    <a:pt x="535" y="2919"/>
                  </a:lnTo>
                  <a:cubicBezTo>
                    <a:pt x="493" y="2903"/>
                    <a:pt x="447" y="2894"/>
                    <a:pt x="401" y="2894"/>
                  </a:cubicBezTo>
                  <a:cubicBezTo>
                    <a:pt x="262" y="2894"/>
                    <a:pt x="118" y="2969"/>
                    <a:pt x="68" y="3119"/>
                  </a:cubicBezTo>
                  <a:cubicBezTo>
                    <a:pt x="1" y="3220"/>
                    <a:pt x="1" y="3320"/>
                    <a:pt x="68" y="3386"/>
                  </a:cubicBezTo>
                  <a:cubicBezTo>
                    <a:pt x="68" y="3486"/>
                    <a:pt x="168" y="3553"/>
                    <a:pt x="234" y="3620"/>
                  </a:cubicBezTo>
                  <a:lnTo>
                    <a:pt x="1268" y="4087"/>
                  </a:lnTo>
                  <a:lnTo>
                    <a:pt x="868" y="4921"/>
                  </a:lnTo>
                  <a:cubicBezTo>
                    <a:pt x="835" y="5021"/>
                    <a:pt x="835" y="5121"/>
                    <a:pt x="868" y="5188"/>
                  </a:cubicBezTo>
                  <a:cubicBezTo>
                    <a:pt x="902" y="5288"/>
                    <a:pt x="968" y="5388"/>
                    <a:pt x="1068" y="5421"/>
                  </a:cubicBezTo>
                  <a:cubicBezTo>
                    <a:pt x="1114" y="5449"/>
                    <a:pt x="1165" y="5461"/>
                    <a:pt x="1217" y="5461"/>
                  </a:cubicBezTo>
                  <a:cubicBezTo>
                    <a:pt x="1354" y="5461"/>
                    <a:pt x="1496" y="5375"/>
                    <a:pt x="1569" y="5254"/>
                  </a:cubicBezTo>
                  <a:lnTo>
                    <a:pt x="1936" y="4420"/>
                  </a:lnTo>
                  <a:lnTo>
                    <a:pt x="2970" y="4887"/>
                  </a:lnTo>
                  <a:cubicBezTo>
                    <a:pt x="3020" y="4904"/>
                    <a:pt x="3070" y="4912"/>
                    <a:pt x="3120" y="4912"/>
                  </a:cubicBezTo>
                  <a:cubicBezTo>
                    <a:pt x="3170" y="4912"/>
                    <a:pt x="3220" y="4904"/>
                    <a:pt x="3270" y="4887"/>
                  </a:cubicBezTo>
                  <a:cubicBezTo>
                    <a:pt x="3337" y="4854"/>
                    <a:pt x="3437" y="4787"/>
                    <a:pt x="3470" y="4687"/>
                  </a:cubicBezTo>
                  <a:lnTo>
                    <a:pt x="4004" y="3553"/>
                  </a:lnTo>
                  <a:cubicBezTo>
                    <a:pt x="4070" y="3453"/>
                    <a:pt x="4070" y="3320"/>
                    <a:pt x="4037" y="3220"/>
                  </a:cubicBezTo>
                  <a:cubicBezTo>
                    <a:pt x="4004" y="3153"/>
                    <a:pt x="3937" y="3053"/>
                    <a:pt x="3837" y="3019"/>
                  </a:cubicBezTo>
                  <a:lnTo>
                    <a:pt x="1469" y="1919"/>
                  </a:lnTo>
                  <a:lnTo>
                    <a:pt x="1702" y="1418"/>
                  </a:lnTo>
                  <a:lnTo>
                    <a:pt x="4070" y="2552"/>
                  </a:lnTo>
                  <a:cubicBezTo>
                    <a:pt x="4121" y="2569"/>
                    <a:pt x="4171" y="2577"/>
                    <a:pt x="4221" y="2577"/>
                  </a:cubicBezTo>
                  <a:cubicBezTo>
                    <a:pt x="4271" y="2577"/>
                    <a:pt x="4321" y="2569"/>
                    <a:pt x="4371" y="2552"/>
                  </a:cubicBezTo>
                  <a:cubicBezTo>
                    <a:pt x="4471" y="2519"/>
                    <a:pt x="4537" y="2452"/>
                    <a:pt x="4571" y="2352"/>
                  </a:cubicBezTo>
                  <a:cubicBezTo>
                    <a:pt x="4604" y="2252"/>
                    <a:pt x="4604" y="2152"/>
                    <a:pt x="4571" y="2052"/>
                  </a:cubicBezTo>
                  <a:cubicBezTo>
                    <a:pt x="4537" y="1985"/>
                    <a:pt x="4471" y="1885"/>
                    <a:pt x="4404" y="1852"/>
                  </a:cubicBezTo>
                  <a:lnTo>
                    <a:pt x="3370" y="1352"/>
                  </a:lnTo>
                  <a:lnTo>
                    <a:pt x="3737" y="518"/>
                  </a:lnTo>
                  <a:cubicBezTo>
                    <a:pt x="3770" y="451"/>
                    <a:pt x="3770" y="351"/>
                    <a:pt x="3737" y="251"/>
                  </a:cubicBezTo>
                  <a:cubicBezTo>
                    <a:pt x="3704" y="151"/>
                    <a:pt x="3637" y="84"/>
                    <a:pt x="3570" y="51"/>
                  </a:cubicBezTo>
                  <a:cubicBezTo>
                    <a:pt x="3520" y="17"/>
                    <a:pt x="3462" y="1"/>
                    <a:pt x="3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4"/>
            <p:cNvSpPr/>
            <p:nvPr/>
          </p:nvSpPr>
          <p:spPr>
            <a:xfrm>
              <a:off x="7336904" y="3828008"/>
              <a:ext cx="46005" cy="66939"/>
            </a:xfrm>
            <a:custGeom>
              <a:avLst/>
              <a:gdLst/>
              <a:ahLst/>
              <a:cxnLst/>
              <a:rect l="l" t="t" r="r" b="b"/>
              <a:pathLst>
                <a:path w="4371" h="6360" extrusionOk="0">
                  <a:moveTo>
                    <a:pt x="1568" y="0"/>
                  </a:moveTo>
                  <a:cubicBezTo>
                    <a:pt x="1568" y="0"/>
                    <a:pt x="0" y="1234"/>
                    <a:pt x="601" y="4037"/>
                  </a:cubicBezTo>
                  <a:cubicBezTo>
                    <a:pt x="906" y="5534"/>
                    <a:pt x="1800" y="6359"/>
                    <a:pt x="2614" y="6359"/>
                  </a:cubicBezTo>
                  <a:cubicBezTo>
                    <a:pt x="2689" y="6359"/>
                    <a:pt x="2763" y="6352"/>
                    <a:pt x="2836" y="6338"/>
                  </a:cubicBezTo>
                  <a:cubicBezTo>
                    <a:pt x="3736" y="6171"/>
                    <a:pt x="4370" y="5004"/>
                    <a:pt x="4037" y="3336"/>
                  </a:cubicBezTo>
                  <a:cubicBezTo>
                    <a:pt x="3503" y="567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4"/>
            <p:cNvSpPr/>
            <p:nvPr/>
          </p:nvSpPr>
          <p:spPr>
            <a:xfrm>
              <a:off x="7386763" y="3768538"/>
              <a:ext cx="78295" cy="73675"/>
            </a:xfrm>
            <a:custGeom>
              <a:avLst/>
              <a:gdLst/>
              <a:ahLst/>
              <a:cxnLst/>
              <a:rect l="l" t="t" r="r" b="b"/>
              <a:pathLst>
                <a:path w="7439" h="7000" extrusionOk="0">
                  <a:moveTo>
                    <a:pt x="5881" y="1"/>
                  </a:moveTo>
                  <a:cubicBezTo>
                    <a:pt x="4993" y="1"/>
                    <a:pt x="3180" y="292"/>
                    <a:pt x="1434" y="2348"/>
                  </a:cubicBezTo>
                  <a:cubicBezTo>
                    <a:pt x="33" y="4049"/>
                    <a:pt x="0" y="5817"/>
                    <a:pt x="901" y="6584"/>
                  </a:cubicBezTo>
                  <a:cubicBezTo>
                    <a:pt x="1221" y="6859"/>
                    <a:pt x="1635" y="7000"/>
                    <a:pt x="2098" y="7000"/>
                  </a:cubicBezTo>
                  <a:cubicBezTo>
                    <a:pt x="2988" y="7000"/>
                    <a:pt x="4061" y="6480"/>
                    <a:pt x="5004" y="5383"/>
                  </a:cubicBezTo>
                  <a:cubicBezTo>
                    <a:pt x="7439" y="2515"/>
                    <a:pt x="6438" y="46"/>
                    <a:pt x="6438" y="46"/>
                  </a:cubicBezTo>
                  <a:cubicBezTo>
                    <a:pt x="6438" y="46"/>
                    <a:pt x="6232" y="1"/>
                    <a:pt x="5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4"/>
            <p:cNvSpPr/>
            <p:nvPr/>
          </p:nvSpPr>
          <p:spPr>
            <a:xfrm>
              <a:off x="7411687" y="3652808"/>
              <a:ext cx="21071" cy="30017"/>
            </a:xfrm>
            <a:custGeom>
              <a:avLst/>
              <a:gdLst/>
              <a:ahLst/>
              <a:cxnLst/>
              <a:rect l="l" t="t" r="r" b="b"/>
              <a:pathLst>
                <a:path w="2002" h="2852" extrusionOk="0">
                  <a:moveTo>
                    <a:pt x="1301" y="0"/>
                  </a:moveTo>
                  <a:cubicBezTo>
                    <a:pt x="1301" y="0"/>
                    <a:pt x="434" y="234"/>
                    <a:pt x="167" y="1468"/>
                  </a:cubicBezTo>
                  <a:cubicBezTo>
                    <a:pt x="0" y="2202"/>
                    <a:pt x="301" y="2735"/>
                    <a:pt x="701" y="2835"/>
                  </a:cubicBezTo>
                  <a:cubicBezTo>
                    <a:pt x="741" y="2846"/>
                    <a:pt x="782" y="2852"/>
                    <a:pt x="824" y="2852"/>
                  </a:cubicBezTo>
                  <a:cubicBezTo>
                    <a:pt x="1172" y="2852"/>
                    <a:pt x="1583" y="2489"/>
                    <a:pt x="1702" y="1835"/>
                  </a:cubicBezTo>
                  <a:cubicBezTo>
                    <a:pt x="2002" y="567"/>
                    <a:pt x="1301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4"/>
            <p:cNvSpPr/>
            <p:nvPr/>
          </p:nvSpPr>
          <p:spPr>
            <a:xfrm>
              <a:off x="7317948" y="3884531"/>
              <a:ext cx="129552" cy="106745"/>
            </a:xfrm>
            <a:custGeom>
              <a:avLst/>
              <a:gdLst/>
              <a:ahLst/>
              <a:cxnLst/>
              <a:rect l="l" t="t" r="r" b="b"/>
              <a:pathLst>
                <a:path w="12309" h="10142" extrusionOk="0">
                  <a:moveTo>
                    <a:pt x="0" y="1"/>
                  </a:moveTo>
                  <a:lnTo>
                    <a:pt x="133" y="1268"/>
                  </a:lnTo>
                  <a:lnTo>
                    <a:pt x="867" y="9608"/>
                  </a:lnTo>
                  <a:cubicBezTo>
                    <a:pt x="901" y="9908"/>
                    <a:pt x="1134" y="10141"/>
                    <a:pt x="1434" y="10141"/>
                  </a:cubicBezTo>
                  <a:lnTo>
                    <a:pt x="10874" y="10141"/>
                  </a:lnTo>
                  <a:cubicBezTo>
                    <a:pt x="11175" y="10141"/>
                    <a:pt x="11442" y="9908"/>
                    <a:pt x="11442" y="9608"/>
                  </a:cubicBez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7317948" y="3884531"/>
              <a:ext cx="129552" cy="13356"/>
            </a:xfrm>
            <a:custGeom>
              <a:avLst/>
              <a:gdLst/>
              <a:ahLst/>
              <a:cxnLst/>
              <a:rect l="l" t="t" r="r" b="b"/>
              <a:pathLst>
                <a:path w="12309" h="1269" extrusionOk="0">
                  <a:moveTo>
                    <a:pt x="0" y="1"/>
                  </a:moveTo>
                  <a:lnTo>
                    <a:pt x="133" y="1268"/>
                  </a:ln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7307412" y="3867680"/>
              <a:ext cx="150623" cy="23534"/>
            </a:xfrm>
            <a:custGeom>
              <a:avLst/>
              <a:gdLst/>
              <a:ahLst/>
              <a:cxnLst/>
              <a:rect l="l" t="t" r="r" b="b"/>
              <a:pathLst>
                <a:path w="14311" h="2236" extrusionOk="0">
                  <a:moveTo>
                    <a:pt x="267" y="1"/>
                  </a:moveTo>
                  <a:cubicBezTo>
                    <a:pt x="134" y="1"/>
                    <a:pt x="0" y="134"/>
                    <a:pt x="0" y="268"/>
                  </a:cubicBezTo>
                  <a:lnTo>
                    <a:pt x="0" y="1969"/>
                  </a:lnTo>
                  <a:cubicBezTo>
                    <a:pt x="0" y="2102"/>
                    <a:pt x="134" y="2236"/>
                    <a:pt x="267" y="2236"/>
                  </a:cubicBezTo>
                  <a:lnTo>
                    <a:pt x="14044" y="2236"/>
                  </a:lnTo>
                  <a:cubicBezTo>
                    <a:pt x="14177" y="2236"/>
                    <a:pt x="14311" y="2102"/>
                    <a:pt x="14311" y="1969"/>
                  </a:cubicBezTo>
                  <a:lnTo>
                    <a:pt x="14311" y="268"/>
                  </a:lnTo>
                  <a:cubicBezTo>
                    <a:pt x="14311" y="134"/>
                    <a:pt x="14177" y="1"/>
                    <a:pt x="14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7418003" y="3703710"/>
              <a:ext cx="42142" cy="4250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2002" y="1"/>
                  </a:moveTo>
                  <a:cubicBezTo>
                    <a:pt x="901" y="1"/>
                    <a:pt x="1" y="901"/>
                    <a:pt x="1" y="2002"/>
                  </a:cubicBezTo>
                  <a:cubicBezTo>
                    <a:pt x="1" y="3136"/>
                    <a:pt x="901" y="4037"/>
                    <a:pt x="2002" y="4037"/>
                  </a:cubicBezTo>
                  <a:cubicBezTo>
                    <a:pt x="3103" y="4037"/>
                    <a:pt x="4004" y="3136"/>
                    <a:pt x="4004" y="2002"/>
                  </a:cubicBezTo>
                  <a:cubicBezTo>
                    <a:pt x="4004" y="901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7417308" y="3707605"/>
              <a:ext cx="41826" cy="28070"/>
            </a:xfrm>
            <a:custGeom>
              <a:avLst/>
              <a:gdLst/>
              <a:ahLst/>
              <a:cxnLst/>
              <a:rect l="l" t="t" r="r" b="b"/>
              <a:pathLst>
                <a:path w="3974" h="2667" extrusionOk="0">
                  <a:moveTo>
                    <a:pt x="2092" y="0"/>
                  </a:moveTo>
                  <a:cubicBezTo>
                    <a:pt x="1986" y="0"/>
                    <a:pt x="1878" y="10"/>
                    <a:pt x="1768" y="31"/>
                  </a:cubicBezTo>
                  <a:cubicBezTo>
                    <a:pt x="567" y="265"/>
                    <a:pt x="0" y="1666"/>
                    <a:pt x="734" y="2666"/>
                  </a:cubicBezTo>
                  <a:cubicBezTo>
                    <a:pt x="33" y="1699"/>
                    <a:pt x="601" y="331"/>
                    <a:pt x="1801" y="98"/>
                  </a:cubicBezTo>
                  <a:cubicBezTo>
                    <a:pt x="1897" y="81"/>
                    <a:pt x="1992" y="74"/>
                    <a:pt x="2085" y="74"/>
                  </a:cubicBezTo>
                  <a:cubicBezTo>
                    <a:pt x="3124" y="74"/>
                    <a:pt x="3945" y="1061"/>
                    <a:pt x="3669" y="2133"/>
                  </a:cubicBezTo>
                  <a:cubicBezTo>
                    <a:pt x="3973" y="1039"/>
                    <a:pt x="3170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7430296" y="3714594"/>
              <a:ext cx="17566" cy="20640"/>
            </a:xfrm>
            <a:custGeom>
              <a:avLst/>
              <a:gdLst/>
              <a:ahLst/>
              <a:cxnLst/>
              <a:rect l="l" t="t" r="r" b="b"/>
              <a:pathLst>
                <a:path w="1669" h="1961" extrusionOk="0">
                  <a:moveTo>
                    <a:pt x="1168" y="1"/>
                  </a:moveTo>
                  <a:cubicBezTo>
                    <a:pt x="1134" y="34"/>
                    <a:pt x="1101" y="34"/>
                    <a:pt x="1101" y="68"/>
                  </a:cubicBezTo>
                  <a:lnTo>
                    <a:pt x="968" y="368"/>
                  </a:lnTo>
                  <a:lnTo>
                    <a:pt x="601" y="201"/>
                  </a:lnTo>
                  <a:lnTo>
                    <a:pt x="467" y="201"/>
                  </a:lnTo>
                  <a:cubicBezTo>
                    <a:pt x="434" y="201"/>
                    <a:pt x="434" y="234"/>
                    <a:pt x="401" y="268"/>
                  </a:cubicBezTo>
                  <a:lnTo>
                    <a:pt x="200" y="701"/>
                  </a:lnTo>
                  <a:cubicBezTo>
                    <a:pt x="200" y="735"/>
                    <a:pt x="200" y="768"/>
                    <a:pt x="200" y="801"/>
                  </a:cubicBezTo>
                  <a:cubicBezTo>
                    <a:pt x="234" y="835"/>
                    <a:pt x="234" y="868"/>
                    <a:pt x="267" y="868"/>
                  </a:cubicBezTo>
                  <a:lnTo>
                    <a:pt x="1134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0" y="1102"/>
                  </a:cubicBezTo>
                  <a:cubicBezTo>
                    <a:pt x="0" y="1135"/>
                    <a:pt x="0" y="1202"/>
                    <a:pt x="0" y="1202"/>
                  </a:cubicBezTo>
                  <a:cubicBezTo>
                    <a:pt x="34" y="1235"/>
                    <a:pt x="34" y="1268"/>
                    <a:pt x="67" y="1302"/>
                  </a:cubicBezTo>
                  <a:lnTo>
                    <a:pt x="467" y="1469"/>
                  </a:lnTo>
                  <a:lnTo>
                    <a:pt x="301" y="1769"/>
                  </a:lnTo>
                  <a:cubicBezTo>
                    <a:pt x="301" y="1802"/>
                    <a:pt x="301" y="1836"/>
                    <a:pt x="301" y="1869"/>
                  </a:cubicBezTo>
                  <a:cubicBezTo>
                    <a:pt x="301" y="1902"/>
                    <a:pt x="334" y="1936"/>
                    <a:pt x="367" y="1936"/>
                  </a:cubicBezTo>
                  <a:cubicBezTo>
                    <a:pt x="384" y="1952"/>
                    <a:pt x="401" y="1961"/>
                    <a:pt x="417" y="1961"/>
                  </a:cubicBezTo>
                  <a:cubicBezTo>
                    <a:pt x="434" y="1961"/>
                    <a:pt x="451" y="1952"/>
                    <a:pt x="467" y="1936"/>
                  </a:cubicBezTo>
                  <a:cubicBezTo>
                    <a:pt x="501" y="1936"/>
                    <a:pt x="534" y="1902"/>
                    <a:pt x="567" y="1869"/>
                  </a:cubicBezTo>
                  <a:lnTo>
                    <a:pt x="701" y="1569"/>
                  </a:lnTo>
                  <a:lnTo>
                    <a:pt x="1068" y="1769"/>
                  </a:lnTo>
                  <a:lnTo>
                    <a:pt x="1168" y="1769"/>
                  </a:lnTo>
                  <a:cubicBezTo>
                    <a:pt x="1201" y="1735"/>
                    <a:pt x="1235" y="1702"/>
                    <a:pt x="1268" y="1702"/>
                  </a:cubicBezTo>
                  <a:lnTo>
                    <a:pt x="1468" y="1268"/>
                  </a:lnTo>
                  <a:cubicBezTo>
                    <a:pt x="1468" y="1235"/>
                    <a:pt x="1468" y="1202"/>
                    <a:pt x="1435" y="1168"/>
                  </a:cubicBezTo>
                  <a:cubicBezTo>
                    <a:pt x="1435" y="1135"/>
                    <a:pt x="1401" y="1102"/>
                    <a:pt x="1368" y="1102"/>
                  </a:cubicBezTo>
                  <a:lnTo>
                    <a:pt x="534" y="668"/>
                  </a:lnTo>
                  <a:lnTo>
                    <a:pt x="601" y="501"/>
                  </a:lnTo>
                  <a:lnTo>
                    <a:pt x="1468" y="902"/>
                  </a:lnTo>
                  <a:cubicBezTo>
                    <a:pt x="1485" y="918"/>
                    <a:pt x="1501" y="927"/>
                    <a:pt x="1518" y="927"/>
                  </a:cubicBezTo>
                  <a:cubicBezTo>
                    <a:pt x="1535" y="927"/>
                    <a:pt x="1551" y="918"/>
                    <a:pt x="1568" y="902"/>
                  </a:cubicBezTo>
                  <a:cubicBezTo>
                    <a:pt x="1601" y="902"/>
                    <a:pt x="1635" y="868"/>
                    <a:pt x="1668" y="835"/>
                  </a:cubicBezTo>
                  <a:cubicBezTo>
                    <a:pt x="1668" y="801"/>
                    <a:pt x="1668" y="768"/>
                    <a:pt x="1668" y="735"/>
                  </a:cubicBezTo>
                  <a:cubicBezTo>
                    <a:pt x="1635" y="701"/>
                    <a:pt x="1601" y="668"/>
                    <a:pt x="1568" y="668"/>
                  </a:cubicBezTo>
                  <a:lnTo>
                    <a:pt x="1201" y="468"/>
                  </a:lnTo>
                  <a:lnTo>
                    <a:pt x="1335" y="201"/>
                  </a:lnTo>
                  <a:cubicBezTo>
                    <a:pt x="1368" y="168"/>
                    <a:pt x="1368" y="134"/>
                    <a:pt x="1335" y="68"/>
                  </a:cubicBezTo>
                  <a:cubicBezTo>
                    <a:pt x="1335" y="34"/>
                    <a:pt x="1301" y="34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7348492" y="3767612"/>
              <a:ext cx="42132" cy="42142"/>
            </a:xfrm>
            <a:custGeom>
              <a:avLst/>
              <a:gdLst/>
              <a:ahLst/>
              <a:cxnLst/>
              <a:rect l="l" t="t" r="r" b="b"/>
              <a:pathLst>
                <a:path w="4003" h="4004" extrusionOk="0">
                  <a:moveTo>
                    <a:pt x="2002" y="1"/>
                  </a:moveTo>
                  <a:cubicBezTo>
                    <a:pt x="901" y="1"/>
                    <a:pt x="0" y="901"/>
                    <a:pt x="0" y="2002"/>
                  </a:cubicBezTo>
                  <a:cubicBezTo>
                    <a:pt x="0" y="3103"/>
                    <a:pt x="901" y="4004"/>
                    <a:pt x="2002" y="4004"/>
                  </a:cubicBezTo>
                  <a:cubicBezTo>
                    <a:pt x="3102" y="4004"/>
                    <a:pt x="4003" y="3103"/>
                    <a:pt x="4003" y="2002"/>
                  </a:cubicBezTo>
                  <a:cubicBezTo>
                    <a:pt x="4003" y="901"/>
                    <a:pt x="310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7347787" y="3771580"/>
              <a:ext cx="41858" cy="27996"/>
            </a:xfrm>
            <a:custGeom>
              <a:avLst/>
              <a:gdLst/>
              <a:ahLst/>
              <a:cxnLst/>
              <a:rect l="l" t="t" r="r" b="b"/>
              <a:pathLst>
                <a:path w="3977" h="2660" extrusionOk="0">
                  <a:moveTo>
                    <a:pt x="2052" y="0"/>
                  </a:moveTo>
                  <a:cubicBezTo>
                    <a:pt x="1959" y="0"/>
                    <a:pt x="1864" y="8"/>
                    <a:pt x="1768" y="24"/>
                  </a:cubicBezTo>
                  <a:cubicBezTo>
                    <a:pt x="567" y="258"/>
                    <a:pt x="0" y="1692"/>
                    <a:pt x="734" y="2659"/>
                  </a:cubicBezTo>
                  <a:cubicBezTo>
                    <a:pt x="34" y="1692"/>
                    <a:pt x="601" y="324"/>
                    <a:pt x="1768" y="91"/>
                  </a:cubicBezTo>
                  <a:cubicBezTo>
                    <a:pt x="1867" y="74"/>
                    <a:pt x="1964" y="67"/>
                    <a:pt x="2059" y="67"/>
                  </a:cubicBezTo>
                  <a:cubicBezTo>
                    <a:pt x="3125" y="67"/>
                    <a:pt x="3945" y="1054"/>
                    <a:pt x="3670" y="2126"/>
                  </a:cubicBezTo>
                  <a:cubicBezTo>
                    <a:pt x="3977" y="1021"/>
                    <a:pt x="3126" y="0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7360428" y="3778496"/>
              <a:ext cx="17914" cy="20640"/>
            </a:xfrm>
            <a:custGeom>
              <a:avLst/>
              <a:gdLst/>
              <a:ahLst/>
              <a:cxnLst/>
              <a:rect l="l" t="t" r="r" b="b"/>
              <a:pathLst>
                <a:path w="1702" h="1961" extrusionOk="0">
                  <a:moveTo>
                    <a:pt x="1201" y="1"/>
                  </a:moveTo>
                  <a:cubicBezTo>
                    <a:pt x="1168" y="1"/>
                    <a:pt x="1134" y="34"/>
                    <a:pt x="1134" y="68"/>
                  </a:cubicBezTo>
                  <a:lnTo>
                    <a:pt x="968" y="368"/>
                  </a:lnTo>
                  <a:lnTo>
                    <a:pt x="601" y="201"/>
                  </a:lnTo>
                  <a:cubicBezTo>
                    <a:pt x="584" y="184"/>
                    <a:pt x="567" y="176"/>
                    <a:pt x="551" y="176"/>
                  </a:cubicBezTo>
                  <a:cubicBezTo>
                    <a:pt x="534" y="176"/>
                    <a:pt x="517" y="184"/>
                    <a:pt x="501" y="201"/>
                  </a:cubicBezTo>
                  <a:cubicBezTo>
                    <a:pt x="467" y="201"/>
                    <a:pt x="434" y="234"/>
                    <a:pt x="434" y="268"/>
                  </a:cubicBezTo>
                  <a:lnTo>
                    <a:pt x="234" y="668"/>
                  </a:lnTo>
                  <a:cubicBezTo>
                    <a:pt x="200" y="701"/>
                    <a:pt x="200" y="768"/>
                    <a:pt x="234" y="768"/>
                  </a:cubicBezTo>
                  <a:cubicBezTo>
                    <a:pt x="234" y="801"/>
                    <a:pt x="267" y="835"/>
                    <a:pt x="300" y="868"/>
                  </a:cubicBezTo>
                  <a:lnTo>
                    <a:pt x="1168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34" y="1202"/>
                  </a:cubicBezTo>
                  <a:cubicBezTo>
                    <a:pt x="34" y="1235"/>
                    <a:pt x="67" y="1268"/>
                    <a:pt x="100" y="1302"/>
                  </a:cubicBezTo>
                  <a:lnTo>
                    <a:pt x="467" y="1469"/>
                  </a:lnTo>
                  <a:lnTo>
                    <a:pt x="334" y="1769"/>
                  </a:lnTo>
                  <a:cubicBezTo>
                    <a:pt x="300" y="1802"/>
                    <a:pt x="300" y="1836"/>
                    <a:pt x="334" y="1869"/>
                  </a:cubicBezTo>
                  <a:cubicBezTo>
                    <a:pt x="334" y="1902"/>
                    <a:pt x="367" y="1936"/>
                    <a:pt x="401" y="1936"/>
                  </a:cubicBezTo>
                  <a:cubicBezTo>
                    <a:pt x="417" y="1952"/>
                    <a:pt x="434" y="1961"/>
                    <a:pt x="451" y="1961"/>
                  </a:cubicBezTo>
                  <a:cubicBezTo>
                    <a:pt x="467" y="1961"/>
                    <a:pt x="484" y="1952"/>
                    <a:pt x="501" y="1936"/>
                  </a:cubicBezTo>
                  <a:cubicBezTo>
                    <a:pt x="534" y="1936"/>
                    <a:pt x="567" y="1902"/>
                    <a:pt x="567" y="1869"/>
                  </a:cubicBezTo>
                  <a:lnTo>
                    <a:pt x="734" y="1569"/>
                  </a:lnTo>
                  <a:lnTo>
                    <a:pt x="1101" y="1769"/>
                  </a:lnTo>
                  <a:lnTo>
                    <a:pt x="1201" y="1769"/>
                  </a:lnTo>
                  <a:cubicBezTo>
                    <a:pt x="1234" y="1735"/>
                    <a:pt x="1268" y="1702"/>
                    <a:pt x="1268" y="1669"/>
                  </a:cubicBezTo>
                  <a:lnTo>
                    <a:pt x="1468" y="1268"/>
                  </a:lnTo>
                  <a:cubicBezTo>
                    <a:pt x="1501" y="1235"/>
                    <a:pt x="1501" y="1202"/>
                    <a:pt x="1468" y="1168"/>
                  </a:cubicBezTo>
                  <a:cubicBezTo>
                    <a:pt x="1468" y="1135"/>
                    <a:pt x="1435" y="1102"/>
                    <a:pt x="1401" y="1102"/>
                  </a:cubicBezTo>
                  <a:lnTo>
                    <a:pt x="534" y="668"/>
                  </a:lnTo>
                  <a:lnTo>
                    <a:pt x="634" y="501"/>
                  </a:lnTo>
                  <a:lnTo>
                    <a:pt x="1501" y="902"/>
                  </a:lnTo>
                  <a:cubicBezTo>
                    <a:pt x="1518" y="918"/>
                    <a:pt x="1535" y="927"/>
                    <a:pt x="1551" y="927"/>
                  </a:cubicBezTo>
                  <a:cubicBezTo>
                    <a:pt x="1568" y="927"/>
                    <a:pt x="1585" y="918"/>
                    <a:pt x="1601" y="902"/>
                  </a:cubicBezTo>
                  <a:cubicBezTo>
                    <a:pt x="1635" y="902"/>
                    <a:pt x="1668" y="868"/>
                    <a:pt x="1668" y="835"/>
                  </a:cubicBezTo>
                  <a:cubicBezTo>
                    <a:pt x="1701" y="801"/>
                    <a:pt x="1701" y="768"/>
                    <a:pt x="1668" y="735"/>
                  </a:cubicBezTo>
                  <a:cubicBezTo>
                    <a:pt x="1668" y="701"/>
                    <a:pt x="1635" y="668"/>
                    <a:pt x="1601" y="668"/>
                  </a:cubicBezTo>
                  <a:lnTo>
                    <a:pt x="1234" y="468"/>
                  </a:lnTo>
                  <a:lnTo>
                    <a:pt x="1368" y="168"/>
                  </a:lnTo>
                  <a:cubicBezTo>
                    <a:pt x="1401" y="134"/>
                    <a:pt x="1401" y="101"/>
                    <a:pt x="1368" y="68"/>
                  </a:cubicBezTo>
                  <a:cubicBezTo>
                    <a:pt x="1368" y="34"/>
                    <a:pt x="13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4"/>
            <p:cNvSpPr/>
            <p:nvPr/>
          </p:nvSpPr>
          <p:spPr>
            <a:xfrm>
              <a:off x="7021613" y="4141548"/>
              <a:ext cx="42142" cy="80758"/>
            </a:xfrm>
            <a:custGeom>
              <a:avLst/>
              <a:gdLst/>
              <a:ahLst/>
              <a:cxnLst/>
              <a:rect l="l" t="t" r="r" b="b"/>
              <a:pathLst>
                <a:path w="4004" h="7673" extrusionOk="0">
                  <a:moveTo>
                    <a:pt x="634" y="0"/>
                  </a:moveTo>
                  <a:lnTo>
                    <a:pt x="1" y="7305"/>
                  </a:lnTo>
                  <a:lnTo>
                    <a:pt x="3370" y="7672"/>
                  </a:lnTo>
                  <a:lnTo>
                    <a:pt x="4003" y="3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4"/>
            <p:cNvSpPr/>
            <p:nvPr/>
          </p:nvSpPr>
          <p:spPr>
            <a:xfrm>
              <a:off x="6843954" y="4135927"/>
              <a:ext cx="37227" cy="80053"/>
            </a:xfrm>
            <a:custGeom>
              <a:avLst/>
              <a:gdLst/>
              <a:ahLst/>
              <a:cxnLst/>
              <a:rect l="l" t="t" r="r" b="b"/>
              <a:pathLst>
                <a:path w="3537" h="7606" extrusionOk="0">
                  <a:moveTo>
                    <a:pt x="268" y="1"/>
                  </a:moveTo>
                  <a:lnTo>
                    <a:pt x="1" y="7606"/>
                  </a:lnTo>
                  <a:lnTo>
                    <a:pt x="3270" y="7606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4"/>
            <p:cNvSpPr/>
            <p:nvPr/>
          </p:nvSpPr>
          <p:spPr>
            <a:xfrm>
              <a:off x="6830966" y="4211764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5" y="1"/>
                    <a:pt x="735" y="101"/>
                    <a:pt x="701" y="234"/>
                  </a:cubicBezTo>
                  <a:lnTo>
                    <a:pt x="34" y="3170"/>
                  </a:lnTo>
                  <a:cubicBezTo>
                    <a:pt x="1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02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41" y="3737"/>
                  </a:cubicBezTo>
                  <a:cubicBezTo>
                    <a:pt x="11142" y="3737"/>
                    <a:pt x="11309" y="2369"/>
                    <a:pt x="10742" y="2236"/>
                  </a:cubicBezTo>
                  <a:cubicBezTo>
                    <a:pt x="8207" y="1702"/>
                    <a:pt x="6305" y="935"/>
                    <a:pt x="5505" y="201"/>
                  </a:cubicBezTo>
                  <a:cubicBezTo>
                    <a:pt x="5338" y="67"/>
                    <a:pt x="5171" y="1"/>
                    <a:pt x="4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4"/>
            <p:cNvSpPr/>
            <p:nvPr/>
          </p:nvSpPr>
          <p:spPr>
            <a:xfrm>
              <a:off x="6884688" y="4209017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35" y="162"/>
                  </a:moveTo>
                  <a:cubicBezTo>
                    <a:pt x="1468" y="162"/>
                    <a:pt x="1501" y="162"/>
                    <a:pt x="1535" y="195"/>
                  </a:cubicBezTo>
                  <a:cubicBezTo>
                    <a:pt x="1535" y="195"/>
                    <a:pt x="1568" y="228"/>
                    <a:pt x="1568" y="295"/>
                  </a:cubicBezTo>
                  <a:cubicBezTo>
                    <a:pt x="1601" y="395"/>
                    <a:pt x="1535" y="495"/>
                    <a:pt x="1468" y="562"/>
                  </a:cubicBezTo>
                  <a:cubicBezTo>
                    <a:pt x="1261" y="656"/>
                    <a:pt x="1033" y="697"/>
                    <a:pt x="808" y="697"/>
                  </a:cubicBezTo>
                  <a:cubicBezTo>
                    <a:pt x="634" y="697"/>
                    <a:pt x="461" y="672"/>
                    <a:pt x="301" y="629"/>
                  </a:cubicBezTo>
                  <a:cubicBezTo>
                    <a:pt x="634" y="395"/>
                    <a:pt x="1034" y="228"/>
                    <a:pt x="1435" y="162"/>
                  </a:cubicBezTo>
                  <a:close/>
                  <a:moveTo>
                    <a:pt x="1449" y="0"/>
                  </a:moveTo>
                  <a:cubicBezTo>
                    <a:pt x="1001" y="0"/>
                    <a:pt x="156" y="507"/>
                    <a:pt x="67" y="595"/>
                  </a:cubicBezTo>
                  <a:cubicBezTo>
                    <a:pt x="34" y="595"/>
                    <a:pt x="0" y="629"/>
                    <a:pt x="34" y="662"/>
                  </a:cubicBezTo>
                  <a:cubicBezTo>
                    <a:pt x="34" y="695"/>
                    <a:pt x="34" y="729"/>
                    <a:pt x="67" y="729"/>
                  </a:cubicBezTo>
                  <a:cubicBezTo>
                    <a:pt x="367" y="795"/>
                    <a:pt x="634" y="829"/>
                    <a:pt x="934" y="829"/>
                  </a:cubicBezTo>
                  <a:cubicBezTo>
                    <a:pt x="974" y="835"/>
                    <a:pt x="1013" y="837"/>
                    <a:pt x="1052" y="837"/>
                  </a:cubicBezTo>
                  <a:cubicBezTo>
                    <a:pt x="1236" y="837"/>
                    <a:pt x="1402" y="773"/>
                    <a:pt x="1568" y="662"/>
                  </a:cubicBezTo>
                  <a:cubicBezTo>
                    <a:pt x="1702" y="595"/>
                    <a:pt x="1735" y="428"/>
                    <a:pt x="1735" y="262"/>
                  </a:cubicBezTo>
                  <a:cubicBezTo>
                    <a:pt x="1735" y="162"/>
                    <a:pt x="1668" y="95"/>
                    <a:pt x="1601" y="28"/>
                  </a:cubicBezTo>
                  <a:cubicBezTo>
                    <a:pt x="1559" y="9"/>
                    <a:pt x="1508" y="0"/>
                    <a:pt x="1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6885035" y="4201228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34"/>
                  </a:cubicBezTo>
                  <a:cubicBezTo>
                    <a:pt x="935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8" y="201"/>
                  </a:cubicBezTo>
                  <a:cubicBezTo>
                    <a:pt x="601" y="168"/>
                    <a:pt x="668" y="134"/>
                    <a:pt x="735" y="134"/>
                  </a:cubicBezTo>
                  <a:close/>
                  <a:moveTo>
                    <a:pt x="768" y="1"/>
                  </a:moveTo>
                  <a:cubicBezTo>
                    <a:pt x="668" y="1"/>
                    <a:pt x="534" y="34"/>
                    <a:pt x="434" y="101"/>
                  </a:cubicBezTo>
                  <a:cubicBezTo>
                    <a:pt x="67" y="435"/>
                    <a:pt x="1" y="1369"/>
                    <a:pt x="1" y="1402"/>
                  </a:cubicBezTo>
                  <a:cubicBezTo>
                    <a:pt x="1" y="1435"/>
                    <a:pt x="1" y="1469"/>
                    <a:pt x="34" y="1469"/>
                  </a:cubicBezTo>
                  <a:lnTo>
                    <a:pt x="101" y="1469"/>
                  </a:lnTo>
                  <a:cubicBezTo>
                    <a:pt x="434" y="1302"/>
                    <a:pt x="1101" y="568"/>
                    <a:pt x="1035" y="234"/>
                  </a:cubicBezTo>
                  <a:cubicBezTo>
                    <a:pt x="1001" y="101"/>
                    <a:pt x="901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7008625" y="4210712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4" y="1"/>
                    <a:pt x="734" y="101"/>
                    <a:pt x="701" y="234"/>
                  </a:cubicBezTo>
                  <a:lnTo>
                    <a:pt x="67" y="3136"/>
                  </a:lnTo>
                  <a:cubicBezTo>
                    <a:pt x="0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35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74" y="3737"/>
                  </a:cubicBezTo>
                  <a:cubicBezTo>
                    <a:pt x="11142" y="3737"/>
                    <a:pt x="11308" y="2369"/>
                    <a:pt x="10741" y="2236"/>
                  </a:cubicBezTo>
                  <a:cubicBezTo>
                    <a:pt x="8240" y="1702"/>
                    <a:pt x="6338" y="935"/>
                    <a:pt x="5504" y="201"/>
                  </a:cubicBezTo>
                  <a:cubicBezTo>
                    <a:pt x="5371" y="67"/>
                    <a:pt x="5171" y="1"/>
                    <a:pt x="4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7062694" y="4207965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01" y="162"/>
                  </a:moveTo>
                  <a:cubicBezTo>
                    <a:pt x="1435" y="162"/>
                    <a:pt x="1468" y="162"/>
                    <a:pt x="1501" y="195"/>
                  </a:cubicBezTo>
                  <a:cubicBezTo>
                    <a:pt x="1535" y="195"/>
                    <a:pt x="1535" y="228"/>
                    <a:pt x="1535" y="262"/>
                  </a:cubicBezTo>
                  <a:cubicBezTo>
                    <a:pt x="1568" y="395"/>
                    <a:pt x="1535" y="495"/>
                    <a:pt x="1435" y="562"/>
                  </a:cubicBezTo>
                  <a:cubicBezTo>
                    <a:pt x="1228" y="656"/>
                    <a:pt x="1011" y="697"/>
                    <a:pt x="789" y="697"/>
                  </a:cubicBezTo>
                  <a:cubicBezTo>
                    <a:pt x="617" y="697"/>
                    <a:pt x="442" y="672"/>
                    <a:pt x="267" y="629"/>
                  </a:cubicBezTo>
                  <a:cubicBezTo>
                    <a:pt x="601" y="395"/>
                    <a:pt x="1001" y="228"/>
                    <a:pt x="1401" y="162"/>
                  </a:cubicBezTo>
                  <a:close/>
                  <a:moveTo>
                    <a:pt x="1416" y="0"/>
                  </a:moveTo>
                  <a:cubicBezTo>
                    <a:pt x="968" y="0"/>
                    <a:pt x="122" y="507"/>
                    <a:pt x="34" y="595"/>
                  </a:cubicBezTo>
                  <a:cubicBezTo>
                    <a:pt x="0" y="595"/>
                    <a:pt x="0" y="629"/>
                    <a:pt x="0" y="662"/>
                  </a:cubicBezTo>
                  <a:cubicBezTo>
                    <a:pt x="0" y="695"/>
                    <a:pt x="34" y="729"/>
                    <a:pt x="67" y="729"/>
                  </a:cubicBezTo>
                  <a:cubicBezTo>
                    <a:pt x="334" y="795"/>
                    <a:pt x="634" y="829"/>
                    <a:pt x="901" y="829"/>
                  </a:cubicBezTo>
                  <a:cubicBezTo>
                    <a:pt x="941" y="834"/>
                    <a:pt x="981" y="837"/>
                    <a:pt x="1021" y="837"/>
                  </a:cubicBezTo>
                  <a:cubicBezTo>
                    <a:pt x="1213" y="837"/>
                    <a:pt x="1397" y="772"/>
                    <a:pt x="1535" y="662"/>
                  </a:cubicBezTo>
                  <a:cubicBezTo>
                    <a:pt x="1668" y="562"/>
                    <a:pt x="1735" y="428"/>
                    <a:pt x="1702" y="262"/>
                  </a:cubicBezTo>
                  <a:cubicBezTo>
                    <a:pt x="1702" y="162"/>
                    <a:pt x="1668" y="95"/>
                    <a:pt x="1568" y="28"/>
                  </a:cubicBezTo>
                  <a:cubicBezTo>
                    <a:pt x="1526" y="9"/>
                    <a:pt x="1474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7062694" y="4200176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01"/>
                  </a:cubicBezTo>
                  <a:cubicBezTo>
                    <a:pt x="934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7" y="201"/>
                  </a:cubicBezTo>
                  <a:cubicBezTo>
                    <a:pt x="601" y="168"/>
                    <a:pt x="668" y="134"/>
                    <a:pt x="734" y="134"/>
                  </a:cubicBezTo>
                  <a:close/>
                  <a:moveTo>
                    <a:pt x="801" y="1"/>
                  </a:moveTo>
                  <a:cubicBezTo>
                    <a:pt x="668" y="1"/>
                    <a:pt x="534" y="34"/>
                    <a:pt x="467" y="101"/>
                  </a:cubicBezTo>
                  <a:cubicBezTo>
                    <a:pt x="67" y="435"/>
                    <a:pt x="0" y="1369"/>
                    <a:pt x="0" y="1402"/>
                  </a:cubicBezTo>
                  <a:cubicBezTo>
                    <a:pt x="0" y="1435"/>
                    <a:pt x="0" y="1469"/>
                    <a:pt x="34" y="1469"/>
                  </a:cubicBezTo>
                  <a:lnTo>
                    <a:pt x="100" y="1469"/>
                  </a:lnTo>
                  <a:cubicBezTo>
                    <a:pt x="434" y="1268"/>
                    <a:pt x="1101" y="568"/>
                    <a:pt x="1034" y="201"/>
                  </a:cubicBezTo>
                  <a:cubicBezTo>
                    <a:pt x="1001" y="101"/>
                    <a:pt x="901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6845007" y="4135927"/>
              <a:ext cx="36174" cy="41437"/>
            </a:xfrm>
            <a:custGeom>
              <a:avLst/>
              <a:gdLst/>
              <a:ahLst/>
              <a:cxnLst/>
              <a:rect l="l" t="t" r="r" b="b"/>
              <a:pathLst>
                <a:path w="3437" h="3937" extrusionOk="0">
                  <a:moveTo>
                    <a:pt x="168" y="1"/>
                  </a:moveTo>
                  <a:lnTo>
                    <a:pt x="1" y="3937"/>
                  </a:lnTo>
                  <a:lnTo>
                    <a:pt x="3303" y="3937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4"/>
            <p:cNvSpPr/>
            <p:nvPr/>
          </p:nvSpPr>
          <p:spPr>
            <a:xfrm>
              <a:off x="6830966" y="3434769"/>
              <a:ext cx="282638" cy="770988"/>
            </a:xfrm>
            <a:custGeom>
              <a:avLst/>
              <a:gdLst/>
              <a:ahLst/>
              <a:cxnLst/>
              <a:rect l="l" t="t" r="r" b="b"/>
              <a:pathLst>
                <a:path w="26854" h="73253" extrusionOk="0">
                  <a:moveTo>
                    <a:pt x="2836" y="0"/>
                  </a:moveTo>
                  <a:cubicBezTo>
                    <a:pt x="2836" y="2302"/>
                    <a:pt x="2569" y="26686"/>
                    <a:pt x="1935" y="37794"/>
                  </a:cubicBezTo>
                  <a:cubicBezTo>
                    <a:pt x="1368" y="48068"/>
                    <a:pt x="1" y="73019"/>
                    <a:pt x="1" y="73019"/>
                  </a:cubicBezTo>
                  <a:lnTo>
                    <a:pt x="5905" y="73253"/>
                  </a:lnTo>
                  <a:cubicBezTo>
                    <a:pt x="5905" y="73253"/>
                    <a:pt x="9374" y="47067"/>
                    <a:pt x="10875" y="36660"/>
                  </a:cubicBezTo>
                  <a:cubicBezTo>
                    <a:pt x="11509" y="32390"/>
                    <a:pt x="12209" y="24451"/>
                    <a:pt x="12810" y="16979"/>
                  </a:cubicBezTo>
                  <a:cubicBezTo>
                    <a:pt x="18014" y="30989"/>
                    <a:pt x="17246" y="72752"/>
                    <a:pt x="17246" y="72752"/>
                  </a:cubicBezTo>
                  <a:lnTo>
                    <a:pt x="23117" y="73086"/>
                  </a:lnTo>
                  <a:cubicBezTo>
                    <a:pt x="26853" y="44599"/>
                    <a:pt x="21916" y="9040"/>
                    <a:pt x="20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4"/>
            <p:cNvSpPr/>
            <p:nvPr/>
          </p:nvSpPr>
          <p:spPr>
            <a:xfrm>
              <a:off x="6959818" y="3449862"/>
              <a:ext cx="91641" cy="34764"/>
            </a:xfrm>
            <a:custGeom>
              <a:avLst/>
              <a:gdLst/>
              <a:ahLst/>
              <a:cxnLst/>
              <a:rect l="l" t="t" r="r" b="b"/>
              <a:pathLst>
                <a:path w="8707" h="3303" extrusionOk="0">
                  <a:moveTo>
                    <a:pt x="301" y="1"/>
                  </a:moveTo>
                  <a:lnTo>
                    <a:pt x="1" y="2769"/>
                  </a:lnTo>
                  <a:cubicBezTo>
                    <a:pt x="1190" y="3169"/>
                    <a:pt x="2554" y="3303"/>
                    <a:pt x="3844" y="3303"/>
                  </a:cubicBezTo>
                  <a:cubicBezTo>
                    <a:pt x="6424" y="3303"/>
                    <a:pt x="8707" y="2769"/>
                    <a:pt x="8707" y="27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4"/>
            <p:cNvSpPr/>
            <p:nvPr/>
          </p:nvSpPr>
          <p:spPr>
            <a:xfrm>
              <a:off x="6885035" y="3014983"/>
              <a:ext cx="49552" cy="29554"/>
            </a:xfrm>
            <a:custGeom>
              <a:avLst/>
              <a:gdLst/>
              <a:ahLst/>
              <a:cxnLst/>
              <a:rect l="l" t="t" r="r" b="b"/>
              <a:pathLst>
                <a:path w="4708" h="2808" extrusionOk="0">
                  <a:moveTo>
                    <a:pt x="1103" y="1"/>
                  </a:moveTo>
                  <a:cubicBezTo>
                    <a:pt x="736" y="1"/>
                    <a:pt x="360" y="77"/>
                    <a:pt x="1" y="254"/>
                  </a:cubicBezTo>
                  <a:cubicBezTo>
                    <a:pt x="1" y="254"/>
                    <a:pt x="107" y="2808"/>
                    <a:pt x="1912" y="2808"/>
                  </a:cubicBezTo>
                  <a:cubicBezTo>
                    <a:pt x="2128" y="2808"/>
                    <a:pt x="2368" y="2771"/>
                    <a:pt x="2636" y="2689"/>
                  </a:cubicBezTo>
                  <a:cubicBezTo>
                    <a:pt x="4707" y="2073"/>
                    <a:pt x="3020" y="1"/>
                    <a:pt x="110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4"/>
            <p:cNvSpPr/>
            <p:nvPr/>
          </p:nvSpPr>
          <p:spPr>
            <a:xfrm>
              <a:off x="6898381" y="3026425"/>
              <a:ext cx="72328" cy="95356"/>
            </a:xfrm>
            <a:custGeom>
              <a:avLst/>
              <a:gdLst/>
              <a:ahLst/>
              <a:cxnLst/>
              <a:rect l="l" t="t" r="r" b="b"/>
              <a:pathLst>
                <a:path w="6872" h="9060" extrusionOk="0">
                  <a:moveTo>
                    <a:pt x="501" y="1"/>
                  </a:moveTo>
                  <a:cubicBezTo>
                    <a:pt x="501" y="1"/>
                    <a:pt x="1101" y="4471"/>
                    <a:pt x="0" y="6839"/>
                  </a:cubicBezTo>
                  <a:cubicBezTo>
                    <a:pt x="0" y="6839"/>
                    <a:pt x="2221" y="9060"/>
                    <a:pt x="4174" y="9060"/>
                  </a:cubicBezTo>
                  <a:cubicBezTo>
                    <a:pt x="4388" y="9060"/>
                    <a:pt x="4599" y="9033"/>
                    <a:pt x="4804" y="8974"/>
                  </a:cubicBezTo>
                  <a:cubicBezTo>
                    <a:pt x="6872" y="8340"/>
                    <a:pt x="6171" y="7139"/>
                    <a:pt x="6171" y="7139"/>
                  </a:cubicBezTo>
                  <a:cubicBezTo>
                    <a:pt x="5104" y="6305"/>
                    <a:pt x="4637" y="4938"/>
                    <a:pt x="5004" y="363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4"/>
            <p:cNvSpPr/>
            <p:nvPr/>
          </p:nvSpPr>
          <p:spPr>
            <a:xfrm>
              <a:off x="6914527" y="3049602"/>
              <a:ext cx="36880" cy="34764"/>
            </a:xfrm>
            <a:custGeom>
              <a:avLst/>
              <a:gdLst/>
              <a:ahLst/>
              <a:cxnLst/>
              <a:rect l="l" t="t" r="r" b="b"/>
              <a:pathLst>
                <a:path w="3504" h="3303" extrusionOk="0">
                  <a:moveTo>
                    <a:pt x="1" y="0"/>
                  </a:moveTo>
                  <a:cubicBezTo>
                    <a:pt x="1" y="0"/>
                    <a:pt x="768" y="2869"/>
                    <a:pt x="3503" y="3303"/>
                  </a:cubicBezTo>
                  <a:cubicBezTo>
                    <a:pt x="3336" y="2702"/>
                    <a:pt x="3336" y="2035"/>
                    <a:pt x="3470" y="1435"/>
                  </a:cubicBezTo>
                  <a:lnTo>
                    <a:pt x="1769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4"/>
            <p:cNvSpPr/>
            <p:nvPr/>
          </p:nvSpPr>
          <p:spPr>
            <a:xfrm>
              <a:off x="6941209" y="3120872"/>
              <a:ext cx="84979" cy="301952"/>
            </a:xfrm>
            <a:custGeom>
              <a:avLst/>
              <a:gdLst/>
              <a:ahLst/>
              <a:cxnLst/>
              <a:rect l="l" t="t" r="r" b="b"/>
              <a:pathLst>
                <a:path w="8074" h="28689" extrusionOk="0">
                  <a:moveTo>
                    <a:pt x="1302" y="1"/>
                  </a:moveTo>
                  <a:lnTo>
                    <a:pt x="1" y="1102"/>
                  </a:lnTo>
                  <a:lnTo>
                    <a:pt x="1902" y="2503"/>
                  </a:lnTo>
                  <a:cubicBezTo>
                    <a:pt x="1902" y="2503"/>
                    <a:pt x="2603" y="5138"/>
                    <a:pt x="3904" y="11042"/>
                  </a:cubicBezTo>
                  <a:cubicBezTo>
                    <a:pt x="5171" y="16946"/>
                    <a:pt x="4738" y="25719"/>
                    <a:pt x="4738" y="25719"/>
                  </a:cubicBezTo>
                  <a:lnTo>
                    <a:pt x="6339" y="28688"/>
                  </a:lnTo>
                  <a:lnTo>
                    <a:pt x="8073" y="25686"/>
                  </a:lnTo>
                  <a:cubicBezTo>
                    <a:pt x="8073" y="25686"/>
                    <a:pt x="7273" y="14745"/>
                    <a:pt x="6272" y="11142"/>
                  </a:cubicBezTo>
                  <a:cubicBezTo>
                    <a:pt x="5305" y="7540"/>
                    <a:pt x="2536" y="2136"/>
                    <a:pt x="2536" y="2136"/>
                  </a:cubicBezTo>
                  <a:lnTo>
                    <a:pt x="2769" y="10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4"/>
            <p:cNvSpPr/>
            <p:nvPr/>
          </p:nvSpPr>
          <p:spPr>
            <a:xfrm>
              <a:off x="6898381" y="3098399"/>
              <a:ext cx="88126" cy="56540"/>
            </a:xfrm>
            <a:custGeom>
              <a:avLst/>
              <a:gdLst/>
              <a:ahLst/>
              <a:cxnLst/>
              <a:rect l="l" t="t" r="r" b="b"/>
              <a:pathLst>
                <a:path w="8373" h="5372" extrusionOk="0">
                  <a:moveTo>
                    <a:pt x="0" y="1"/>
                  </a:moveTo>
                  <a:lnTo>
                    <a:pt x="3636" y="5372"/>
                  </a:lnTo>
                  <a:lnTo>
                    <a:pt x="5437" y="2469"/>
                  </a:lnTo>
                  <a:lnTo>
                    <a:pt x="8373" y="3303"/>
                  </a:lnTo>
                  <a:lnTo>
                    <a:pt x="6171" y="301"/>
                  </a:lnTo>
                  <a:lnTo>
                    <a:pt x="4870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6963334" y="3101567"/>
              <a:ext cx="113765" cy="468005"/>
            </a:xfrm>
            <a:custGeom>
              <a:avLst/>
              <a:gdLst/>
              <a:ahLst/>
              <a:cxnLst/>
              <a:rect l="l" t="t" r="r" b="b"/>
              <a:pathLst>
                <a:path w="10809" h="44466" extrusionOk="0">
                  <a:moveTo>
                    <a:pt x="0" y="0"/>
                  </a:moveTo>
                  <a:lnTo>
                    <a:pt x="0" y="0"/>
                  </a:lnTo>
                  <a:cubicBezTo>
                    <a:pt x="2702" y="4070"/>
                    <a:pt x="4537" y="11942"/>
                    <a:pt x="5571" y="18013"/>
                  </a:cubicBezTo>
                  <a:cubicBezTo>
                    <a:pt x="6171" y="21449"/>
                    <a:pt x="6372" y="25885"/>
                    <a:pt x="6505" y="27186"/>
                  </a:cubicBezTo>
                  <a:cubicBezTo>
                    <a:pt x="6839" y="30822"/>
                    <a:pt x="6605" y="44465"/>
                    <a:pt x="6605" y="44465"/>
                  </a:cubicBezTo>
                  <a:cubicBezTo>
                    <a:pt x="6605" y="44465"/>
                    <a:pt x="10808" y="44199"/>
                    <a:pt x="10608" y="42064"/>
                  </a:cubicBezTo>
                  <a:cubicBezTo>
                    <a:pt x="10374" y="39929"/>
                    <a:pt x="9540" y="13577"/>
                    <a:pt x="8106" y="7506"/>
                  </a:cubicBezTo>
                  <a:cubicBezTo>
                    <a:pt x="6672" y="14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6963334" y="3101567"/>
              <a:ext cx="64960" cy="179767"/>
            </a:xfrm>
            <a:custGeom>
              <a:avLst/>
              <a:gdLst/>
              <a:ahLst/>
              <a:cxnLst/>
              <a:rect l="l" t="t" r="r" b="b"/>
              <a:pathLst>
                <a:path w="6172" h="17080" extrusionOk="0">
                  <a:moveTo>
                    <a:pt x="0" y="0"/>
                  </a:moveTo>
                  <a:lnTo>
                    <a:pt x="0" y="0"/>
                  </a:lnTo>
                  <a:cubicBezTo>
                    <a:pt x="2569" y="3870"/>
                    <a:pt x="4337" y="11142"/>
                    <a:pt x="5404" y="17079"/>
                  </a:cubicBezTo>
                  <a:cubicBezTo>
                    <a:pt x="5971" y="13677"/>
                    <a:pt x="6171" y="7172"/>
                    <a:pt x="6171" y="7172"/>
                  </a:cubicBezTo>
                  <a:lnTo>
                    <a:pt x="3836" y="5704"/>
                  </a:lnTo>
                  <a:lnTo>
                    <a:pt x="5538" y="4804"/>
                  </a:lnTo>
                  <a:cubicBezTo>
                    <a:pt x="4470" y="3002"/>
                    <a:pt x="2302" y="1301"/>
                    <a:pt x="1368" y="501"/>
                  </a:cubicBezTo>
                  <a:cubicBezTo>
                    <a:pt x="5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6986153" y="2947082"/>
              <a:ext cx="33712" cy="38974"/>
            </a:xfrm>
            <a:custGeom>
              <a:avLst/>
              <a:gdLst/>
              <a:ahLst/>
              <a:cxnLst/>
              <a:rect l="l" t="t" r="r" b="b"/>
              <a:pathLst>
                <a:path w="3203" h="3703" extrusionOk="0">
                  <a:moveTo>
                    <a:pt x="2636" y="0"/>
                  </a:moveTo>
                  <a:cubicBezTo>
                    <a:pt x="2636" y="0"/>
                    <a:pt x="2635" y="300"/>
                    <a:pt x="1301" y="534"/>
                  </a:cubicBezTo>
                  <a:cubicBezTo>
                    <a:pt x="1" y="767"/>
                    <a:pt x="1268" y="3703"/>
                    <a:pt x="1268" y="3703"/>
                  </a:cubicBezTo>
                  <a:cubicBezTo>
                    <a:pt x="3203" y="313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6902591" y="2934714"/>
              <a:ext cx="106745" cy="139498"/>
            </a:xfrm>
            <a:custGeom>
              <a:avLst/>
              <a:gdLst/>
              <a:ahLst/>
              <a:cxnLst/>
              <a:rect l="l" t="t" r="r" b="b"/>
              <a:pathLst>
                <a:path w="10142" h="13254" extrusionOk="0">
                  <a:moveTo>
                    <a:pt x="4858" y="1"/>
                  </a:moveTo>
                  <a:cubicBezTo>
                    <a:pt x="4279" y="1"/>
                    <a:pt x="3695" y="66"/>
                    <a:pt x="3136" y="208"/>
                  </a:cubicBezTo>
                  <a:cubicBezTo>
                    <a:pt x="768" y="841"/>
                    <a:pt x="1" y="7346"/>
                    <a:pt x="67" y="8180"/>
                  </a:cubicBezTo>
                  <a:cubicBezTo>
                    <a:pt x="134" y="9014"/>
                    <a:pt x="267" y="11916"/>
                    <a:pt x="3970" y="13050"/>
                  </a:cubicBezTo>
                  <a:cubicBezTo>
                    <a:pt x="4438" y="13191"/>
                    <a:pt x="4868" y="13254"/>
                    <a:pt x="5262" y="13254"/>
                  </a:cubicBezTo>
                  <a:cubicBezTo>
                    <a:pt x="7955" y="13254"/>
                    <a:pt x="8979" y="10294"/>
                    <a:pt x="9240" y="8780"/>
                  </a:cubicBezTo>
                  <a:cubicBezTo>
                    <a:pt x="9240" y="8780"/>
                    <a:pt x="10141" y="3076"/>
                    <a:pt x="9240" y="1709"/>
                  </a:cubicBezTo>
                  <a:cubicBezTo>
                    <a:pt x="8552" y="689"/>
                    <a:pt x="6734" y="1"/>
                    <a:pt x="485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6880120" y="2912431"/>
              <a:ext cx="161938" cy="87231"/>
            </a:xfrm>
            <a:custGeom>
              <a:avLst/>
              <a:gdLst/>
              <a:ahLst/>
              <a:cxnLst/>
              <a:rect l="l" t="t" r="r" b="b"/>
              <a:pathLst>
                <a:path w="15386" h="8288" extrusionOk="0">
                  <a:moveTo>
                    <a:pt x="14100" y="0"/>
                  </a:moveTo>
                  <a:cubicBezTo>
                    <a:pt x="13637" y="0"/>
                    <a:pt x="13007" y="126"/>
                    <a:pt x="12243" y="357"/>
                  </a:cubicBezTo>
                  <a:cubicBezTo>
                    <a:pt x="12243" y="357"/>
                    <a:pt x="9332" y="61"/>
                    <a:pt x="6518" y="61"/>
                  </a:cubicBezTo>
                  <a:cubicBezTo>
                    <a:pt x="4237" y="61"/>
                    <a:pt x="2021" y="255"/>
                    <a:pt x="1468" y="957"/>
                  </a:cubicBezTo>
                  <a:cubicBezTo>
                    <a:pt x="1" y="2825"/>
                    <a:pt x="34" y="7929"/>
                    <a:pt x="34" y="7929"/>
                  </a:cubicBezTo>
                  <a:lnTo>
                    <a:pt x="2402" y="8196"/>
                  </a:lnTo>
                  <a:cubicBezTo>
                    <a:pt x="2385" y="8221"/>
                    <a:pt x="2518" y="8288"/>
                    <a:pt x="2724" y="8288"/>
                  </a:cubicBezTo>
                  <a:cubicBezTo>
                    <a:pt x="3326" y="8288"/>
                    <a:pt x="4554" y="7719"/>
                    <a:pt x="4504" y="3892"/>
                  </a:cubicBezTo>
                  <a:lnTo>
                    <a:pt x="4504" y="3892"/>
                  </a:lnTo>
                  <a:cubicBezTo>
                    <a:pt x="4504" y="3892"/>
                    <a:pt x="6817" y="4370"/>
                    <a:pt x="9175" y="4370"/>
                  </a:cubicBezTo>
                  <a:cubicBezTo>
                    <a:pt x="11046" y="4370"/>
                    <a:pt x="12947" y="4069"/>
                    <a:pt x="13744" y="2992"/>
                  </a:cubicBezTo>
                  <a:cubicBezTo>
                    <a:pt x="15386" y="867"/>
                    <a:pt x="15315" y="0"/>
                    <a:pt x="1410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6964386" y="2906674"/>
              <a:ext cx="62161" cy="20050"/>
            </a:xfrm>
            <a:custGeom>
              <a:avLst/>
              <a:gdLst/>
              <a:ahLst/>
              <a:cxnLst/>
              <a:rect l="l" t="t" r="r" b="b"/>
              <a:pathLst>
                <a:path w="5906" h="1905" extrusionOk="0">
                  <a:moveTo>
                    <a:pt x="4470" y="0"/>
                  </a:moveTo>
                  <a:cubicBezTo>
                    <a:pt x="3824" y="0"/>
                    <a:pt x="2495" y="386"/>
                    <a:pt x="0" y="1504"/>
                  </a:cubicBezTo>
                  <a:lnTo>
                    <a:pt x="3970" y="1904"/>
                  </a:lnTo>
                  <a:cubicBezTo>
                    <a:pt x="3970" y="1904"/>
                    <a:pt x="5905" y="0"/>
                    <a:pt x="447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6872752" y="2983943"/>
              <a:ext cx="48457" cy="44300"/>
            </a:xfrm>
            <a:custGeom>
              <a:avLst/>
              <a:gdLst/>
              <a:ahLst/>
              <a:cxnLst/>
              <a:rect l="l" t="t" r="r" b="b"/>
              <a:pathLst>
                <a:path w="4604" h="4209" extrusionOk="0">
                  <a:moveTo>
                    <a:pt x="1535" y="1"/>
                  </a:moveTo>
                  <a:cubicBezTo>
                    <a:pt x="200" y="1"/>
                    <a:pt x="0" y="1668"/>
                    <a:pt x="601" y="2869"/>
                  </a:cubicBezTo>
                  <a:cubicBezTo>
                    <a:pt x="946" y="3491"/>
                    <a:pt x="1785" y="4209"/>
                    <a:pt x="2589" y="4209"/>
                  </a:cubicBezTo>
                  <a:cubicBezTo>
                    <a:pt x="2950" y="4209"/>
                    <a:pt x="3303" y="4064"/>
                    <a:pt x="3603" y="3703"/>
                  </a:cubicBezTo>
                  <a:cubicBezTo>
                    <a:pt x="4603" y="2502"/>
                    <a:pt x="3903" y="1802"/>
                    <a:pt x="3903" y="1802"/>
                  </a:cubicBezTo>
                  <a:cubicBezTo>
                    <a:pt x="3903" y="1802"/>
                    <a:pt x="3236" y="1"/>
                    <a:pt x="1535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6954208" y="2994784"/>
              <a:ext cx="8083" cy="992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24" y="0"/>
                  </a:moveTo>
                  <a:cubicBezTo>
                    <a:pt x="273" y="0"/>
                    <a:pt x="131" y="161"/>
                    <a:pt x="100" y="405"/>
                  </a:cubicBezTo>
                  <a:cubicBezTo>
                    <a:pt x="0" y="605"/>
                    <a:pt x="100" y="839"/>
                    <a:pt x="334" y="939"/>
                  </a:cubicBezTo>
                  <a:cubicBezTo>
                    <a:pt x="346" y="941"/>
                    <a:pt x="358" y="942"/>
                    <a:pt x="370" y="942"/>
                  </a:cubicBezTo>
                  <a:cubicBezTo>
                    <a:pt x="524" y="942"/>
                    <a:pt x="670" y="752"/>
                    <a:pt x="701" y="505"/>
                  </a:cubicBezTo>
                  <a:cubicBezTo>
                    <a:pt x="767" y="271"/>
                    <a:pt x="634" y="5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6985101" y="3000058"/>
              <a:ext cx="7736" cy="9915"/>
            </a:xfrm>
            <a:custGeom>
              <a:avLst/>
              <a:gdLst/>
              <a:ahLst/>
              <a:cxnLst/>
              <a:rect l="l" t="t" r="r" b="b"/>
              <a:pathLst>
                <a:path w="735" h="942" extrusionOk="0">
                  <a:moveTo>
                    <a:pt x="424" y="0"/>
                  </a:moveTo>
                  <a:cubicBezTo>
                    <a:pt x="243" y="0"/>
                    <a:pt x="98" y="188"/>
                    <a:pt x="67" y="404"/>
                  </a:cubicBezTo>
                  <a:cubicBezTo>
                    <a:pt x="0" y="671"/>
                    <a:pt x="134" y="905"/>
                    <a:pt x="301" y="938"/>
                  </a:cubicBezTo>
                  <a:cubicBezTo>
                    <a:pt x="313" y="940"/>
                    <a:pt x="325" y="942"/>
                    <a:pt x="337" y="942"/>
                  </a:cubicBezTo>
                  <a:cubicBezTo>
                    <a:pt x="491" y="942"/>
                    <a:pt x="637" y="752"/>
                    <a:pt x="668" y="504"/>
                  </a:cubicBezTo>
                  <a:cubicBezTo>
                    <a:pt x="734" y="271"/>
                    <a:pt x="634" y="37"/>
                    <a:pt x="467" y="4"/>
                  </a:cubicBezTo>
                  <a:cubicBezTo>
                    <a:pt x="453" y="2"/>
                    <a:pt x="438" y="0"/>
                    <a:pt x="4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6971407" y="3003952"/>
              <a:ext cx="13704" cy="27312"/>
            </a:xfrm>
            <a:custGeom>
              <a:avLst/>
              <a:gdLst/>
              <a:ahLst/>
              <a:cxnLst/>
              <a:rect l="l" t="t" r="r" b="b"/>
              <a:pathLst>
                <a:path w="1302" h="2595" extrusionOk="0">
                  <a:moveTo>
                    <a:pt x="434" y="1"/>
                  </a:moveTo>
                  <a:lnTo>
                    <a:pt x="1" y="2469"/>
                  </a:lnTo>
                  <a:cubicBezTo>
                    <a:pt x="217" y="2553"/>
                    <a:pt x="443" y="2594"/>
                    <a:pt x="663" y="2594"/>
                  </a:cubicBezTo>
                  <a:cubicBezTo>
                    <a:pt x="884" y="2594"/>
                    <a:pt x="1101" y="2553"/>
                    <a:pt x="1301" y="2469"/>
                  </a:cubicBezTo>
                  <a:cubicBezTo>
                    <a:pt x="901" y="1669"/>
                    <a:pt x="634" y="868"/>
                    <a:pt x="434" y="1"/>
                  </a:cubicBezTo>
                  <a:close/>
                </a:path>
              </a:pathLst>
            </a:custGeom>
            <a:solidFill>
              <a:srgbClr val="DC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6948588" y="2979775"/>
              <a:ext cx="17335" cy="7452"/>
            </a:xfrm>
            <a:custGeom>
              <a:avLst/>
              <a:gdLst/>
              <a:ahLst/>
              <a:cxnLst/>
              <a:rect l="l" t="t" r="r" b="b"/>
              <a:pathLst>
                <a:path w="1647" h="708" extrusionOk="0">
                  <a:moveTo>
                    <a:pt x="442" y="1"/>
                  </a:moveTo>
                  <a:cubicBezTo>
                    <a:pt x="350" y="1"/>
                    <a:pt x="258" y="10"/>
                    <a:pt x="167" y="30"/>
                  </a:cubicBezTo>
                  <a:cubicBezTo>
                    <a:pt x="67" y="63"/>
                    <a:pt x="0" y="130"/>
                    <a:pt x="34" y="230"/>
                  </a:cubicBezTo>
                  <a:cubicBezTo>
                    <a:pt x="34" y="230"/>
                    <a:pt x="34" y="263"/>
                    <a:pt x="67" y="296"/>
                  </a:cubicBezTo>
                  <a:cubicBezTo>
                    <a:pt x="100" y="330"/>
                    <a:pt x="167" y="363"/>
                    <a:pt x="200" y="363"/>
                  </a:cubicBezTo>
                  <a:cubicBezTo>
                    <a:pt x="303" y="338"/>
                    <a:pt x="405" y="325"/>
                    <a:pt x="506" y="325"/>
                  </a:cubicBezTo>
                  <a:cubicBezTo>
                    <a:pt x="799" y="325"/>
                    <a:pt x="1078" y="431"/>
                    <a:pt x="1301" y="630"/>
                  </a:cubicBezTo>
                  <a:cubicBezTo>
                    <a:pt x="1338" y="685"/>
                    <a:pt x="1384" y="707"/>
                    <a:pt x="1429" y="707"/>
                  </a:cubicBezTo>
                  <a:cubicBezTo>
                    <a:pt x="1546" y="707"/>
                    <a:pt x="1647" y="551"/>
                    <a:pt x="1501" y="430"/>
                  </a:cubicBezTo>
                  <a:cubicBezTo>
                    <a:pt x="1206" y="161"/>
                    <a:pt x="824" y="1"/>
                    <a:pt x="44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6944114" y="3031056"/>
              <a:ext cx="21334" cy="12230"/>
            </a:xfrm>
            <a:custGeom>
              <a:avLst/>
              <a:gdLst/>
              <a:ahLst/>
              <a:cxnLst/>
              <a:rect l="l" t="t" r="r" b="b"/>
              <a:pathLst>
                <a:path w="2027" h="1162" extrusionOk="0">
                  <a:moveTo>
                    <a:pt x="98" y="1"/>
                  </a:moveTo>
                  <a:cubicBezTo>
                    <a:pt x="46" y="1"/>
                    <a:pt x="1" y="56"/>
                    <a:pt x="25" y="128"/>
                  </a:cubicBezTo>
                  <a:cubicBezTo>
                    <a:pt x="459" y="762"/>
                    <a:pt x="1193" y="1162"/>
                    <a:pt x="1960" y="1162"/>
                  </a:cubicBezTo>
                  <a:cubicBezTo>
                    <a:pt x="1993" y="1162"/>
                    <a:pt x="2026" y="1129"/>
                    <a:pt x="2026" y="1062"/>
                  </a:cubicBezTo>
                  <a:cubicBezTo>
                    <a:pt x="2026" y="1028"/>
                    <a:pt x="1993" y="995"/>
                    <a:pt x="1960" y="995"/>
                  </a:cubicBezTo>
                  <a:cubicBezTo>
                    <a:pt x="1226" y="962"/>
                    <a:pt x="559" y="628"/>
                    <a:pt x="158" y="28"/>
                  </a:cubicBezTo>
                  <a:cubicBezTo>
                    <a:pt x="140" y="9"/>
                    <a:pt x="119" y="1"/>
                    <a:pt x="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6985101" y="2983638"/>
              <a:ext cx="16861" cy="5462"/>
            </a:xfrm>
            <a:custGeom>
              <a:avLst/>
              <a:gdLst/>
              <a:ahLst/>
              <a:cxnLst/>
              <a:rect l="l" t="t" r="r" b="b"/>
              <a:pathLst>
                <a:path w="1602" h="519" extrusionOk="0">
                  <a:moveTo>
                    <a:pt x="877" y="1"/>
                  </a:moveTo>
                  <a:cubicBezTo>
                    <a:pt x="595" y="1"/>
                    <a:pt x="315" y="77"/>
                    <a:pt x="67" y="230"/>
                  </a:cubicBezTo>
                  <a:cubicBezTo>
                    <a:pt x="0" y="296"/>
                    <a:pt x="0" y="396"/>
                    <a:pt x="34" y="463"/>
                  </a:cubicBezTo>
                  <a:cubicBezTo>
                    <a:pt x="73" y="502"/>
                    <a:pt x="123" y="518"/>
                    <a:pt x="172" y="518"/>
                  </a:cubicBezTo>
                  <a:cubicBezTo>
                    <a:pt x="206" y="518"/>
                    <a:pt x="240" y="510"/>
                    <a:pt x="267" y="497"/>
                  </a:cubicBezTo>
                  <a:cubicBezTo>
                    <a:pt x="457" y="383"/>
                    <a:pt x="668" y="323"/>
                    <a:pt x="882" y="323"/>
                  </a:cubicBezTo>
                  <a:cubicBezTo>
                    <a:pt x="1045" y="323"/>
                    <a:pt x="1209" y="358"/>
                    <a:pt x="1368" y="430"/>
                  </a:cubicBezTo>
                  <a:cubicBezTo>
                    <a:pt x="1435" y="430"/>
                    <a:pt x="1468" y="430"/>
                    <a:pt x="1502" y="396"/>
                  </a:cubicBezTo>
                  <a:cubicBezTo>
                    <a:pt x="1535" y="363"/>
                    <a:pt x="1568" y="363"/>
                    <a:pt x="1568" y="330"/>
                  </a:cubicBezTo>
                  <a:cubicBezTo>
                    <a:pt x="1602" y="263"/>
                    <a:pt x="1568" y="163"/>
                    <a:pt x="1502" y="130"/>
                  </a:cubicBezTo>
                  <a:cubicBezTo>
                    <a:pt x="1301" y="44"/>
                    <a:pt x="1089" y="1"/>
                    <a:pt x="87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6805336" y="3098399"/>
              <a:ext cx="188892" cy="481066"/>
            </a:xfrm>
            <a:custGeom>
              <a:avLst/>
              <a:gdLst/>
              <a:ahLst/>
              <a:cxnLst/>
              <a:rect l="l" t="t" r="r" b="b"/>
              <a:pathLst>
                <a:path w="17947" h="45707" extrusionOk="0">
                  <a:moveTo>
                    <a:pt x="8840" y="1"/>
                  </a:moveTo>
                  <a:cubicBezTo>
                    <a:pt x="8840" y="1"/>
                    <a:pt x="4170" y="2203"/>
                    <a:pt x="2069" y="3570"/>
                  </a:cubicBezTo>
                  <a:cubicBezTo>
                    <a:pt x="1" y="4938"/>
                    <a:pt x="3270" y="20416"/>
                    <a:pt x="3370" y="23184"/>
                  </a:cubicBezTo>
                  <a:cubicBezTo>
                    <a:pt x="3436" y="25920"/>
                    <a:pt x="968" y="44733"/>
                    <a:pt x="968" y="44733"/>
                  </a:cubicBezTo>
                  <a:cubicBezTo>
                    <a:pt x="968" y="44733"/>
                    <a:pt x="4721" y="45707"/>
                    <a:pt x="9003" y="45707"/>
                  </a:cubicBezTo>
                  <a:cubicBezTo>
                    <a:pt x="10598" y="45707"/>
                    <a:pt x="12268" y="45571"/>
                    <a:pt x="13844" y="45200"/>
                  </a:cubicBezTo>
                  <a:cubicBezTo>
                    <a:pt x="13844" y="45200"/>
                    <a:pt x="17947" y="29555"/>
                    <a:pt x="17446" y="21350"/>
                  </a:cubicBezTo>
                  <a:cubicBezTo>
                    <a:pt x="16979" y="13444"/>
                    <a:pt x="14611" y="5672"/>
                    <a:pt x="8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6853090" y="3453725"/>
              <a:ext cx="88126" cy="92041"/>
            </a:xfrm>
            <a:custGeom>
              <a:avLst/>
              <a:gdLst/>
              <a:ahLst/>
              <a:cxnLst/>
              <a:rect l="l" t="t" r="r" b="b"/>
              <a:pathLst>
                <a:path w="8373" h="8745" extrusionOk="0">
                  <a:moveTo>
                    <a:pt x="8373" y="0"/>
                  </a:moveTo>
                  <a:lnTo>
                    <a:pt x="8373" y="0"/>
                  </a:lnTo>
                  <a:cubicBezTo>
                    <a:pt x="5437" y="1668"/>
                    <a:pt x="667" y="2369"/>
                    <a:pt x="667" y="2369"/>
                  </a:cubicBezTo>
                  <a:cubicBezTo>
                    <a:pt x="167" y="5771"/>
                    <a:pt x="0" y="8573"/>
                    <a:pt x="0" y="8573"/>
                  </a:cubicBezTo>
                  <a:cubicBezTo>
                    <a:pt x="781" y="8699"/>
                    <a:pt x="1681" y="8745"/>
                    <a:pt x="2579" y="8745"/>
                  </a:cubicBezTo>
                  <a:cubicBezTo>
                    <a:pt x="5016" y="8745"/>
                    <a:pt x="7439" y="8407"/>
                    <a:pt x="7439" y="8407"/>
                  </a:cubicBezTo>
                  <a:cubicBezTo>
                    <a:pt x="8373" y="5404"/>
                    <a:pt x="8373" y="1"/>
                    <a:pt x="8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6857185" y="3453725"/>
              <a:ext cx="84032" cy="49225"/>
            </a:xfrm>
            <a:custGeom>
              <a:avLst/>
              <a:gdLst/>
              <a:ahLst/>
              <a:cxnLst/>
              <a:rect l="l" t="t" r="r" b="b"/>
              <a:pathLst>
                <a:path w="7984" h="4677" extrusionOk="0">
                  <a:moveTo>
                    <a:pt x="7984" y="0"/>
                  </a:moveTo>
                  <a:lnTo>
                    <a:pt x="7984" y="0"/>
                  </a:lnTo>
                  <a:cubicBezTo>
                    <a:pt x="5048" y="1668"/>
                    <a:pt x="278" y="2369"/>
                    <a:pt x="278" y="2369"/>
                  </a:cubicBezTo>
                  <a:cubicBezTo>
                    <a:pt x="212" y="2969"/>
                    <a:pt x="112" y="3536"/>
                    <a:pt x="45" y="4070"/>
                  </a:cubicBezTo>
                  <a:cubicBezTo>
                    <a:pt x="0" y="4496"/>
                    <a:pt x="533" y="4677"/>
                    <a:pt x="1339" y="4677"/>
                  </a:cubicBezTo>
                  <a:cubicBezTo>
                    <a:pt x="3562" y="4677"/>
                    <a:pt x="7868" y="3306"/>
                    <a:pt x="7917" y="1935"/>
                  </a:cubicBezTo>
                  <a:cubicBezTo>
                    <a:pt x="7984" y="801"/>
                    <a:pt x="7984" y="1"/>
                    <a:pt x="79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6879067" y="3098399"/>
              <a:ext cx="109197" cy="216289"/>
            </a:xfrm>
            <a:custGeom>
              <a:avLst/>
              <a:gdLst/>
              <a:ahLst/>
              <a:cxnLst/>
              <a:rect l="l" t="t" r="r" b="b"/>
              <a:pathLst>
                <a:path w="10375" h="20550" extrusionOk="0">
                  <a:moveTo>
                    <a:pt x="1835" y="1"/>
                  </a:moveTo>
                  <a:cubicBezTo>
                    <a:pt x="1835" y="1"/>
                    <a:pt x="1068" y="468"/>
                    <a:pt x="1" y="1035"/>
                  </a:cubicBezTo>
                  <a:cubicBezTo>
                    <a:pt x="534" y="2803"/>
                    <a:pt x="868" y="4638"/>
                    <a:pt x="901" y="6506"/>
                  </a:cubicBezTo>
                  <a:lnTo>
                    <a:pt x="4104" y="6773"/>
                  </a:lnTo>
                  <a:lnTo>
                    <a:pt x="2369" y="9308"/>
                  </a:lnTo>
                  <a:cubicBezTo>
                    <a:pt x="2369" y="9308"/>
                    <a:pt x="7973" y="14678"/>
                    <a:pt x="10375" y="20549"/>
                  </a:cubicBezTo>
                  <a:cubicBezTo>
                    <a:pt x="9808" y="12910"/>
                    <a:pt x="7406" y="5472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6951745" y="3137376"/>
              <a:ext cx="108144" cy="115870"/>
            </a:xfrm>
            <a:custGeom>
              <a:avLst/>
              <a:gdLst/>
              <a:ahLst/>
              <a:cxnLst/>
              <a:rect l="l" t="t" r="r" b="b"/>
              <a:pathLst>
                <a:path w="10275" h="11009" extrusionOk="0">
                  <a:moveTo>
                    <a:pt x="1695" y="0"/>
                  </a:moveTo>
                  <a:cubicBezTo>
                    <a:pt x="1000" y="0"/>
                    <a:pt x="381" y="49"/>
                    <a:pt x="267" y="134"/>
                  </a:cubicBezTo>
                  <a:cubicBezTo>
                    <a:pt x="1" y="301"/>
                    <a:pt x="801" y="3537"/>
                    <a:pt x="1502" y="4337"/>
                  </a:cubicBezTo>
                  <a:cubicBezTo>
                    <a:pt x="1969" y="4804"/>
                    <a:pt x="2569" y="5104"/>
                    <a:pt x="3236" y="5171"/>
                  </a:cubicBezTo>
                  <a:lnTo>
                    <a:pt x="7906" y="11009"/>
                  </a:lnTo>
                  <a:lnTo>
                    <a:pt x="10275" y="8674"/>
                  </a:lnTo>
                  <a:lnTo>
                    <a:pt x="5138" y="3970"/>
                  </a:lnTo>
                  <a:cubicBezTo>
                    <a:pt x="5138" y="3970"/>
                    <a:pt x="4103" y="701"/>
                    <a:pt x="3870" y="301"/>
                  </a:cubicBezTo>
                  <a:cubicBezTo>
                    <a:pt x="3716" y="90"/>
                    <a:pt x="2636" y="0"/>
                    <a:pt x="1695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6888193" y="3396550"/>
              <a:ext cx="188545" cy="161453"/>
            </a:xfrm>
            <a:custGeom>
              <a:avLst/>
              <a:gdLst/>
              <a:ahLst/>
              <a:cxnLst/>
              <a:rect l="l" t="t" r="r" b="b"/>
              <a:pathLst>
                <a:path w="17914" h="15340" extrusionOk="0">
                  <a:moveTo>
                    <a:pt x="10258" y="1596"/>
                  </a:moveTo>
                  <a:cubicBezTo>
                    <a:pt x="10620" y="1597"/>
                    <a:pt x="11014" y="1631"/>
                    <a:pt x="11376" y="1696"/>
                  </a:cubicBezTo>
                  <a:cubicBezTo>
                    <a:pt x="14578" y="2297"/>
                    <a:pt x="16746" y="5299"/>
                    <a:pt x="16313" y="8501"/>
                  </a:cubicBezTo>
                  <a:cubicBezTo>
                    <a:pt x="15904" y="11547"/>
                    <a:pt x="13310" y="13765"/>
                    <a:pt x="10308" y="13765"/>
                  </a:cubicBezTo>
                  <a:cubicBezTo>
                    <a:pt x="10121" y="13765"/>
                    <a:pt x="9931" y="13756"/>
                    <a:pt x="9741" y="13738"/>
                  </a:cubicBezTo>
                  <a:cubicBezTo>
                    <a:pt x="6472" y="13472"/>
                    <a:pt x="4037" y="10670"/>
                    <a:pt x="4171" y="7434"/>
                  </a:cubicBezTo>
                  <a:cubicBezTo>
                    <a:pt x="4337" y="4171"/>
                    <a:pt x="6997" y="1605"/>
                    <a:pt x="10258" y="1596"/>
                  </a:cubicBezTo>
                  <a:close/>
                  <a:moveTo>
                    <a:pt x="10188" y="1"/>
                  </a:moveTo>
                  <a:cubicBezTo>
                    <a:pt x="8306" y="1"/>
                    <a:pt x="6391" y="700"/>
                    <a:pt x="4838" y="2264"/>
                  </a:cubicBezTo>
                  <a:cubicBezTo>
                    <a:pt x="1" y="7100"/>
                    <a:pt x="3437" y="15340"/>
                    <a:pt x="10275" y="15340"/>
                  </a:cubicBezTo>
                  <a:cubicBezTo>
                    <a:pt x="13944" y="15340"/>
                    <a:pt x="17113" y="12704"/>
                    <a:pt x="17780" y="9068"/>
                  </a:cubicBezTo>
                  <a:cubicBezTo>
                    <a:pt x="17880" y="8601"/>
                    <a:pt x="17914" y="8134"/>
                    <a:pt x="17914" y="7667"/>
                  </a:cubicBezTo>
                  <a:cubicBezTo>
                    <a:pt x="17914" y="3063"/>
                    <a:pt x="14126" y="1"/>
                    <a:pt x="1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6848175" y="3381045"/>
              <a:ext cx="123511" cy="64571"/>
            </a:xfrm>
            <a:custGeom>
              <a:avLst/>
              <a:gdLst/>
              <a:ahLst/>
              <a:cxnLst/>
              <a:rect l="l" t="t" r="r" b="b"/>
              <a:pathLst>
                <a:path w="11735" h="6135" extrusionOk="0">
                  <a:moveTo>
                    <a:pt x="1034" y="1"/>
                  </a:moveTo>
                  <a:lnTo>
                    <a:pt x="0" y="4070"/>
                  </a:lnTo>
                  <a:lnTo>
                    <a:pt x="6471" y="5271"/>
                  </a:lnTo>
                  <a:cubicBezTo>
                    <a:pt x="6905" y="5738"/>
                    <a:pt x="7539" y="6038"/>
                    <a:pt x="8173" y="6105"/>
                  </a:cubicBezTo>
                  <a:cubicBezTo>
                    <a:pt x="8403" y="6125"/>
                    <a:pt x="8647" y="6134"/>
                    <a:pt x="8893" y="6134"/>
                  </a:cubicBezTo>
                  <a:cubicBezTo>
                    <a:pt x="9892" y="6134"/>
                    <a:pt x="10907" y="5979"/>
                    <a:pt x="11041" y="5738"/>
                  </a:cubicBezTo>
                  <a:cubicBezTo>
                    <a:pt x="11273" y="5274"/>
                    <a:pt x="11735" y="3102"/>
                    <a:pt x="11253" y="3102"/>
                  </a:cubicBezTo>
                  <a:cubicBezTo>
                    <a:pt x="11249" y="3102"/>
                    <a:pt x="11245" y="3103"/>
                    <a:pt x="11242" y="3103"/>
                  </a:cubicBezTo>
                  <a:cubicBezTo>
                    <a:pt x="11220" y="3104"/>
                    <a:pt x="11193" y="3105"/>
                    <a:pt x="11160" y="3105"/>
                  </a:cubicBezTo>
                  <a:cubicBezTo>
                    <a:pt x="10455" y="3105"/>
                    <a:pt x="7372" y="2769"/>
                    <a:pt x="7372" y="276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6919337" y="3400507"/>
              <a:ext cx="50857" cy="21745"/>
            </a:xfrm>
            <a:custGeom>
              <a:avLst/>
              <a:gdLst/>
              <a:ahLst/>
              <a:cxnLst/>
              <a:rect l="l" t="t" r="r" b="b"/>
              <a:pathLst>
                <a:path w="4832" h="2066" extrusionOk="0">
                  <a:moveTo>
                    <a:pt x="4608" y="1"/>
                  </a:moveTo>
                  <a:cubicBezTo>
                    <a:pt x="4204" y="1"/>
                    <a:pt x="3326" y="270"/>
                    <a:pt x="2979" y="320"/>
                  </a:cubicBezTo>
                  <a:cubicBezTo>
                    <a:pt x="1645" y="453"/>
                    <a:pt x="678" y="587"/>
                    <a:pt x="311" y="1154"/>
                  </a:cubicBezTo>
                  <a:cubicBezTo>
                    <a:pt x="0" y="1634"/>
                    <a:pt x="455" y="2066"/>
                    <a:pt x="1411" y="2066"/>
                  </a:cubicBezTo>
                  <a:cubicBezTo>
                    <a:pt x="1584" y="2066"/>
                    <a:pt x="1774" y="2052"/>
                    <a:pt x="1979" y="2021"/>
                  </a:cubicBezTo>
                  <a:cubicBezTo>
                    <a:pt x="2813" y="1921"/>
                    <a:pt x="4714" y="720"/>
                    <a:pt x="4814" y="120"/>
                  </a:cubicBezTo>
                  <a:cubicBezTo>
                    <a:pt x="4831" y="33"/>
                    <a:pt x="4748" y="1"/>
                    <a:pt x="460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6960871" y="3450305"/>
              <a:ext cx="236297" cy="158275"/>
            </a:xfrm>
            <a:custGeom>
              <a:avLst/>
              <a:gdLst/>
              <a:ahLst/>
              <a:cxnLst/>
              <a:rect l="l" t="t" r="r" b="b"/>
              <a:pathLst>
                <a:path w="22451" h="15038" extrusionOk="0">
                  <a:moveTo>
                    <a:pt x="5833" y="0"/>
                  </a:moveTo>
                  <a:cubicBezTo>
                    <a:pt x="5468" y="0"/>
                    <a:pt x="5116" y="195"/>
                    <a:pt x="4938" y="526"/>
                  </a:cubicBezTo>
                  <a:lnTo>
                    <a:pt x="268" y="9465"/>
                  </a:lnTo>
                  <a:cubicBezTo>
                    <a:pt x="1" y="9932"/>
                    <a:pt x="201" y="10533"/>
                    <a:pt x="668" y="10800"/>
                  </a:cubicBezTo>
                  <a:cubicBezTo>
                    <a:pt x="735" y="10800"/>
                    <a:pt x="768" y="10833"/>
                    <a:pt x="801" y="10833"/>
                  </a:cubicBezTo>
                  <a:lnTo>
                    <a:pt x="12343" y="14969"/>
                  </a:lnTo>
                  <a:cubicBezTo>
                    <a:pt x="12457" y="15015"/>
                    <a:pt x="12580" y="15037"/>
                    <a:pt x="12702" y="15037"/>
                  </a:cubicBezTo>
                  <a:cubicBezTo>
                    <a:pt x="12936" y="15037"/>
                    <a:pt x="13168" y="14956"/>
                    <a:pt x="13344" y="14803"/>
                  </a:cubicBezTo>
                  <a:lnTo>
                    <a:pt x="20215" y="8898"/>
                  </a:lnTo>
                  <a:lnTo>
                    <a:pt x="21816" y="9666"/>
                  </a:lnTo>
                  <a:cubicBezTo>
                    <a:pt x="21878" y="9696"/>
                    <a:pt x="21947" y="9711"/>
                    <a:pt x="22015" y="9711"/>
                  </a:cubicBezTo>
                  <a:cubicBezTo>
                    <a:pt x="22166" y="9711"/>
                    <a:pt x="22314" y="9637"/>
                    <a:pt x="22383" y="9499"/>
                  </a:cubicBezTo>
                  <a:cubicBezTo>
                    <a:pt x="22450" y="9365"/>
                    <a:pt x="22450" y="9232"/>
                    <a:pt x="22383" y="9098"/>
                  </a:cubicBezTo>
                  <a:lnTo>
                    <a:pt x="20949" y="6063"/>
                  </a:lnTo>
                  <a:cubicBezTo>
                    <a:pt x="20880" y="5926"/>
                    <a:pt x="20749" y="5835"/>
                    <a:pt x="20609" y="5835"/>
                  </a:cubicBezTo>
                  <a:cubicBezTo>
                    <a:pt x="20544" y="5835"/>
                    <a:pt x="20478" y="5854"/>
                    <a:pt x="20415" y="5896"/>
                  </a:cubicBezTo>
                  <a:cubicBezTo>
                    <a:pt x="20282" y="5930"/>
                    <a:pt x="20182" y="6030"/>
                    <a:pt x="20182" y="6163"/>
                  </a:cubicBezTo>
                  <a:lnTo>
                    <a:pt x="19748" y="8131"/>
                  </a:lnTo>
                  <a:lnTo>
                    <a:pt x="15645" y="10199"/>
                  </a:lnTo>
                  <a:cubicBezTo>
                    <a:pt x="15451" y="10297"/>
                    <a:pt x="15244" y="10343"/>
                    <a:pt x="15042" y="10343"/>
                  </a:cubicBezTo>
                  <a:cubicBezTo>
                    <a:pt x="14550" y="10343"/>
                    <a:pt x="14080" y="10071"/>
                    <a:pt x="13844" y="9599"/>
                  </a:cubicBezTo>
                  <a:cubicBezTo>
                    <a:pt x="13711" y="9332"/>
                    <a:pt x="13677" y="9032"/>
                    <a:pt x="13744" y="8732"/>
                  </a:cubicBezTo>
                  <a:lnTo>
                    <a:pt x="14678" y="3995"/>
                  </a:lnTo>
                  <a:cubicBezTo>
                    <a:pt x="14778" y="3494"/>
                    <a:pt x="14478" y="2994"/>
                    <a:pt x="14011" y="2861"/>
                  </a:cubicBezTo>
                  <a:lnTo>
                    <a:pt x="6172" y="59"/>
                  </a:lnTo>
                  <a:cubicBezTo>
                    <a:pt x="6061" y="19"/>
                    <a:pt x="5946" y="0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7187684" y="3442137"/>
              <a:ext cx="234181" cy="405865"/>
            </a:xfrm>
            <a:custGeom>
              <a:avLst/>
              <a:gdLst/>
              <a:ahLst/>
              <a:cxnLst/>
              <a:rect l="l" t="t" r="r" b="b"/>
              <a:pathLst>
                <a:path w="22250" h="38562" extrusionOk="0">
                  <a:moveTo>
                    <a:pt x="9808" y="1"/>
                  </a:moveTo>
                  <a:cubicBezTo>
                    <a:pt x="9474" y="34"/>
                    <a:pt x="9174" y="67"/>
                    <a:pt x="8840" y="134"/>
                  </a:cubicBezTo>
                  <a:cubicBezTo>
                    <a:pt x="8807" y="134"/>
                    <a:pt x="8807" y="201"/>
                    <a:pt x="8840" y="201"/>
                  </a:cubicBezTo>
                  <a:lnTo>
                    <a:pt x="8874" y="201"/>
                  </a:lnTo>
                  <a:cubicBezTo>
                    <a:pt x="9174" y="134"/>
                    <a:pt x="9474" y="101"/>
                    <a:pt x="9808" y="67"/>
                  </a:cubicBezTo>
                  <a:cubicBezTo>
                    <a:pt x="9808" y="67"/>
                    <a:pt x="9841" y="67"/>
                    <a:pt x="9841" y="34"/>
                  </a:cubicBezTo>
                  <a:cubicBezTo>
                    <a:pt x="9841" y="1"/>
                    <a:pt x="9808" y="1"/>
                    <a:pt x="9808" y="1"/>
                  </a:cubicBezTo>
                  <a:close/>
                  <a:moveTo>
                    <a:pt x="10742" y="1"/>
                  </a:moveTo>
                  <a:cubicBezTo>
                    <a:pt x="10742" y="1"/>
                    <a:pt x="10708" y="34"/>
                    <a:pt x="10708" y="34"/>
                  </a:cubicBezTo>
                  <a:cubicBezTo>
                    <a:pt x="10708" y="67"/>
                    <a:pt x="10742" y="67"/>
                    <a:pt x="10742" y="67"/>
                  </a:cubicBezTo>
                  <a:cubicBezTo>
                    <a:pt x="11075" y="101"/>
                    <a:pt x="11375" y="134"/>
                    <a:pt x="11676" y="201"/>
                  </a:cubicBezTo>
                  <a:cubicBezTo>
                    <a:pt x="11709" y="201"/>
                    <a:pt x="11742" y="201"/>
                    <a:pt x="11742" y="167"/>
                  </a:cubicBezTo>
                  <a:cubicBezTo>
                    <a:pt x="11742" y="167"/>
                    <a:pt x="11709" y="134"/>
                    <a:pt x="11709" y="134"/>
                  </a:cubicBezTo>
                  <a:cubicBezTo>
                    <a:pt x="11375" y="67"/>
                    <a:pt x="11075" y="34"/>
                    <a:pt x="10742" y="1"/>
                  </a:cubicBezTo>
                  <a:close/>
                  <a:moveTo>
                    <a:pt x="7873" y="368"/>
                  </a:moveTo>
                  <a:cubicBezTo>
                    <a:pt x="7573" y="468"/>
                    <a:pt x="7272" y="568"/>
                    <a:pt x="6972" y="701"/>
                  </a:cubicBezTo>
                  <a:cubicBezTo>
                    <a:pt x="6972" y="701"/>
                    <a:pt x="6972" y="735"/>
                    <a:pt x="6972" y="735"/>
                  </a:cubicBezTo>
                  <a:cubicBezTo>
                    <a:pt x="6992" y="754"/>
                    <a:pt x="7000" y="763"/>
                    <a:pt x="7010" y="766"/>
                  </a:cubicBezTo>
                  <a:lnTo>
                    <a:pt x="7010" y="766"/>
                  </a:lnTo>
                  <a:cubicBezTo>
                    <a:pt x="7309" y="633"/>
                    <a:pt x="7608" y="534"/>
                    <a:pt x="7906" y="434"/>
                  </a:cubicBezTo>
                  <a:cubicBezTo>
                    <a:pt x="7940" y="434"/>
                    <a:pt x="7940" y="401"/>
                    <a:pt x="7940" y="401"/>
                  </a:cubicBezTo>
                  <a:cubicBezTo>
                    <a:pt x="7940" y="368"/>
                    <a:pt x="7906" y="368"/>
                    <a:pt x="7873" y="368"/>
                  </a:cubicBezTo>
                  <a:close/>
                  <a:moveTo>
                    <a:pt x="7010" y="766"/>
                  </a:moveTo>
                  <a:cubicBezTo>
                    <a:pt x="7009" y="766"/>
                    <a:pt x="7007" y="767"/>
                    <a:pt x="7006" y="768"/>
                  </a:cubicBezTo>
                  <a:lnTo>
                    <a:pt x="7039" y="768"/>
                  </a:lnTo>
                  <a:cubicBezTo>
                    <a:pt x="7025" y="768"/>
                    <a:pt x="7017" y="768"/>
                    <a:pt x="7010" y="766"/>
                  </a:cubicBezTo>
                  <a:close/>
                  <a:moveTo>
                    <a:pt x="12643" y="368"/>
                  </a:moveTo>
                  <a:cubicBezTo>
                    <a:pt x="12610" y="368"/>
                    <a:pt x="12576" y="368"/>
                    <a:pt x="12576" y="401"/>
                  </a:cubicBezTo>
                  <a:cubicBezTo>
                    <a:pt x="12576" y="401"/>
                    <a:pt x="12576" y="434"/>
                    <a:pt x="12610" y="434"/>
                  </a:cubicBezTo>
                  <a:cubicBezTo>
                    <a:pt x="12843" y="534"/>
                    <a:pt x="13110" y="634"/>
                    <a:pt x="13343" y="735"/>
                  </a:cubicBezTo>
                  <a:lnTo>
                    <a:pt x="13510" y="801"/>
                  </a:lnTo>
                  <a:cubicBezTo>
                    <a:pt x="13544" y="768"/>
                    <a:pt x="13544" y="735"/>
                    <a:pt x="13510" y="735"/>
                  </a:cubicBezTo>
                  <a:lnTo>
                    <a:pt x="13377" y="668"/>
                  </a:lnTo>
                  <a:cubicBezTo>
                    <a:pt x="13110" y="534"/>
                    <a:pt x="12876" y="468"/>
                    <a:pt x="12643" y="368"/>
                  </a:cubicBezTo>
                  <a:close/>
                  <a:moveTo>
                    <a:pt x="6157" y="1092"/>
                  </a:moveTo>
                  <a:cubicBezTo>
                    <a:pt x="6151" y="1092"/>
                    <a:pt x="6145" y="1095"/>
                    <a:pt x="6138" y="1101"/>
                  </a:cubicBezTo>
                  <a:cubicBezTo>
                    <a:pt x="5871" y="1268"/>
                    <a:pt x="5571" y="1402"/>
                    <a:pt x="5304" y="1602"/>
                  </a:cubicBezTo>
                  <a:cubicBezTo>
                    <a:pt x="5271" y="1602"/>
                    <a:pt x="5271" y="1635"/>
                    <a:pt x="5304" y="1635"/>
                  </a:cubicBezTo>
                  <a:lnTo>
                    <a:pt x="5338" y="1635"/>
                  </a:lnTo>
                  <a:cubicBezTo>
                    <a:pt x="5605" y="1468"/>
                    <a:pt x="5905" y="1302"/>
                    <a:pt x="6172" y="1168"/>
                  </a:cubicBezTo>
                  <a:lnTo>
                    <a:pt x="6205" y="1168"/>
                  </a:lnTo>
                  <a:cubicBezTo>
                    <a:pt x="6205" y="1141"/>
                    <a:pt x="6183" y="1092"/>
                    <a:pt x="6157" y="1092"/>
                  </a:cubicBezTo>
                  <a:close/>
                  <a:moveTo>
                    <a:pt x="14311" y="1202"/>
                  </a:moveTo>
                  <a:cubicBezTo>
                    <a:pt x="14277" y="1235"/>
                    <a:pt x="14277" y="1235"/>
                    <a:pt x="14311" y="1268"/>
                  </a:cubicBezTo>
                  <a:cubicBezTo>
                    <a:pt x="14578" y="1435"/>
                    <a:pt x="14811" y="1635"/>
                    <a:pt x="15045" y="1835"/>
                  </a:cubicBezTo>
                  <a:cubicBezTo>
                    <a:pt x="15061" y="1852"/>
                    <a:pt x="15070" y="1860"/>
                    <a:pt x="15078" y="1860"/>
                  </a:cubicBezTo>
                  <a:cubicBezTo>
                    <a:pt x="15086" y="1860"/>
                    <a:pt x="15095" y="1852"/>
                    <a:pt x="15111" y="1835"/>
                  </a:cubicBezTo>
                  <a:cubicBezTo>
                    <a:pt x="15111" y="1835"/>
                    <a:pt x="15111" y="1802"/>
                    <a:pt x="15111" y="1802"/>
                  </a:cubicBezTo>
                  <a:cubicBezTo>
                    <a:pt x="14878" y="1568"/>
                    <a:pt x="14611" y="1402"/>
                    <a:pt x="14344" y="1202"/>
                  </a:cubicBezTo>
                  <a:close/>
                  <a:moveTo>
                    <a:pt x="4537" y="2102"/>
                  </a:moveTo>
                  <a:cubicBezTo>
                    <a:pt x="4304" y="2269"/>
                    <a:pt x="4037" y="2502"/>
                    <a:pt x="3803" y="2703"/>
                  </a:cubicBezTo>
                  <a:cubicBezTo>
                    <a:pt x="3770" y="2703"/>
                    <a:pt x="3770" y="2736"/>
                    <a:pt x="3803" y="2769"/>
                  </a:cubicBezTo>
                  <a:lnTo>
                    <a:pt x="3837" y="2769"/>
                  </a:lnTo>
                  <a:cubicBezTo>
                    <a:pt x="4103" y="2536"/>
                    <a:pt x="4337" y="2336"/>
                    <a:pt x="4604" y="2169"/>
                  </a:cubicBezTo>
                  <a:cubicBezTo>
                    <a:pt x="4604" y="2136"/>
                    <a:pt x="4604" y="2136"/>
                    <a:pt x="4604" y="2102"/>
                  </a:cubicBezTo>
                  <a:close/>
                  <a:moveTo>
                    <a:pt x="15745" y="2436"/>
                  </a:moveTo>
                  <a:cubicBezTo>
                    <a:pt x="15745" y="2436"/>
                    <a:pt x="15745" y="2469"/>
                    <a:pt x="15745" y="2502"/>
                  </a:cubicBezTo>
                  <a:cubicBezTo>
                    <a:pt x="15945" y="2736"/>
                    <a:pt x="16145" y="2969"/>
                    <a:pt x="16346" y="3236"/>
                  </a:cubicBezTo>
                  <a:lnTo>
                    <a:pt x="16379" y="3236"/>
                  </a:lnTo>
                  <a:cubicBezTo>
                    <a:pt x="16379" y="3247"/>
                    <a:pt x="16383" y="3251"/>
                    <a:pt x="16388" y="3251"/>
                  </a:cubicBezTo>
                  <a:cubicBezTo>
                    <a:pt x="16397" y="3251"/>
                    <a:pt x="16412" y="3236"/>
                    <a:pt x="16412" y="3236"/>
                  </a:cubicBezTo>
                  <a:cubicBezTo>
                    <a:pt x="16412" y="3203"/>
                    <a:pt x="16412" y="3170"/>
                    <a:pt x="16412" y="3170"/>
                  </a:cubicBezTo>
                  <a:cubicBezTo>
                    <a:pt x="16212" y="2903"/>
                    <a:pt x="16012" y="2669"/>
                    <a:pt x="15812" y="2436"/>
                  </a:cubicBezTo>
                  <a:close/>
                  <a:moveTo>
                    <a:pt x="3069" y="3303"/>
                  </a:moveTo>
                  <a:cubicBezTo>
                    <a:pt x="2836" y="3537"/>
                    <a:pt x="2602" y="3770"/>
                    <a:pt x="2402" y="3970"/>
                  </a:cubicBezTo>
                  <a:cubicBezTo>
                    <a:pt x="2369" y="4004"/>
                    <a:pt x="2369" y="4004"/>
                    <a:pt x="2402" y="4037"/>
                  </a:cubicBezTo>
                  <a:lnTo>
                    <a:pt x="2436" y="4037"/>
                  </a:lnTo>
                  <a:cubicBezTo>
                    <a:pt x="2669" y="3803"/>
                    <a:pt x="2903" y="3603"/>
                    <a:pt x="3136" y="3370"/>
                  </a:cubicBezTo>
                  <a:cubicBezTo>
                    <a:pt x="3136" y="3370"/>
                    <a:pt x="3136" y="3336"/>
                    <a:pt x="3136" y="3303"/>
                  </a:cubicBezTo>
                  <a:close/>
                  <a:moveTo>
                    <a:pt x="16915" y="3924"/>
                  </a:moveTo>
                  <a:cubicBezTo>
                    <a:pt x="16886" y="3924"/>
                    <a:pt x="16864" y="3955"/>
                    <a:pt x="16913" y="4004"/>
                  </a:cubicBezTo>
                  <a:cubicBezTo>
                    <a:pt x="17079" y="4237"/>
                    <a:pt x="17246" y="4504"/>
                    <a:pt x="17380" y="4804"/>
                  </a:cubicBezTo>
                  <a:cubicBezTo>
                    <a:pt x="17380" y="4804"/>
                    <a:pt x="17413" y="4804"/>
                    <a:pt x="17413" y="4837"/>
                  </a:cubicBezTo>
                  <a:lnTo>
                    <a:pt x="17446" y="4837"/>
                  </a:lnTo>
                  <a:cubicBezTo>
                    <a:pt x="17446" y="4804"/>
                    <a:pt x="17446" y="4771"/>
                    <a:pt x="17446" y="4771"/>
                  </a:cubicBezTo>
                  <a:cubicBezTo>
                    <a:pt x="17280" y="4471"/>
                    <a:pt x="17113" y="4204"/>
                    <a:pt x="16946" y="3937"/>
                  </a:cubicBezTo>
                  <a:cubicBezTo>
                    <a:pt x="16937" y="3928"/>
                    <a:pt x="16926" y="3924"/>
                    <a:pt x="16915" y="3924"/>
                  </a:cubicBezTo>
                  <a:close/>
                  <a:moveTo>
                    <a:pt x="1768" y="4671"/>
                  </a:moveTo>
                  <a:cubicBezTo>
                    <a:pt x="1568" y="4904"/>
                    <a:pt x="1368" y="5171"/>
                    <a:pt x="1168" y="5405"/>
                  </a:cubicBezTo>
                  <a:cubicBezTo>
                    <a:pt x="1135" y="5438"/>
                    <a:pt x="1135" y="5438"/>
                    <a:pt x="1168" y="5471"/>
                  </a:cubicBezTo>
                  <a:lnTo>
                    <a:pt x="1135" y="5471"/>
                  </a:lnTo>
                  <a:cubicBezTo>
                    <a:pt x="1151" y="5488"/>
                    <a:pt x="1168" y="5496"/>
                    <a:pt x="1185" y="5496"/>
                  </a:cubicBezTo>
                  <a:cubicBezTo>
                    <a:pt x="1201" y="5496"/>
                    <a:pt x="1218" y="5488"/>
                    <a:pt x="1235" y="5471"/>
                  </a:cubicBezTo>
                  <a:cubicBezTo>
                    <a:pt x="1435" y="5204"/>
                    <a:pt x="1635" y="4971"/>
                    <a:pt x="1835" y="4737"/>
                  </a:cubicBezTo>
                  <a:cubicBezTo>
                    <a:pt x="1835" y="4704"/>
                    <a:pt x="1835" y="4704"/>
                    <a:pt x="1835" y="4671"/>
                  </a:cubicBezTo>
                  <a:close/>
                  <a:moveTo>
                    <a:pt x="17834" y="5580"/>
                  </a:moveTo>
                  <a:cubicBezTo>
                    <a:pt x="17822" y="5580"/>
                    <a:pt x="17813" y="5588"/>
                    <a:pt x="17813" y="5605"/>
                  </a:cubicBezTo>
                  <a:cubicBezTo>
                    <a:pt x="17780" y="5605"/>
                    <a:pt x="17780" y="5638"/>
                    <a:pt x="17813" y="5638"/>
                  </a:cubicBezTo>
                  <a:cubicBezTo>
                    <a:pt x="17947" y="5905"/>
                    <a:pt x="18113" y="6205"/>
                    <a:pt x="18214" y="6505"/>
                  </a:cubicBezTo>
                  <a:cubicBezTo>
                    <a:pt x="18247" y="6505"/>
                    <a:pt x="18247" y="6539"/>
                    <a:pt x="18247" y="6539"/>
                  </a:cubicBezTo>
                  <a:lnTo>
                    <a:pt x="18247" y="6505"/>
                  </a:lnTo>
                  <a:cubicBezTo>
                    <a:pt x="18280" y="6505"/>
                    <a:pt x="18280" y="6472"/>
                    <a:pt x="18280" y="6472"/>
                  </a:cubicBezTo>
                  <a:cubicBezTo>
                    <a:pt x="18147" y="6172"/>
                    <a:pt x="18013" y="5872"/>
                    <a:pt x="17880" y="5605"/>
                  </a:cubicBezTo>
                  <a:cubicBezTo>
                    <a:pt x="17863" y="5588"/>
                    <a:pt x="17847" y="5580"/>
                    <a:pt x="17834" y="5580"/>
                  </a:cubicBezTo>
                  <a:close/>
                  <a:moveTo>
                    <a:pt x="584" y="6147"/>
                  </a:moveTo>
                  <a:cubicBezTo>
                    <a:pt x="576" y="6147"/>
                    <a:pt x="568" y="6155"/>
                    <a:pt x="568" y="6172"/>
                  </a:cubicBezTo>
                  <a:cubicBezTo>
                    <a:pt x="367" y="6439"/>
                    <a:pt x="201" y="6706"/>
                    <a:pt x="34" y="6972"/>
                  </a:cubicBezTo>
                  <a:cubicBezTo>
                    <a:pt x="1" y="6972"/>
                    <a:pt x="1" y="7006"/>
                    <a:pt x="34" y="7006"/>
                  </a:cubicBezTo>
                  <a:lnTo>
                    <a:pt x="101" y="7006"/>
                  </a:lnTo>
                  <a:cubicBezTo>
                    <a:pt x="234" y="6772"/>
                    <a:pt x="434" y="6505"/>
                    <a:pt x="601" y="6239"/>
                  </a:cubicBezTo>
                  <a:cubicBezTo>
                    <a:pt x="634" y="6205"/>
                    <a:pt x="634" y="6172"/>
                    <a:pt x="601" y="6172"/>
                  </a:cubicBezTo>
                  <a:cubicBezTo>
                    <a:pt x="601" y="6155"/>
                    <a:pt x="593" y="6147"/>
                    <a:pt x="584" y="6147"/>
                  </a:cubicBezTo>
                  <a:close/>
                  <a:moveTo>
                    <a:pt x="18614" y="7339"/>
                  </a:moveTo>
                  <a:cubicBezTo>
                    <a:pt x="18580" y="7373"/>
                    <a:pt x="18580" y="7373"/>
                    <a:pt x="18614" y="7406"/>
                  </a:cubicBezTo>
                  <a:cubicBezTo>
                    <a:pt x="18714" y="7673"/>
                    <a:pt x="18814" y="7973"/>
                    <a:pt x="18914" y="8273"/>
                  </a:cubicBezTo>
                  <a:cubicBezTo>
                    <a:pt x="18937" y="8296"/>
                    <a:pt x="18944" y="8303"/>
                    <a:pt x="18957" y="8306"/>
                  </a:cubicBezTo>
                  <a:lnTo>
                    <a:pt x="18957" y="8306"/>
                  </a:lnTo>
                  <a:cubicBezTo>
                    <a:pt x="18981" y="8300"/>
                    <a:pt x="18981" y="8273"/>
                    <a:pt x="18981" y="8273"/>
                  </a:cubicBezTo>
                  <a:cubicBezTo>
                    <a:pt x="18881" y="7973"/>
                    <a:pt x="18781" y="7673"/>
                    <a:pt x="18647" y="7373"/>
                  </a:cubicBezTo>
                  <a:cubicBezTo>
                    <a:pt x="18647" y="7339"/>
                    <a:pt x="18614" y="7339"/>
                    <a:pt x="18614" y="7339"/>
                  </a:cubicBezTo>
                  <a:close/>
                  <a:moveTo>
                    <a:pt x="18957" y="8306"/>
                  </a:moveTo>
                  <a:cubicBezTo>
                    <a:pt x="18954" y="8306"/>
                    <a:pt x="18951" y="8307"/>
                    <a:pt x="18947" y="8307"/>
                  </a:cubicBezTo>
                  <a:lnTo>
                    <a:pt x="18981" y="8307"/>
                  </a:lnTo>
                  <a:cubicBezTo>
                    <a:pt x="18970" y="8307"/>
                    <a:pt x="18963" y="8307"/>
                    <a:pt x="18957" y="8306"/>
                  </a:cubicBezTo>
                  <a:close/>
                  <a:moveTo>
                    <a:pt x="19248" y="9141"/>
                  </a:moveTo>
                  <a:cubicBezTo>
                    <a:pt x="19248" y="9141"/>
                    <a:pt x="19214" y="9174"/>
                    <a:pt x="19248" y="9174"/>
                  </a:cubicBezTo>
                  <a:cubicBezTo>
                    <a:pt x="19348" y="9474"/>
                    <a:pt x="19414" y="9808"/>
                    <a:pt x="19514" y="10108"/>
                  </a:cubicBezTo>
                  <a:cubicBezTo>
                    <a:pt x="19514" y="10108"/>
                    <a:pt x="19548" y="10141"/>
                    <a:pt x="19548" y="10141"/>
                  </a:cubicBezTo>
                  <a:lnTo>
                    <a:pt x="19581" y="10141"/>
                  </a:lnTo>
                  <a:cubicBezTo>
                    <a:pt x="19581" y="10108"/>
                    <a:pt x="19615" y="10108"/>
                    <a:pt x="19581" y="10075"/>
                  </a:cubicBezTo>
                  <a:cubicBezTo>
                    <a:pt x="19514" y="9774"/>
                    <a:pt x="19414" y="9441"/>
                    <a:pt x="19314" y="9174"/>
                  </a:cubicBezTo>
                  <a:cubicBezTo>
                    <a:pt x="19314" y="9141"/>
                    <a:pt x="19281" y="9141"/>
                    <a:pt x="19248" y="9141"/>
                  </a:cubicBezTo>
                  <a:close/>
                  <a:moveTo>
                    <a:pt x="19815" y="10975"/>
                  </a:moveTo>
                  <a:cubicBezTo>
                    <a:pt x="19781" y="10975"/>
                    <a:pt x="19781" y="11009"/>
                    <a:pt x="19781" y="11009"/>
                  </a:cubicBezTo>
                  <a:cubicBezTo>
                    <a:pt x="19848" y="11309"/>
                    <a:pt x="19948" y="11609"/>
                    <a:pt x="20015" y="11943"/>
                  </a:cubicBezTo>
                  <a:cubicBezTo>
                    <a:pt x="20015" y="11976"/>
                    <a:pt x="20015" y="11976"/>
                    <a:pt x="20048" y="11976"/>
                  </a:cubicBezTo>
                  <a:cubicBezTo>
                    <a:pt x="20082" y="11943"/>
                    <a:pt x="20082" y="11943"/>
                    <a:pt x="20082" y="11909"/>
                  </a:cubicBezTo>
                  <a:cubicBezTo>
                    <a:pt x="20015" y="11609"/>
                    <a:pt x="19915" y="11275"/>
                    <a:pt x="19848" y="10975"/>
                  </a:cubicBezTo>
                  <a:close/>
                  <a:moveTo>
                    <a:pt x="20265" y="12827"/>
                  </a:moveTo>
                  <a:cubicBezTo>
                    <a:pt x="20240" y="12827"/>
                    <a:pt x="20215" y="12843"/>
                    <a:pt x="20215" y="12877"/>
                  </a:cubicBezTo>
                  <a:cubicBezTo>
                    <a:pt x="20282" y="13177"/>
                    <a:pt x="20348" y="13477"/>
                    <a:pt x="20415" y="13811"/>
                  </a:cubicBezTo>
                  <a:cubicBezTo>
                    <a:pt x="20415" y="13811"/>
                    <a:pt x="20448" y="13844"/>
                    <a:pt x="20482" y="13844"/>
                  </a:cubicBezTo>
                  <a:cubicBezTo>
                    <a:pt x="20515" y="13844"/>
                    <a:pt x="20515" y="13811"/>
                    <a:pt x="20515" y="13811"/>
                  </a:cubicBezTo>
                  <a:cubicBezTo>
                    <a:pt x="20448" y="13477"/>
                    <a:pt x="20382" y="13177"/>
                    <a:pt x="20315" y="12877"/>
                  </a:cubicBezTo>
                  <a:cubicBezTo>
                    <a:pt x="20315" y="12843"/>
                    <a:pt x="20290" y="12827"/>
                    <a:pt x="20265" y="12827"/>
                  </a:cubicBezTo>
                  <a:close/>
                  <a:moveTo>
                    <a:pt x="20649" y="14711"/>
                  </a:moveTo>
                  <a:cubicBezTo>
                    <a:pt x="20615" y="14711"/>
                    <a:pt x="20615" y="14711"/>
                    <a:pt x="20615" y="14745"/>
                  </a:cubicBezTo>
                  <a:cubicBezTo>
                    <a:pt x="20682" y="15045"/>
                    <a:pt x="20715" y="15345"/>
                    <a:pt x="20782" y="15679"/>
                  </a:cubicBezTo>
                  <a:cubicBezTo>
                    <a:pt x="20782" y="15712"/>
                    <a:pt x="20815" y="15712"/>
                    <a:pt x="20815" y="15712"/>
                  </a:cubicBezTo>
                  <a:cubicBezTo>
                    <a:pt x="20849" y="15712"/>
                    <a:pt x="20849" y="15679"/>
                    <a:pt x="20849" y="15679"/>
                  </a:cubicBezTo>
                  <a:cubicBezTo>
                    <a:pt x="20815" y="15345"/>
                    <a:pt x="20749" y="15045"/>
                    <a:pt x="20682" y="14745"/>
                  </a:cubicBezTo>
                  <a:cubicBezTo>
                    <a:pt x="20682" y="14711"/>
                    <a:pt x="20649" y="14711"/>
                    <a:pt x="20649" y="14711"/>
                  </a:cubicBezTo>
                  <a:close/>
                  <a:moveTo>
                    <a:pt x="20982" y="16579"/>
                  </a:moveTo>
                  <a:cubicBezTo>
                    <a:pt x="20949" y="16579"/>
                    <a:pt x="20949" y="16613"/>
                    <a:pt x="20949" y="16646"/>
                  </a:cubicBezTo>
                  <a:cubicBezTo>
                    <a:pt x="20982" y="16913"/>
                    <a:pt x="21049" y="17246"/>
                    <a:pt x="21082" y="17580"/>
                  </a:cubicBezTo>
                  <a:cubicBezTo>
                    <a:pt x="21082" y="17580"/>
                    <a:pt x="21116" y="17613"/>
                    <a:pt x="21116" y="17613"/>
                  </a:cubicBezTo>
                  <a:cubicBezTo>
                    <a:pt x="21149" y="17613"/>
                    <a:pt x="21149" y="17580"/>
                    <a:pt x="21149" y="17547"/>
                  </a:cubicBezTo>
                  <a:cubicBezTo>
                    <a:pt x="21116" y="17246"/>
                    <a:pt x="21082" y="16946"/>
                    <a:pt x="21016" y="16613"/>
                  </a:cubicBezTo>
                  <a:cubicBezTo>
                    <a:pt x="21016" y="16579"/>
                    <a:pt x="20982" y="16579"/>
                    <a:pt x="20982" y="16579"/>
                  </a:cubicBezTo>
                  <a:close/>
                  <a:moveTo>
                    <a:pt x="21282" y="18481"/>
                  </a:moveTo>
                  <a:cubicBezTo>
                    <a:pt x="21249" y="18481"/>
                    <a:pt x="21216" y="18481"/>
                    <a:pt x="21216" y="18514"/>
                  </a:cubicBezTo>
                  <a:cubicBezTo>
                    <a:pt x="21249" y="18814"/>
                    <a:pt x="21282" y="19148"/>
                    <a:pt x="21349" y="19448"/>
                  </a:cubicBezTo>
                  <a:cubicBezTo>
                    <a:pt x="21349" y="19481"/>
                    <a:pt x="21349" y="19481"/>
                    <a:pt x="21382" y="19481"/>
                  </a:cubicBezTo>
                  <a:lnTo>
                    <a:pt x="21382" y="19515"/>
                  </a:lnTo>
                  <a:cubicBezTo>
                    <a:pt x="21416" y="19515"/>
                    <a:pt x="21416" y="19481"/>
                    <a:pt x="21416" y="19448"/>
                  </a:cubicBezTo>
                  <a:cubicBezTo>
                    <a:pt x="21382" y="19148"/>
                    <a:pt x="21349" y="18848"/>
                    <a:pt x="21282" y="18514"/>
                  </a:cubicBezTo>
                  <a:cubicBezTo>
                    <a:pt x="21282" y="18514"/>
                    <a:pt x="21282" y="18481"/>
                    <a:pt x="21282" y="18481"/>
                  </a:cubicBezTo>
                  <a:close/>
                  <a:moveTo>
                    <a:pt x="21483" y="20349"/>
                  </a:moveTo>
                  <a:cubicBezTo>
                    <a:pt x="21449" y="20382"/>
                    <a:pt x="21449" y="20382"/>
                    <a:pt x="21449" y="20415"/>
                  </a:cubicBezTo>
                  <a:cubicBezTo>
                    <a:pt x="21483" y="20716"/>
                    <a:pt x="21516" y="21016"/>
                    <a:pt x="21549" y="21349"/>
                  </a:cubicBezTo>
                  <a:cubicBezTo>
                    <a:pt x="21549" y="21383"/>
                    <a:pt x="21583" y="21383"/>
                    <a:pt x="21583" y="21383"/>
                  </a:cubicBezTo>
                  <a:cubicBezTo>
                    <a:pt x="21616" y="21383"/>
                    <a:pt x="21616" y="21383"/>
                    <a:pt x="21616" y="21349"/>
                  </a:cubicBezTo>
                  <a:cubicBezTo>
                    <a:pt x="21583" y="21049"/>
                    <a:pt x="21549" y="20716"/>
                    <a:pt x="21516" y="20382"/>
                  </a:cubicBezTo>
                  <a:cubicBezTo>
                    <a:pt x="21516" y="20382"/>
                    <a:pt x="21516" y="20349"/>
                    <a:pt x="21483" y="20349"/>
                  </a:cubicBezTo>
                  <a:close/>
                  <a:moveTo>
                    <a:pt x="21683" y="22250"/>
                  </a:moveTo>
                  <a:cubicBezTo>
                    <a:pt x="21649" y="22250"/>
                    <a:pt x="21649" y="22283"/>
                    <a:pt x="21649" y="22317"/>
                  </a:cubicBezTo>
                  <a:cubicBezTo>
                    <a:pt x="21683" y="22617"/>
                    <a:pt x="21683" y="22917"/>
                    <a:pt x="21716" y="23251"/>
                  </a:cubicBezTo>
                  <a:cubicBezTo>
                    <a:pt x="21716" y="23284"/>
                    <a:pt x="21749" y="23284"/>
                    <a:pt x="21749" y="23284"/>
                  </a:cubicBezTo>
                  <a:lnTo>
                    <a:pt x="21783" y="23284"/>
                  </a:lnTo>
                  <a:cubicBezTo>
                    <a:pt x="21783" y="23284"/>
                    <a:pt x="21783" y="23284"/>
                    <a:pt x="21783" y="23251"/>
                  </a:cubicBezTo>
                  <a:cubicBezTo>
                    <a:pt x="21783" y="22950"/>
                    <a:pt x="21749" y="22617"/>
                    <a:pt x="21716" y="22283"/>
                  </a:cubicBezTo>
                  <a:cubicBezTo>
                    <a:pt x="21716" y="22283"/>
                    <a:pt x="21683" y="22250"/>
                    <a:pt x="21683" y="22250"/>
                  </a:cubicBezTo>
                  <a:close/>
                  <a:moveTo>
                    <a:pt x="21858" y="24170"/>
                  </a:moveTo>
                  <a:cubicBezTo>
                    <a:pt x="21853" y="24170"/>
                    <a:pt x="21849" y="24174"/>
                    <a:pt x="21849" y="24185"/>
                  </a:cubicBezTo>
                  <a:cubicBezTo>
                    <a:pt x="21840" y="24175"/>
                    <a:pt x="21830" y="24171"/>
                    <a:pt x="21822" y="24171"/>
                  </a:cubicBezTo>
                  <a:cubicBezTo>
                    <a:pt x="21802" y="24171"/>
                    <a:pt x="21793" y="24194"/>
                    <a:pt x="21816" y="24218"/>
                  </a:cubicBezTo>
                  <a:lnTo>
                    <a:pt x="21883" y="25152"/>
                  </a:lnTo>
                  <a:cubicBezTo>
                    <a:pt x="21883" y="25185"/>
                    <a:pt x="21883" y="25219"/>
                    <a:pt x="21916" y="25219"/>
                  </a:cubicBezTo>
                  <a:lnTo>
                    <a:pt x="21916" y="25185"/>
                  </a:lnTo>
                  <a:cubicBezTo>
                    <a:pt x="21916" y="25185"/>
                    <a:pt x="21950" y="25185"/>
                    <a:pt x="21950" y="25152"/>
                  </a:cubicBezTo>
                  <a:lnTo>
                    <a:pt x="21883" y="24185"/>
                  </a:lnTo>
                  <a:cubicBezTo>
                    <a:pt x="21883" y="24185"/>
                    <a:pt x="21868" y="24170"/>
                    <a:pt x="21858" y="24170"/>
                  </a:cubicBezTo>
                  <a:close/>
                  <a:moveTo>
                    <a:pt x="21950" y="26086"/>
                  </a:moveTo>
                  <a:cubicBezTo>
                    <a:pt x="21950" y="26086"/>
                    <a:pt x="21916" y="26086"/>
                    <a:pt x="21916" y="26119"/>
                  </a:cubicBezTo>
                  <a:cubicBezTo>
                    <a:pt x="21950" y="26420"/>
                    <a:pt x="21983" y="26753"/>
                    <a:pt x="21983" y="27087"/>
                  </a:cubicBezTo>
                  <a:cubicBezTo>
                    <a:pt x="21983" y="27087"/>
                    <a:pt x="21983" y="27120"/>
                    <a:pt x="22016" y="27120"/>
                  </a:cubicBezTo>
                  <a:cubicBezTo>
                    <a:pt x="22050" y="27120"/>
                    <a:pt x="22050" y="27087"/>
                    <a:pt x="22050" y="27087"/>
                  </a:cubicBezTo>
                  <a:cubicBezTo>
                    <a:pt x="22016" y="26753"/>
                    <a:pt x="21983" y="26453"/>
                    <a:pt x="21983" y="26119"/>
                  </a:cubicBezTo>
                  <a:cubicBezTo>
                    <a:pt x="21983" y="26086"/>
                    <a:pt x="21983" y="26086"/>
                    <a:pt x="21950" y="26086"/>
                  </a:cubicBezTo>
                  <a:close/>
                  <a:moveTo>
                    <a:pt x="22050" y="27987"/>
                  </a:moveTo>
                  <a:cubicBezTo>
                    <a:pt x="22050" y="27987"/>
                    <a:pt x="22016" y="27987"/>
                    <a:pt x="22016" y="28021"/>
                  </a:cubicBezTo>
                  <a:cubicBezTo>
                    <a:pt x="22050" y="28321"/>
                    <a:pt x="22050" y="28655"/>
                    <a:pt x="22050" y="28988"/>
                  </a:cubicBezTo>
                  <a:cubicBezTo>
                    <a:pt x="22050" y="28988"/>
                    <a:pt x="22083" y="29021"/>
                    <a:pt x="22116" y="29021"/>
                  </a:cubicBezTo>
                  <a:cubicBezTo>
                    <a:pt x="22116" y="29021"/>
                    <a:pt x="22150" y="28988"/>
                    <a:pt x="22150" y="28988"/>
                  </a:cubicBezTo>
                  <a:lnTo>
                    <a:pt x="22116" y="28021"/>
                  </a:lnTo>
                  <a:cubicBezTo>
                    <a:pt x="22083" y="27987"/>
                    <a:pt x="22083" y="27987"/>
                    <a:pt x="22050" y="27987"/>
                  </a:cubicBezTo>
                  <a:close/>
                  <a:moveTo>
                    <a:pt x="22150" y="29889"/>
                  </a:moveTo>
                  <a:cubicBezTo>
                    <a:pt x="22116" y="29889"/>
                    <a:pt x="22083" y="29889"/>
                    <a:pt x="22116" y="29922"/>
                  </a:cubicBezTo>
                  <a:cubicBezTo>
                    <a:pt x="22116" y="30256"/>
                    <a:pt x="22116" y="30556"/>
                    <a:pt x="22116" y="30889"/>
                  </a:cubicBezTo>
                  <a:cubicBezTo>
                    <a:pt x="22116" y="30923"/>
                    <a:pt x="22150" y="30923"/>
                    <a:pt x="22150" y="30923"/>
                  </a:cubicBezTo>
                  <a:cubicBezTo>
                    <a:pt x="22183" y="30923"/>
                    <a:pt x="22216" y="30923"/>
                    <a:pt x="22216" y="30889"/>
                  </a:cubicBezTo>
                  <a:cubicBezTo>
                    <a:pt x="22183" y="30556"/>
                    <a:pt x="22183" y="30256"/>
                    <a:pt x="22183" y="29922"/>
                  </a:cubicBezTo>
                  <a:cubicBezTo>
                    <a:pt x="22183" y="29889"/>
                    <a:pt x="22150" y="29889"/>
                    <a:pt x="22150" y="29889"/>
                  </a:cubicBezTo>
                  <a:close/>
                  <a:moveTo>
                    <a:pt x="22183" y="31790"/>
                  </a:moveTo>
                  <a:cubicBezTo>
                    <a:pt x="22183" y="31790"/>
                    <a:pt x="22150" y="31823"/>
                    <a:pt x="22150" y="31823"/>
                  </a:cubicBezTo>
                  <a:lnTo>
                    <a:pt x="22150" y="32791"/>
                  </a:lnTo>
                  <a:cubicBezTo>
                    <a:pt x="22150" y="32816"/>
                    <a:pt x="22168" y="32822"/>
                    <a:pt x="22191" y="32824"/>
                  </a:cubicBezTo>
                  <a:lnTo>
                    <a:pt x="22191" y="32824"/>
                  </a:lnTo>
                  <a:cubicBezTo>
                    <a:pt x="22221" y="32819"/>
                    <a:pt x="22250" y="32791"/>
                    <a:pt x="22250" y="32791"/>
                  </a:cubicBezTo>
                  <a:lnTo>
                    <a:pt x="22250" y="31823"/>
                  </a:lnTo>
                  <a:cubicBezTo>
                    <a:pt x="22250" y="31823"/>
                    <a:pt x="22216" y="31790"/>
                    <a:pt x="22183" y="31790"/>
                  </a:cubicBezTo>
                  <a:close/>
                  <a:moveTo>
                    <a:pt x="22191" y="32824"/>
                  </a:moveTo>
                  <a:lnTo>
                    <a:pt x="22191" y="32824"/>
                  </a:lnTo>
                  <a:cubicBezTo>
                    <a:pt x="22188" y="32824"/>
                    <a:pt x="22186" y="32824"/>
                    <a:pt x="22183" y="32824"/>
                  </a:cubicBezTo>
                  <a:lnTo>
                    <a:pt x="22216" y="32824"/>
                  </a:lnTo>
                  <a:cubicBezTo>
                    <a:pt x="22208" y="32824"/>
                    <a:pt x="22199" y="32824"/>
                    <a:pt x="22191" y="32824"/>
                  </a:cubicBezTo>
                  <a:close/>
                  <a:moveTo>
                    <a:pt x="22216" y="33691"/>
                  </a:moveTo>
                  <a:cubicBezTo>
                    <a:pt x="22183" y="33691"/>
                    <a:pt x="22150" y="33725"/>
                    <a:pt x="22150" y="33725"/>
                  </a:cubicBezTo>
                  <a:lnTo>
                    <a:pt x="22150" y="34726"/>
                  </a:lnTo>
                  <a:cubicBezTo>
                    <a:pt x="22150" y="34726"/>
                    <a:pt x="22183" y="34759"/>
                    <a:pt x="22216" y="34759"/>
                  </a:cubicBezTo>
                  <a:cubicBezTo>
                    <a:pt x="22216" y="34759"/>
                    <a:pt x="22250" y="34726"/>
                    <a:pt x="22250" y="34726"/>
                  </a:cubicBezTo>
                  <a:lnTo>
                    <a:pt x="22250" y="33725"/>
                  </a:lnTo>
                  <a:cubicBezTo>
                    <a:pt x="22250" y="33725"/>
                    <a:pt x="22216" y="33691"/>
                    <a:pt x="22216" y="33691"/>
                  </a:cubicBezTo>
                  <a:close/>
                  <a:moveTo>
                    <a:pt x="22216" y="35626"/>
                  </a:moveTo>
                  <a:cubicBezTo>
                    <a:pt x="22183" y="35626"/>
                    <a:pt x="22150" y="35626"/>
                    <a:pt x="22150" y="35660"/>
                  </a:cubicBezTo>
                  <a:lnTo>
                    <a:pt x="22150" y="36627"/>
                  </a:lnTo>
                  <a:cubicBezTo>
                    <a:pt x="22150" y="36660"/>
                    <a:pt x="22183" y="36660"/>
                    <a:pt x="22216" y="36660"/>
                  </a:cubicBezTo>
                  <a:cubicBezTo>
                    <a:pt x="22216" y="36660"/>
                    <a:pt x="22216" y="36660"/>
                    <a:pt x="22250" y="36627"/>
                  </a:cubicBezTo>
                  <a:lnTo>
                    <a:pt x="22250" y="35660"/>
                  </a:lnTo>
                  <a:cubicBezTo>
                    <a:pt x="22250" y="35626"/>
                    <a:pt x="22216" y="35626"/>
                    <a:pt x="22216" y="35626"/>
                  </a:cubicBezTo>
                  <a:close/>
                  <a:moveTo>
                    <a:pt x="22183" y="37528"/>
                  </a:moveTo>
                  <a:cubicBezTo>
                    <a:pt x="22150" y="37528"/>
                    <a:pt x="22116" y="37561"/>
                    <a:pt x="22150" y="37561"/>
                  </a:cubicBezTo>
                  <a:lnTo>
                    <a:pt x="22150" y="38528"/>
                  </a:lnTo>
                  <a:cubicBezTo>
                    <a:pt x="22116" y="38528"/>
                    <a:pt x="22150" y="38562"/>
                    <a:pt x="22183" y="38562"/>
                  </a:cubicBezTo>
                  <a:cubicBezTo>
                    <a:pt x="22183" y="38562"/>
                    <a:pt x="22216" y="38528"/>
                    <a:pt x="22216" y="38528"/>
                  </a:cubicBezTo>
                  <a:lnTo>
                    <a:pt x="22216" y="37561"/>
                  </a:lnTo>
                  <a:cubicBezTo>
                    <a:pt x="22216" y="37561"/>
                    <a:pt x="22183" y="37528"/>
                    <a:pt x="22183" y="375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7190147" y="3448810"/>
              <a:ext cx="218025" cy="396035"/>
            </a:xfrm>
            <a:custGeom>
              <a:avLst/>
              <a:gdLst/>
              <a:ahLst/>
              <a:cxnLst/>
              <a:rect l="l" t="t" r="r" b="b"/>
              <a:pathLst>
                <a:path w="20715" h="37628" extrusionOk="0">
                  <a:moveTo>
                    <a:pt x="9940" y="0"/>
                  </a:moveTo>
                  <a:cubicBezTo>
                    <a:pt x="9607" y="0"/>
                    <a:pt x="9273" y="34"/>
                    <a:pt x="8973" y="67"/>
                  </a:cubicBezTo>
                  <a:cubicBezTo>
                    <a:pt x="8940" y="67"/>
                    <a:pt x="8940" y="101"/>
                    <a:pt x="8940" y="101"/>
                  </a:cubicBezTo>
                  <a:cubicBezTo>
                    <a:pt x="8940" y="134"/>
                    <a:pt x="8940" y="134"/>
                    <a:pt x="8973" y="134"/>
                  </a:cubicBezTo>
                  <a:lnTo>
                    <a:pt x="9006" y="134"/>
                  </a:lnTo>
                  <a:cubicBezTo>
                    <a:pt x="9307" y="101"/>
                    <a:pt x="9607" y="67"/>
                    <a:pt x="9940" y="67"/>
                  </a:cubicBezTo>
                  <a:cubicBezTo>
                    <a:pt x="9940" y="67"/>
                    <a:pt x="9974" y="67"/>
                    <a:pt x="9974" y="34"/>
                  </a:cubicBezTo>
                  <a:cubicBezTo>
                    <a:pt x="9974" y="0"/>
                    <a:pt x="9940" y="0"/>
                    <a:pt x="9940" y="0"/>
                  </a:cubicBezTo>
                  <a:close/>
                  <a:moveTo>
                    <a:pt x="10908" y="67"/>
                  </a:moveTo>
                  <a:cubicBezTo>
                    <a:pt x="10874" y="67"/>
                    <a:pt x="10841" y="67"/>
                    <a:pt x="10841" y="101"/>
                  </a:cubicBezTo>
                  <a:cubicBezTo>
                    <a:pt x="10841" y="134"/>
                    <a:pt x="10874" y="134"/>
                    <a:pt x="10874" y="134"/>
                  </a:cubicBezTo>
                  <a:cubicBezTo>
                    <a:pt x="11208" y="201"/>
                    <a:pt x="11508" y="267"/>
                    <a:pt x="11808" y="334"/>
                  </a:cubicBezTo>
                  <a:cubicBezTo>
                    <a:pt x="11820" y="345"/>
                    <a:pt x="11827" y="349"/>
                    <a:pt x="11833" y="349"/>
                  </a:cubicBezTo>
                  <a:cubicBezTo>
                    <a:pt x="11846" y="349"/>
                    <a:pt x="11853" y="334"/>
                    <a:pt x="11875" y="334"/>
                  </a:cubicBezTo>
                  <a:cubicBezTo>
                    <a:pt x="11875" y="301"/>
                    <a:pt x="11842" y="267"/>
                    <a:pt x="11842" y="267"/>
                  </a:cubicBezTo>
                  <a:cubicBezTo>
                    <a:pt x="11508" y="167"/>
                    <a:pt x="11208" y="101"/>
                    <a:pt x="10908" y="67"/>
                  </a:cubicBezTo>
                  <a:close/>
                  <a:moveTo>
                    <a:pt x="8062" y="254"/>
                  </a:moveTo>
                  <a:cubicBezTo>
                    <a:pt x="8056" y="254"/>
                    <a:pt x="8049" y="258"/>
                    <a:pt x="8039" y="267"/>
                  </a:cubicBezTo>
                  <a:cubicBezTo>
                    <a:pt x="7739" y="334"/>
                    <a:pt x="7439" y="434"/>
                    <a:pt x="7138" y="568"/>
                  </a:cubicBezTo>
                  <a:lnTo>
                    <a:pt x="7105" y="568"/>
                  </a:lnTo>
                  <a:cubicBezTo>
                    <a:pt x="7105" y="601"/>
                    <a:pt x="7105" y="634"/>
                    <a:pt x="7138" y="634"/>
                  </a:cubicBezTo>
                  <a:lnTo>
                    <a:pt x="7172" y="634"/>
                  </a:lnTo>
                  <a:cubicBezTo>
                    <a:pt x="7439" y="501"/>
                    <a:pt x="7739" y="401"/>
                    <a:pt x="8072" y="334"/>
                  </a:cubicBezTo>
                  <a:cubicBezTo>
                    <a:pt x="8072" y="334"/>
                    <a:pt x="8106" y="301"/>
                    <a:pt x="8106" y="301"/>
                  </a:cubicBezTo>
                  <a:cubicBezTo>
                    <a:pt x="8082" y="277"/>
                    <a:pt x="8075" y="254"/>
                    <a:pt x="8062" y="254"/>
                  </a:cubicBezTo>
                  <a:close/>
                  <a:moveTo>
                    <a:pt x="12726" y="609"/>
                  </a:moveTo>
                  <a:cubicBezTo>
                    <a:pt x="12717" y="609"/>
                    <a:pt x="12709" y="618"/>
                    <a:pt x="12709" y="634"/>
                  </a:cubicBezTo>
                  <a:cubicBezTo>
                    <a:pt x="12676" y="634"/>
                    <a:pt x="12676" y="668"/>
                    <a:pt x="12709" y="668"/>
                  </a:cubicBezTo>
                  <a:lnTo>
                    <a:pt x="12809" y="734"/>
                  </a:lnTo>
                  <a:cubicBezTo>
                    <a:pt x="13076" y="834"/>
                    <a:pt x="13310" y="968"/>
                    <a:pt x="13543" y="1135"/>
                  </a:cubicBezTo>
                  <a:lnTo>
                    <a:pt x="13576" y="1135"/>
                  </a:lnTo>
                  <a:cubicBezTo>
                    <a:pt x="13610" y="1135"/>
                    <a:pt x="13610" y="1101"/>
                    <a:pt x="13576" y="1101"/>
                  </a:cubicBezTo>
                  <a:cubicBezTo>
                    <a:pt x="13343" y="934"/>
                    <a:pt x="13109" y="801"/>
                    <a:pt x="12876" y="668"/>
                  </a:cubicBezTo>
                  <a:lnTo>
                    <a:pt x="12742" y="634"/>
                  </a:lnTo>
                  <a:cubicBezTo>
                    <a:pt x="12742" y="618"/>
                    <a:pt x="12734" y="609"/>
                    <a:pt x="12726" y="609"/>
                  </a:cubicBezTo>
                  <a:close/>
                  <a:moveTo>
                    <a:pt x="6238" y="934"/>
                  </a:moveTo>
                  <a:cubicBezTo>
                    <a:pt x="5971" y="1101"/>
                    <a:pt x="5671" y="1235"/>
                    <a:pt x="5404" y="1401"/>
                  </a:cubicBezTo>
                  <a:cubicBezTo>
                    <a:pt x="5404" y="1435"/>
                    <a:pt x="5404" y="1468"/>
                    <a:pt x="5404" y="1468"/>
                  </a:cubicBezTo>
                  <a:cubicBezTo>
                    <a:pt x="5404" y="1468"/>
                    <a:pt x="5437" y="1502"/>
                    <a:pt x="5437" y="1502"/>
                  </a:cubicBezTo>
                  <a:lnTo>
                    <a:pt x="5437" y="1468"/>
                  </a:lnTo>
                  <a:cubicBezTo>
                    <a:pt x="5737" y="1301"/>
                    <a:pt x="6004" y="1135"/>
                    <a:pt x="6271" y="1001"/>
                  </a:cubicBezTo>
                  <a:cubicBezTo>
                    <a:pt x="6305" y="1001"/>
                    <a:pt x="6305" y="968"/>
                    <a:pt x="6271" y="934"/>
                  </a:cubicBezTo>
                  <a:close/>
                  <a:moveTo>
                    <a:pt x="14277" y="1635"/>
                  </a:moveTo>
                  <a:cubicBezTo>
                    <a:pt x="14277" y="1668"/>
                    <a:pt x="14277" y="1702"/>
                    <a:pt x="14277" y="1702"/>
                  </a:cubicBezTo>
                  <a:cubicBezTo>
                    <a:pt x="14510" y="1902"/>
                    <a:pt x="14744" y="2135"/>
                    <a:pt x="14944" y="2369"/>
                  </a:cubicBezTo>
                  <a:lnTo>
                    <a:pt x="15011" y="2369"/>
                  </a:lnTo>
                  <a:cubicBezTo>
                    <a:pt x="15044" y="2369"/>
                    <a:pt x="15044" y="2335"/>
                    <a:pt x="15011" y="2335"/>
                  </a:cubicBezTo>
                  <a:cubicBezTo>
                    <a:pt x="14811" y="2069"/>
                    <a:pt x="14577" y="1868"/>
                    <a:pt x="14344" y="1635"/>
                  </a:cubicBezTo>
                  <a:close/>
                  <a:moveTo>
                    <a:pt x="4635" y="1955"/>
                  </a:moveTo>
                  <a:cubicBezTo>
                    <a:pt x="4624" y="1955"/>
                    <a:pt x="4612" y="1960"/>
                    <a:pt x="4603" y="1969"/>
                  </a:cubicBezTo>
                  <a:cubicBezTo>
                    <a:pt x="4336" y="2135"/>
                    <a:pt x="4103" y="2335"/>
                    <a:pt x="3836" y="2536"/>
                  </a:cubicBezTo>
                  <a:cubicBezTo>
                    <a:pt x="3836" y="2569"/>
                    <a:pt x="3836" y="2569"/>
                    <a:pt x="3836" y="2602"/>
                  </a:cubicBezTo>
                  <a:lnTo>
                    <a:pt x="3903" y="2602"/>
                  </a:lnTo>
                  <a:cubicBezTo>
                    <a:pt x="4170" y="2402"/>
                    <a:pt x="4403" y="2202"/>
                    <a:pt x="4670" y="2035"/>
                  </a:cubicBezTo>
                  <a:cubicBezTo>
                    <a:pt x="4694" y="1986"/>
                    <a:pt x="4665" y="1955"/>
                    <a:pt x="4635" y="1955"/>
                  </a:cubicBezTo>
                  <a:close/>
                  <a:moveTo>
                    <a:pt x="3136" y="3169"/>
                  </a:moveTo>
                  <a:cubicBezTo>
                    <a:pt x="2902" y="3370"/>
                    <a:pt x="2669" y="3603"/>
                    <a:pt x="2435" y="3837"/>
                  </a:cubicBezTo>
                  <a:cubicBezTo>
                    <a:pt x="2435" y="3837"/>
                    <a:pt x="2435" y="3870"/>
                    <a:pt x="2435" y="3903"/>
                  </a:cubicBezTo>
                  <a:lnTo>
                    <a:pt x="2502" y="3903"/>
                  </a:lnTo>
                  <a:cubicBezTo>
                    <a:pt x="2735" y="3636"/>
                    <a:pt x="2969" y="3436"/>
                    <a:pt x="3169" y="3236"/>
                  </a:cubicBezTo>
                  <a:cubicBezTo>
                    <a:pt x="3202" y="3203"/>
                    <a:pt x="3202" y="3169"/>
                    <a:pt x="3169" y="3169"/>
                  </a:cubicBezTo>
                  <a:close/>
                  <a:moveTo>
                    <a:pt x="15544" y="3036"/>
                  </a:moveTo>
                  <a:cubicBezTo>
                    <a:pt x="15544" y="3069"/>
                    <a:pt x="15544" y="3069"/>
                    <a:pt x="15544" y="3103"/>
                  </a:cubicBezTo>
                  <a:cubicBezTo>
                    <a:pt x="15745" y="3336"/>
                    <a:pt x="15911" y="3603"/>
                    <a:pt x="16078" y="3903"/>
                  </a:cubicBezTo>
                  <a:lnTo>
                    <a:pt x="16145" y="3903"/>
                  </a:lnTo>
                  <a:cubicBezTo>
                    <a:pt x="16145" y="3870"/>
                    <a:pt x="16145" y="3837"/>
                    <a:pt x="16145" y="3837"/>
                  </a:cubicBezTo>
                  <a:cubicBezTo>
                    <a:pt x="15978" y="3570"/>
                    <a:pt x="15778" y="3303"/>
                    <a:pt x="15611" y="3036"/>
                  </a:cubicBezTo>
                  <a:close/>
                  <a:moveTo>
                    <a:pt x="1818" y="4512"/>
                  </a:moveTo>
                  <a:cubicBezTo>
                    <a:pt x="1810" y="4512"/>
                    <a:pt x="1801" y="4520"/>
                    <a:pt x="1801" y="4537"/>
                  </a:cubicBezTo>
                  <a:cubicBezTo>
                    <a:pt x="1601" y="4771"/>
                    <a:pt x="1368" y="5004"/>
                    <a:pt x="1168" y="5271"/>
                  </a:cubicBezTo>
                  <a:cubicBezTo>
                    <a:pt x="1168" y="5271"/>
                    <a:pt x="1168" y="5304"/>
                    <a:pt x="1168" y="5304"/>
                  </a:cubicBezTo>
                  <a:lnTo>
                    <a:pt x="1234" y="5304"/>
                  </a:lnTo>
                  <a:cubicBezTo>
                    <a:pt x="1434" y="5071"/>
                    <a:pt x="1635" y="4804"/>
                    <a:pt x="1835" y="4570"/>
                  </a:cubicBezTo>
                  <a:cubicBezTo>
                    <a:pt x="1868" y="4570"/>
                    <a:pt x="1868" y="4537"/>
                    <a:pt x="1835" y="4537"/>
                  </a:cubicBezTo>
                  <a:cubicBezTo>
                    <a:pt x="1835" y="4520"/>
                    <a:pt x="1826" y="4512"/>
                    <a:pt x="1818" y="4512"/>
                  </a:cubicBezTo>
                  <a:close/>
                  <a:moveTo>
                    <a:pt x="16579" y="4645"/>
                  </a:moveTo>
                  <a:cubicBezTo>
                    <a:pt x="16570" y="4645"/>
                    <a:pt x="16562" y="4654"/>
                    <a:pt x="16545" y="4670"/>
                  </a:cubicBezTo>
                  <a:cubicBezTo>
                    <a:pt x="16545" y="4670"/>
                    <a:pt x="16545" y="4704"/>
                    <a:pt x="16545" y="4704"/>
                  </a:cubicBezTo>
                  <a:cubicBezTo>
                    <a:pt x="16712" y="5004"/>
                    <a:pt x="16845" y="5271"/>
                    <a:pt x="16979" y="5571"/>
                  </a:cubicBezTo>
                  <a:lnTo>
                    <a:pt x="17012" y="5571"/>
                  </a:lnTo>
                  <a:cubicBezTo>
                    <a:pt x="17012" y="5571"/>
                    <a:pt x="17046" y="5538"/>
                    <a:pt x="17012" y="5538"/>
                  </a:cubicBezTo>
                  <a:cubicBezTo>
                    <a:pt x="16912" y="5238"/>
                    <a:pt x="16745" y="4937"/>
                    <a:pt x="16612" y="4670"/>
                  </a:cubicBezTo>
                  <a:cubicBezTo>
                    <a:pt x="16595" y="4654"/>
                    <a:pt x="16587" y="4645"/>
                    <a:pt x="16579" y="4645"/>
                  </a:cubicBezTo>
                  <a:close/>
                  <a:moveTo>
                    <a:pt x="567" y="6005"/>
                  </a:moveTo>
                  <a:cubicBezTo>
                    <a:pt x="367" y="6272"/>
                    <a:pt x="200" y="6539"/>
                    <a:pt x="33" y="6805"/>
                  </a:cubicBezTo>
                  <a:cubicBezTo>
                    <a:pt x="0" y="6805"/>
                    <a:pt x="0" y="6839"/>
                    <a:pt x="33" y="6839"/>
                  </a:cubicBezTo>
                  <a:cubicBezTo>
                    <a:pt x="33" y="6855"/>
                    <a:pt x="42" y="6864"/>
                    <a:pt x="54" y="6864"/>
                  </a:cubicBezTo>
                  <a:cubicBezTo>
                    <a:pt x="67" y="6864"/>
                    <a:pt x="83" y="6855"/>
                    <a:pt x="100" y="6839"/>
                  </a:cubicBezTo>
                  <a:cubicBezTo>
                    <a:pt x="267" y="6605"/>
                    <a:pt x="434" y="6338"/>
                    <a:pt x="634" y="6072"/>
                  </a:cubicBezTo>
                  <a:cubicBezTo>
                    <a:pt x="634" y="6038"/>
                    <a:pt x="634" y="6038"/>
                    <a:pt x="634" y="6005"/>
                  </a:cubicBezTo>
                  <a:close/>
                  <a:moveTo>
                    <a:pt x="17346" y="6372"/>
                  </a:moveTo>
                  <a:cubicBezTo>
                    <a:pt x="17312" y="6372"/>
                    <a:pt x="17312" y="6405"/>
                    <a:pt x="17312" y="6438"/>
                  </a:cubicBezTo>
                  <a:cubicBezTo>
                    <a:pt x="17446" y="6705"/>
                    <a:pt x="17546" y="7006"/>
                    <a:pt x="17679" y="7306"/>
                  </a:cubicBezTo>
                  <a:cubicBezTo>
                    <a:pt x="17679" y="7339"/>
                    <a:pt x="17679" y="7339"/>
                    <a:pt x="17713" y="7339"/>
                  </a:cubicBezTo>
                  <a:cubicBezTo>
                    <a:pt x="17746" y="7306"/>
                    <a:pt x="17746" y="7306"/>
                    <a:pt x="17746" y="7272"/>
                  </a:cubicBezTo>
                  <a:cubicBezTo>
                    <a:pt x="17613" y="6972"/>
                    <a:pt x="17513" y="6672"/>
                    <a:pt x="17412" y="6372"/>
                  </a:cubicBezTo>
                  <a:close/>
                  <a:moveTo>
                    <a:pt x="18013" y="8173"/>
                  </a:moveTo>
                  <a:cubicBezTo>
                    <a:pt x="17980" y="8173"/>
                    <a:pt x="17980" y="8206"/>
                    <a:pt x="17980" y="8240"/>
                  </a:cubicBezTo>
                  <a:cubicBezTo>
                    <a:pt x="18080" y="8507"/>
                    <a:pt x="18180" y="8807"/>
                    <a:pt x="18246" y="9140"/>
                  </a:cubicBezTo>
                  <a:cubicBezTo>
                    <a:pt x="18280" y="9140"/>
                    <a:pt x="18280" y="9174"/>
                    <a:pt x="18313" y="9174"/>
                  </a:cubicBezTo>
                  <a:cubicBezTo>
                    <a:pt x="18313" y="9140"/>
                    <a:pt x="18346" y="9140"/>
                    <a:pt x="18346" y="9107"/>
                  </a:cubicBezTo>
                  <a:cubicBezTo>
                    <a:pt x="18246" y="8807"/>
                    <a:pt x="18146" y="8507"/>
                    <a:pt x="18046" y="8206"/>
                  </a:cubicBezTo>
                  <a:cubicBezTo>
                    <a:pt x="18046" y="8173"/>
                    <a:pt x="18013" y="8173"/>
                    <a:pt x="18013" y="8173"/>
                  </a:cubicBezTo>
                  <a:close/>
                  <a:moveTo>
                    <a:pt x="18547" y="10016"/>
                  </a:moveTo>
                  <a:cubicBezTo>
                    <a:pt x="18530" y="10016"/>
                    <a:pt x="18513" y="10024"/>
                    <a:pt x="18513" y="10041"/>
                  </a:cubicBezTo>
                  <a:cubicBezTo>
                    <a:pt x="18580" y="10341"/>
                    <a:pt x="18680" y="10641"/>
                    <a:pt x="18747" y="10975"/>
                  </a:cubicBezTo>
                  <a:cubicBezTo>
                    <a:pt x="18747" y="11008"/>
                    <a:pt x="18780" y="11008"/>
                    <a:pt x="18780" y="11008"/>
                  </a:cubicBezTo>
                  <a:lnTo>
                    <a:pt x="18780" y="11042"/>
                  </a:lnTo>
                  <a:cubicBezTo>
                    <a:pt x="18813" y="11042"/>
                    <a:pt x="18813" y="11008"/>
                    <a:pt x="18813" y="10975"/>
                  </a:cubicBezTo>
                  <a:cubicBezTo>
                    <a:pt x="18747" y="10675"/>
                    <a:pt x="18680" y="10341"/>
                    <a:pt x="18580" y="10041"/>
                  </a:cubicBezTo>
                  <a:cubicBezTo>
                    <a:pt x="18580" y="10024"/>
                    <a:pt x="18563" y="10016"/>
                    <a:pt x="18547" y="10016"/>
                  </a:cubicBezTo>
                  <a:close/>
                  <a:moveTo>
                    <a:pt x="19014" y="11876"/>
                  </a:moveTo>
                  <a:cubicBezTo>
                    <a:pt x="18980" y="11876"/>
                    <a:pt x="18980" y="11876"/>
                    <a:pt x="18980" y="11909"/>
                  </a:cubicBezTo>
                  <a:cubicBezTo>
                    <a:pt x="19047" y="12209"/>
                    <a:pt x="19114" y="12509"/>
                    <a:pt x="19180" y="12843"/>
                  </a:cubicBezTo>
                  <a:cubicBezTo>
                    <a:pt x="19180" y="12876"/>
                    <a:pt x="19180" y="12876"/>
                    <a:pt x="19214" y="12876"/>
                  </a:cubicBezTo>
                  <a:cubicBezTo>
                    <a:pt x="19214" y="12876"/>
                    <a:pt x="19247" y="12843"/>
                    <a:pt x="19247" y="12843"/>
                  </a:cubicBezTo>
                  <a:cubicBezTo>
                    <a:pt x="19180" y="12509"/>
                    <a:pt x="19114" y="12209"/>
                    <a:pt x="19047" y="11909"/>
                  </a:cubicBezTo>
                  <a:cubicBezTo>
                    <a:pt x="19047" y="11876"/>
                    <a:pt x="19014" y="11876"/>
                    <a:pt x="19014" y="11876"/>
                  </a:cubicBezTo>
                  <a:close/>
                  <a:moveTo>
                    <a:pt x="19347" y="13744"/>
                  </a:moveTo>
                  <a:cubicBezTo>
                    <a:pt x="19347" y="13744"/>
                    <a:pt x="19314" y="13777"/>
                    <a:pt x="19314" y="13777"/>
                  </a:cubicBezTo>
                  <a:cubicBezTo>
                    <a:pt x="19381" y="14077"/>
                    <a:pt x="19447" y="14411"/>
                    <a:pt x="19481" y="14711"/>
                  </a:cubicBezTo>
                  <a:cubicBezTo>
                    <a:pt x="19481" y="14744"/>
                    <a:pt x="19514" y="14744"/>
                    <a:pt x="19514" y="14744"/>
                  </a:cubicBezTo>
                  <a:lnTo>
                    <a:pt x="19547" y="14744"/>
                  </a:lnTo>
                  <a:cubicBezTo>
                    <a:pt x="19547" y="14744"/>
                    <a:pt x="19581" y="14744"/>
                    <a:pt x="19547" y="14711"/>
                  </a:cubicBezTo>
                  <a:cubicBezTo>
                    <a:pt x="19514" y="14411"/>
                    <a:pt x="19447" y="14111"/>
                    <a:pt x="19414" y="13777"/>
                  </a:cubicBezTo>
                  <a:cubicBezTo>
                    <a:pt x="19381" y="13744"/>
                    <a:pt x="19381" y="13744"/>
                    <a:pt x="19347" y="13744"/>
                  </a:cubicBezTo>
                  <a:close/>
                  <a:moveTo>
                    <a:pt x="19681" y="15612"/>
                  </a:moveTo>
                  <a:cubicBezTo>
                    <a:pt x="19647" y="15612"/>
                    <a:pt x="19614" y="15645"/>
                    <a:pt x="19647" y="15678"/>
                  </a:cubicBezTo>
                  <a:cubicBezTo>
                    <a:pt x="19681" y="15979"/>
                    <a:pt x="19714" y="16279"/>
                    <a:pt x="19781" y="16612"/>
                  </a:cubicBezTo>
                  <a:cubicBezTo>
                    <a:pt x="19781" y="16646"/>
                    <a:pt x="19781" y="16646"/>
                    <a:pt x="19814" y="16646"/>
                  </a:cubicBezTo>
                  <a:cubicBezTo>
                    <a:pt x="19814" y="16646"/>
                    <a:pt x="19848" y="16612"/>
                    <a:pt x="19848" y="16612"/>
                  </a:cubicBezTo>
                  <a:cubicBezTo>
                    <a:pt x="19814" y="16279"/>
                    <a:pt x="19747" y="15979"/>
                    <a:pt x="19714" y="15645"/>
                  </a:cubicBezTo>
                  <a:cubicBezTo>
                    <a:pt x="19714" y="15645"/>
                    <a:pt x="19681" y="15612"/>
                    <a:pt x="19681" y="15612"/>
                  </a:cubicBezTo>
                  <a:close/>
                  <a:moveTo>
                    <a:pt x="19914" y="17513"/>
                  </a:moveTo>
                  <a:cubicBezTo>
                    <a:pt x="19914" y="17513"/>
                    <a:pt x="19881" y="17546"/>
                    <a:pt x="19881" y="17546"/>
                  </a:cubicBezTo>
                  <a:cubicBezTo>
                    <a:pt x="19914" y="17880"/>
                    <a:pt x="19948" y="18180"/>
                    <a:pt x="19981" y="18514"/>
                  </a:cubicBezTo>
                  <a:cubicBezTo>
                    <a:pt x="19981" y="18547"/>
                    <a:pt x="20014" y="18547"/>
                    <a:pt x="20048" y="18547"/>
                  </a:cubicBezTo>
                  <a:cubicBezTo>
                    <a:pt x="20048" y="18547"/>
                    <a:pt x="20081" y="18514"/>
                    <a:pt x="20081" y="18514"/>
                  </a:cubicBezTo>
                  <a:cubicBezTo>
                    <a:pt x="20048" y="18180"/>
                    <a:pt x="20014" y="17880"/>
                    <a:pt x="19948" y="17546"/>
                  </a:cubicBezTo>
                  <a:cubicBezTo>
                    <a:pt x="19948" y="17513"/>
                    <a:pt x="19948" y="17513"/>
                    <a:pt x="19914" y="17513"/>
                  </a:cubicBezTo>
                  <a:close/>
                  <a:moveTo>
                    <a:pt x="20114" y="19414"/>
                  </a:moveTo>
                  <a:cubicBezTo>
                    <a:pt x="20114" y="19414"/>
                    <a:pt x="20081" y="19448"/>
                    <a:pt x="20081" y="19448"/>
                  </a:cubicBezTo>
                  <a:lnTo>
                    <a:pt x="20181" y="20415"/>
                  </a:lnTo>
                  <a:cubicBezTo>
                    <a:pt x="20181" y="20415"/>
                    <a:pt x="20214" y="20448"/>
                    <a:pt x="20214" y="20448"/>
                  </a:cubicBezTo>
                  <a:cubicBezTo>
                    <a:pt x="20248" y="20448"/>
                    <a:pt x="20248" y="20415"/>
                    <a:pt x="20248" y="20382"/>
                  </a:cubicBezTo>
                  <a:cubicBezTo>
                    <a:pt x="20248" y="20082"/>
                    <a:pt x="20214" y="19781"/>
                    <a:pt x="20181" y="19448"/>
                  </a:cubicBezTo>
                  <a:cubicBezTo>
                    <a:pt x="20148" y="19414"/>
                    <a:pt x="20148" y="19414"/>
                    <a:pt x="20114" y="19414"/>
                  </a:cubicBezTo>
                  <a:close/>
                  <a:moveTo>
                    <a:pt x="20315" y="21316"/>
                  </a:moveTo>
                  <a:cubicBezTo>
                    <a:pt x="20281" y="21316"/>
                    <a:pt x="20248" y="21349"/>
                    <a:pt x="20248" y="21349"/>
                  </a:cubicBezTo>
                  <a:lnTo>
                    <a:pt x="20315" y="22316"/>
                  </a:lnTo>
                  <a:cubicBezTo>
                    <a:pt x="20315" y="22316"/>
                    <a:pt x="20348" y="22350"/>
                    <a:pt x="20381" y="22350"/>
                  </a:cubicBezTo>
                  <a:cubicBezTo>
                    <a:pt x="20415" y="22350"/>
                    <a:pt x="20415" y="22350"/>
                    <a:pt x="20415" y="22316"/>
                  </a:cubicBezTo>
                  <a:cubicBezTo>
                    <a:pt x="20381" y="22016"/>
                    <a:pt x="20381" y="21683"/>
                    <a:pt x="20348" y="21382"/>
                  </a:cubicBezTo>
                  <a:cubicBezTo>
                    <a:pt x="20348" y="21349"/>
                    <a:pt x="20315" y="21316"/>
                    <a:pt x="20315" y="21316"/>
                  </a:cubicBezTo>
                  <a:close/>
                  <a:moveTo>
                    <a:pt x="20415" y="23217"/>
                  </a:moveTo>
                  <a:cubicBezTo>
                    <a:pt x="20415" y="23217"/>
                    <a:pt x="20381" y="23250"/>
                    <a:pt x="20381" y="23250"/>
                  </a:cubicBezTo>
                  <a:cubicBezTo>
                    <a:pt x="20415" y="23584"/>
                    <a:pt x="20448" y="23884"/>
                    <a:pt x="20448" y="24218"/>
                  </a:cubicBezTo>
                  <a:cubicBezTo>
                    <a:pt x="20448" y="24251"/>
                    <a:pt x="20448" y="24251"/>
                    <a:pt x="20481" y="24251"/>
                  </a:cubicBezTo>
                  <a:lnTo>
                    <a:pt x="20481" y="24285"/>
                  </a:lnTo>
                  <a:cubicBezTo>
                    <a:pt x="20515" y="24285"/>
                    <a:pt x="20515" y="24251"/>
                    <a:pt x="20515" y="24218"/>
                  </a:cubicBezTo>
                  <a:cubicBezTo>
                    <a:pt x="20515" y="23918"/>
                    <a:pt x="20481" y="23584"/>
                    <a:pt x="20481" y="23250"/>
                  </a:cubicBezTo>
                  <a:cubicBezTo>
                    <a:pt x="20448" y="23250"/>
                    <a:pt x="20448" y="23217"/>
                    <a:pt x="20415" y="23217"/>
                  </a:cubicBezTo>
                  <a:close/>
                  <a:moveTo>
                    <a:pt x="20515" y="25118"/>
                  </a:moveTo>
                  <a:cubicBezTo>
                    <a:pt x="20515" y="25118"/>
                    <a:pt x="20481" y="25152"/>
                    <a:pt x="20481" y="25152"/>
                  </a:cubicBezTo>
                  <a:cubicBezTo>
                    <a:pt x="20515" y="25485"/>
                    <a:pt x="20515" y="25819"/>
                    <a:pt x="20515" y="26119"/>
                  </a:cubicBezTo>
                  <a:cubicBezTo>
                    <a:pt x="20515" y="26153"/>
                    <a:pt x="20548" y="26153"/>
                    <a:pt x="20581" y="26153"/>
                  </a:cubicBezTo>
                  <a:cubicBezTo>
                    <a:pt x="20581" y="26153"/>
                    <a:pt x="20615" y="26153"/>
                    <a:pt x="20615" y="26119"/>
                  </a:cubicBezTo>
                  <a:lnTo>
                    <a:pt x="20581" y="25152"/>
                  </a:lnTo>
                  <a:cubicBezTo>
                    <a:pt x="20581" y="25118"/>
                    <a:pt x="20548" y="25118"/>
                    <a:pt x="20515" y="25118"/>
                  </a:cubicBezTo>
                  <a:close/>
                  <a:moveTo>
                    <a:pt x="20581" y="27020"/>
                  </a:moveTo>
                  <a:cubicBezTo>
                    <a:pt x="20581" y="27053"/>
                    <a:pt x="20548" y="27053"/>
                    <a:pt x="20548" y="27087"/>
                  </a:cubicBezTo>
                  <a:cubicBezTo>
                    <a:pt x="20581" y="27387"/>
                    <a:pt x="20581" y="27720"/>
                    <a:pt x="20581" y="28054"/>
                  </a:cubicBezTo>
                  <a:cubicBezTo>
                    <a:pt x="20581" y="28054"/>
                    <a:pt x="20615" y="28087"/>
                    <a:pt x="20615" y="28087"/>
                  </a:cubicBezTo>
                  <a:cubicBezTo>
                    <a:pt x="20648" y="28087"/>
                    <a:pt x="20681" y="28054"/>
                    <a:pt x="20681" y="28054"/>
                  </a:cubicBezTo>
                  <a:cubicBezTo>
                    <a:pt x="20648" y="27720"/>
                    <a:pt x="20648" y="27420"/>
                    <a:pt x="20648" y="27087"/>
                  </a:cubicBezTo>
                  <a:lnTo>
                    <a:pt x="20648" y="27053"/>
                  </a:lnTo>
                  <a:cubicBezTo>
                    <a:pt x="20648" y="27053"/>
                    <a:pt x="20615" y="27020"/>
                    <a:pt x="20581" y="27020"/>
                  </a:cubicBezTo>
                  <a:close/>
                  <a:moveTo>
                    <a:pt x="20648" y="28955"/>
                  </a:moveTo>
                  <a:cubicBezTo>
                    <a:pt x="20648" y="28955"/>
                    <a:pt x="20615" y="28955"/>
                    <a:pt x="20615" y="28988"/>
                  </a:cubicBezTo>
                  <a:lnTo>
                    <a:pt x="20615" y="29955"/>
                  </a:lnTo>
                  <a:cubicBezTo>
                    <a:pt x="20615" y="29955"/>
                    <a:pt x="20648" y="29989"/>
                    <a:pt x="20648" y="29989"/>
                  </a:cubicBezTo>
                  <a:cubicBezTo>
                    <a:pt x="20681" y="29989"/>
                    <a:pt x="20681" y="29955"/>
                    <a:pt x="20681" y="29955"/>
                  </a:cubicBezTo>
                  <a:lnTo>
                    <a:pt x="20681" y="28988"/>
                  </a:lnTo>
                  <a:cubicBezTo>
                    <a:pt x="20681" y="28988"/>
                    <a:pt x="20681" y="28955"/>
                    <a:pt x="20648" y="28955"/>
                  </a:cubicBezTo>
                  <a:close/>
                  <a:moveTo>
                    <a:pt x="20648" y="30856"/>
                  </a:moveTo>
                  <a:cubicBezTo>
                    <a:pt x="20648" y="30856"/>
                    <a:pt x="20615" y="30856"/>
                    <a:pt x="20615" y="30889"/>
                  </a:cubicBezTo>
                  <a:lnTo>
                    <a:pt x="20615" y="31857"/>
                  </a:lnTo>
                  <a:cubicBezTo>
                    <a:pt x="20615" y="31890"/>
                    <a:pt x="20648" y="31890"/>
                    <a:pt x="20648" y="31890"/>
                  </a:cubicBezTo>
                  <a:cubicBezTo>
                    <a:pt x="20681" y="31890"/>
                    <a:pt x="20715" y="31857"/>
                    <a:pt x="20715" y="31857"/>
                  </a:cubicBezTo>
                  <a:lnTo>
                    <a:pt x="20715" y="30889"/>
                  </a:lnTo>
                  <a:cubicBezTo>
                    <a:pt x="20715" y="30856"/>
                    <a:pt x="20681" y="30856"/>
                    <a:pt x="20648" y="30856"/>
                  </a:cubicBezTo>
                  <a:close/>
                  <a:moveTo>
                    <a:pt x="20671" y="32777"/>
                  </a:moveTo>
                  <a:cubicBezTo>
                    <a:pt x="20665" y="32777"/>
                    <a:pt x="20658" y="32781"/>
                    <a:pt x="20648" y="32791"/>
                  </a:cubicBezTo>
                  <a:cubicBezTo>
                    <a:pt x="20648" y="32791"/>
                    <a:pt x="20615" y="32791"/>
                    <a:pt x="20615" y="32824"/>
                  </a:cubicBezTo>
                  <a:lnTo>
                    <a:pt x="20615" y="33791"/>
                  </a:lnTo>
                  <a:lnTo>
                    <a:pt x="20648" y="33791"/>
                  </a:lnTo>
                  <a:cubicBezTo>
                    <a:pt x="20681" y="33791"/>
                    <a:pt x="20681" y="33791"/>
                    <a:pt x="20715" y="33758"/>
                  </a:cubicBezTo>
                  <a:lnTo>
                    <a:pt x="20715" y="32824"/>
                  </a:lnTo>
                  <a:cubicBezTo>
                    <a:pt x="20691" y="32800"/>
                    <a:pt x="20684" y="32777"/>
                    <a:pt x="20671" y="32777"/>
                  </a:cubicBezTo>
                  <a:close/>
                  <a:moveTo>
                    <a:pt x="20615" y="34692"/>
                  </a:moveTo>
                  <a:cubicBezTo>
                    <a:pt x="20615" y="34692"/>
                    <a:pt x="20581" y="34692"/>
                    <a:pt x="20581" y="34725"/>
                  </a:cubicBezTo>
                  <a:lnTo>
                    <a:pt x="20581" y="35659"/>
                  </a:lnTo>
                  <a:cubicBezTo>
                    <a:pt x="20581" y="35687"/>
                    <a:pt x="20581" y="35714"/>
                    <a:pt x="20600" y="35723"/>
                  </a:cubicBezTo>
                  <a:lnTo>
                    <a:pt x="20600" y="35723"/>
                  </a:lnTo>
                  <a:cubicBezTo>
                    <a:pt x="20626" y="35714"/>
                    <a:pt x="20648" y="35687"/>
                    <a:pt x="20648" y="35659"/>
                  </a:cubicBezTo>
                  <a:cubicBezTo>
                    <a:pt x="20648" y="35359"/>
                    <a:pt x="20648" y="35059"/>
                    <a:pt x="20648" y="34725"/>
                  </a:cubicBezTo>
                  <a:cubicBezTo>
                    <a:pt x="20648" y="34692"/>
                    <a:pt x="20648" y="34692"/>
                    <a:pt x="20615" y="34692"/>
                  </a:cubicBezTo>
                  <a:close/>
                  <a:moveTo>
                    <a:pt x="20600" y="35723"/>
                  </a:moveTo>
                  <a:lnTo>
                    <a:pt x="20600" y="35723"/>
                  </a:lnTo>
                  <a:cubicBezTo>
                    <a:pt x="20594" y="35725"/>
                    <a:pt x="20588" y="35726"/>
                    <a:pt x="20581" y="35726"/>
                  </a:cubicBezTo>
                  <a:lnTo>
                    <a:pt x="20615" y="35726"/>
                  </a:lnTo>
                  <a:cubicBezTo>
                    <a:pt x="20609" y="35726"/>
                    <a:pt x="20604" y="35725"/>
                    <a:pt x="20600" y="35723"/>
                  </a:cubicBezTo>
                  <a:close/>
                  <a:moveTo>
                    <a:pt x="20581" y="36593"/>
                  </a:moveTo>
                  <a:cubicBezTo>
                    <a:pt x="20581" y="36593"/>
                    <a:pt x="20548" y="36593"/>
                    <a:pt x="20548" y="36627"/>
                  </a:cubicBezTo>
                  <a:cubicBezTo>
                    <a:pt x="20548" y="36960"/>
                    <a:pt x="20515" y="37260"/>
                    <a:pt x="20515" y="37594"/>
                  </a:cubicBezTo>
                  <a:cubicBezTo>
                    <a:pt x="20515" y="37594"/>
                    <a:pt x="20515" y="37627"/>
                    <a:pt x="20548" y="37627"/>
                  </a:cubicBezTo>
                  <a:cubicBezTo>
                    <a:pt x="20581" y="37627"/>
                    <a:pt x="20581" y="37594"/>
                    <a:pt x="20581" y="37594"/>
                  </a:cubicBezTo>
                  <a:cubicBezTo>
                    <a:pt x="20615" y="37260"/>
                    <a:pt x="20615" y="36960"/>
                    <a:pt x="20615" y="36627"/>
                  </a:cubicBezTo>
                  <a:cubicBezTo>
                    <a:pt x="20615" y="36593"/>
                    <a:pt x="20615" y="36593"/>
                    <a:pt x="20581" y="36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7193305" y="3456178"/>
              <a:ext cx="202227" cy="403413"/>
            </a:xfrm>
            <a:custGeom>
              <a:avLst/>
              <a:gdLst/>
              <a:ahLst/>
              <a:cxnLst/>
              <a:rect l="l" t="t" r="r" b="b"/>
              <a:pathLst>
                <a:path w="19214" h="38329" extrusionOk="0">
                  <a:moveTo>
                    <a:pt x="9040" y="1"/>
                  </a:moveTo>
                  <a:cubicBezTo>
                    <a:pt x="9007" y="1"/>
                    <a:pt x="9007" y="34"/>
                    <a:pt x="9007" y="34"/>
                  </a:cubicBezTo>
                  <a:cubicBezTo>
                    <a:pt x="9007" y="68"/>
                    <a:pt x="9040" y="68"/>
                    <a:pt x="9040" y="68"/>
                  </a:cubicBezTo>
                  <a:lnTo>
                    <a:pt x="10007" y="68"/>
                  </a:lnTo>
                  <a:lnTo>
                    <a:pt x="10007" y="101"/>
                  </a:lnTo>
                  <a:cubicBezTo>
                    <a:pt x="10041" y="101"/>
                    <a:pt x="10041" y="68"/>
                    <a:pt x="10041" y="68"/>
                  </a:cubicBezTo>
                  <a:cubicBezTo>
                    <a:pt x="10041" y="34"/>
                    <a:pt x="10041" y="1"/>
                    <a:pt x="10007" y="1"/>
                  </a:cubicBezTo>
                  <a:close/>
                  <a:moveTo>
                    <a:pt x="8106" y="134"/>
                  </a:moveTo>
                  <a:cubicBezTo>
                    <a:pt x="7772" y="201"/>
                    <a:pt x="7472" y="301"/>
                    <a:pt x="7172" y="401"/>
                  </a:cubicBezTo>
                  <a:cubicBezTo>
                    <a:pt x="7139" y="401"/>
                    <a:pt x="7139" y="435"/>
                    <a:pt x="7139" y="435"/>
                  </a:cubicBezTo>
                  <a:cubicBezTo>
                    <a:pt x="7139" y="468"/>
                    <a:pt x="7172" y="468"/>
                    <a:pt x="7172" y="468"/>
                  </a:cubicBezTo>
                  <a:lnTo>
                    <a:pt x="7205" y="468"/>
                  </a:lnTo>
                  <a:cubicBezTo>
                    <a:pt x="7506" y="368"/>
                    <a:pt x="7806" y="268"/>
                    <a:pt x="8106" y="201"/>
                  </a:cubicBezTo>
                  <a:cubicBezTo>
                    <a:pt x="8139" y="201"/>
                    <a:pt x="8139" y="201"/>
                    <a:pt x="8139" y="168"/>
                  </a:cubicBezTo>
                  <a:cubicBezTo>
                    <a:pt x="8139" y="134"/>
                    <a:pt x="8106" y="134"/>
                    <a:pt x="8106" y="134"/>
                  </a:cubicBezTo>
                  <a:close/>
                  <a:moveTo>
                    <a:pt x="10908" y="134"/>
                  </a:moveTo>
                  <a:cubicBezTo>
                    <a:pt x="10908" y="134"/>
                    <a:pt x="10875" y="134"/>
                    <a:pt x="10875" y="168"/>
                  </a:cubicBezTo>
                  <a:cubicBezTo>
                    <a:pt x="10848" y="195"/>
                    <a:pt x="10886" y="244"/>
                    <a:pt x="10920" y="244"/>
                  </a:cubicBezTo>
                  <a:cubicBezTo>
                    <a:pt x="10927" y="244"/>
                    <a:pt x="10935" y="241"/>
                    <a:pt x="10941" y="234"/>
                  </a:cubicBezTo>
                  <a:cubicBezTo>
                    <a:pt x="11237" y="300"/>
                    <a:pt x="11532" y="398"/>
                    <a:pt x="11827" y="496"/>
                  </a:cubicBezTo>
                  <a:lnTo>
                    <a:pt x="11827" y="496"/>
                  </a:lnTo>
                  <a:cubicBezTo>
                    <a:pt x="11835" y="492"/>
                    <a:pt x="11842" y="484"/>
                    <a:pt x="11842" y="468"/>
                  </a:cubicBezTo>
                  <a:cubicBezTo>
                    <a:pt x="11842" y="468"/>
                    <a:pt x="11842" y="435"/>
                    <a:pt x="11842" y="435"/>
                  </a:cubicBezTo>
                  <a:cubicBezTo>
                    <a:pt x="11542" y="301"/>
                    <a:pt x="11242" y="201"/>
                    <a:pt x="10908" y="134"/>
                  </a:cubicBezTo>
                  <a:close/>
                  <a:moveTo>
                    <a:pt x="11827" y="496"/>
                  </a:moveTo>
                  <a:cubicBezTo>
                    <a:pt x="11818" y="501"/>
                    <a:pt x="11809" y="501"/>
                    <a:pt x="11809" y="501"/>
                  </a:cubicBezTo>
                  <a:lnTo>
                    <a:pt x="11842" y="501"/>
                  </a:lnTo>
                  <a:cubicBezTo>
                    <a:pt x="11837" y="500"/>
                    <a:pt x="11832" y="498"/>
                    <a:pt x="11827" y="496"/>
                  </a:cubicBezTo>
                  <a:close/>
                  <a:moveTo>
                    <a:pt x="6280" y="753"/>
                  </a:moveTo>
                  <a:cubicBezTo>
                    <a:pt x="6275" y="753"/>
                    <a:pt x="6271" y="757"/>
                    <a:pt x="6271" y="768"/>
                  </a:cubicBezTo>
                  <a:cubicBezTo>
                    <a:pt x="5971" y="902"/>
                    <a:pt x="5704" y="1035"/>
                    <a:pt x="5437" y="1202"/>
                  </a:cubicBezTo>
                  <a:cubicBezTo>
                    <a:pt x="5404" y="1235"/>
                    <a:pt x="5404" y="1235"/>
                    <a:pt x="5437" y="1269"/>
                  </a:cubicBezTo>
                  <a:cubicBezTo>
                    <a:pt x="5437" y="1269"/>
                    <a:pt x="5437" y="1302"/>
                    <a:pt x="5471" y="1302"/>
                  </a:cubicBezTo>
                  <a:lnTo>
                    <a:pt x="5471" y="1269"/>
                  </a:lnTo>
                  <a:cubicBezTo>
                    <a:pt x="5738" y="1102"/>
                    <a:pt x="6038" y="968"/>
                    <a:pt x="6305" y="835"/>
                  </a:cubicBezTo>
                  <a:cubicBezTo>
                    <a:pt x="6305" y="802"/>
                    <a:pt x="6305" y="802"/>
                    <a:pt x="6305" y="768"/>
                  </a:cubicBezTo>
                  <a:cubicBezTo>
                    <a:pt x="6305" y="768"/>
                    <a:pt x="6290" y="753"/>
                    <a:pt x="6280" y="753"/>
                  </a:cubicBezTo>
                  <a:close/>
                  <a:moveTo>
                    <a:pt x="12709" y="868"/>
                  </a:moveTo>
                  <a:cubicBezTo>
                    <a:pt x="12676" y="902"/>
                    <a:pt x="12676" y="902"/>
                    <a:pt x="12709" y="935"/>
                  </a:cubicBezTo>
                  <a:cubicBezTo>
                    <a:pt x="12976" y="1102"/>
                    <a:pt x="13210" y="1269"/>
                    <a:pt x="13477" y="1469"/>
                  </a:cubicBezTo>
                  <a:cubicBezTo>
                    <a:pt x="13493" y="1485"/>
                    <a:pt x="13502" y="1494"/>
                    <a:pt x="13510" y="1494"/>
                  </a:cubicBezTo>
                  <a:cubicBezTo>
                    <a:pt x="13518" y="1494"/>
                    <a:pt x="13527" y="1485"/>
                    <a:pt x="13543" y="1469"/>
                  </a:cubicBezTo>
                  <a:cubicBezTo>
                    <a:pt x="13543" y="1469"/>
                    <a:pt x="13543" y="1435"/>
                    <a:pt x="13543" y="1435"/>
                  </a:cubicBezTo>
                  <a:cubicBezTo>
                    <a:pt x="13276" y="1235"/>
                    <a:pt x="13010" y="1035"/>
                    <a:pt x="12743" y="868"/>
                  </a:cubicBezTo>
                  <a:close/>
                  <a:moveTo>
                    <a:pt x="4637" y="1736"/>
                  </a:moveTo>
                  <a:cubicBezTo>
                    <a:pt x="4370" y="1902"/>
                    <a:pt x="4137" y="2102"/>
                    <a:pt x="3870" y="2336"/>
                  </a:cubicBezTo>
                  <a:cubicBezTo>
                    <a:pt x="3836" y="2336"/>
                    <a:pt x="3836" y="2369"/>
                    <a:pt x="3870" y="2369"/>
                  </a:cubicBezTo>
                  <a:lnTo>
                    <a:pt x="3903" y="2369"/>
                  </a:lnTo>
                  <a:lnTo>
                    <a:pt x="3903" y="2403"/>
                  </a:lnTo>
                  <a:cubicBezTo>
                    <a:pt x="3903" y="2403"/>
                    <a:pt x="3936" y="2369"/>
                    <a:pt x="3936" y="2369"/>
                  </a:cubicBezTo>
                  <a:cubicBezTo>
                    <a:pt x="4170" y="2169"/>
                    <a:pt x="4437" y="1969"/>
                    <a:pt x="4670" y="1802"/>
                  </a:cubicBezTo>
                  <a:cubicBezTo>
                    <a:pt x="4704" y="1802"/>
                    <a:pt x="4704" y="1769"/>
                    <a:pt x="4670" y="1736"/>
                  </a:cubicBezTo>
                  <a:close/>
                  <a:moveTo>
                    <a:pt x="14156" y="2077"/>
                  </a:moveTo>
                  <a:cubicBezTo>
                    <a:pt x="14144" y="2077"/>
                    <a:pt x="14127" y="2086"/>
                    <a:pt x="14110" y="2102"/>
                  </a:cubicBezTo>
                  <a:cubicBezTo>
                    <a:pt x="14110" y="2102"/>
                    <a:pt x="14110" y="2136"/>
                    <a:pt x="14110" y="2136"/>
                  </a:cubicBezTo>
                  <a:cubicBezTo>
                    <a:pt x="14344" y="2403"/>
                    <a:pt x="14511" y="2636"/>
                    <a:pt x="14711" y="2903"/>
                  </a:cubicBezTo>
                  <a:lnTo>
                    <a:pt x="14777" y="2903"/>
                  </a:lnTo>
                  <a:cubicBezTo>
                    <a:pt x="14777" y="2903"/>
                    <a:pt x="14777" y="2870"/>
                    <a:pt x="14777" y="2836"/>
                  </a:cubicBezTo>
                  <a:cubicBezTo>
                    <a:pt x="14577" y="2603"/>
                    <a:pt x="14377" y="2336"/>
                    <a:pt x="14177" y="2102"/>
                  </a:cubicBezTo>
                  <a:cubicBezTo>
                    <a:pt x="14177" y="2086"/>
                    <a:pt x="14169" y="2077"/>
                    <a:pt x="14156" y="2077"/>
                  </a:cubicBezTo>
                  <a:close/>
                  <a:moveTo>
                    <a:pt x="3136" y="2936"/>
                  </a:moveTo>
                  <a:cubicBezTo>
                    <a:pt x="2902" y="3137"/>
                    <a:pt x="2669" y="3370"/>
                    <a:pt x="2435" y="3604"/>
                  </a:cubicBezTo>
                  <a:cubicBezTo>
                    <a:pt x="2435" y="3604"/>
                    <a:pt x="2435" y="3637"/>
                    <a:pt x="2435" y="3670"/>
                  </a:cubicBezTo>
                  <a:lnTo>
                    <a:pt x="2502" y="3670"/>
                  </a:lnTo>
                  <a:cubicBezTo>
                    <a:pt x="2736" y="3437"/>
                    <a:pt x="2969" y="3203"/>
                    <a:pt x="3203" y="3003"/>
                  </a:cubicBezTo>
                  <a:cubicBezTo>
                    <a:pt x="3203" y="3003"/>
                    <a:pt x="3203" y="2970"/>
                    <a:pt x="3203" y="2936"/>
                  </a:cubicBezTo>
                  <a:close/>
                  <a:moveTo>
                    <a:pt x="15211" y="3637"/>
                  </a:moveTo>
                  <a:cubicBezTo>
                    <a:pt x="15211" y="3670"/>
                    <a:pt x="15211" y="3670"/>
                    <a:pt x="15211" y="3704"/>
                  </a:cubicBezTo>
                  <a:cubicBezTo>
                    <a:pt x="15378" y="3970"/>
                    <a:pt x="15545" y="4237"/>
                    <a:pt x="15678" y="4538"/>
                  </a:cubicBezTo>
                  <a:lnTo>
                    <a:pt x="15745" y="4538"/>
                  </a:lnTo>
                  <a:cubicBezTo>
                    <a:pt x="15745" y="4504"/>
                    <a:pt x="15745" y="4504"/>
                    <a:pt x="15745" y="4471"/>
                  </a:cubicBezTo>
                  <a:cubicBezTo>
                    <a:pt x="15611" y="4204"/>
                    <a:pt x="15445" y="3904"/>
                    <a:pt x="15278" y="3637"/>
                  </a:cubicBezTo>
                  <a:close/>
                  <a:moveTo>
                    <a:pt x="1818" y="4279"/>
                  </a:moveTo>
                  <a:cubicBezTo>
                    <a:pt x="1810" y="4279"/>
                    <a:pt x="1802" y="4287"/>
                    <a:pt x="1802" y="4304"/>
                  </a:cubicBezTo>
                  <a:cubicBezTo>
                    <a:pt x="1568" y="4538"/>
                    <a:pt x="1368" y="4771"/>
                    <a:pt x="1168" y="5005"/>
                  </a:cubicBezTo>
                  <a:cubicBezTo>
                    <a:pt x="1134" y="5038"/>
                    <a:pt x="1134" y="5071"/>
                    <a:pt x="1168" y="5071"/>
                  </a:cubicBezTo>
                  <a:lnTo>
                    <a:pt x="1234" y="5071"/>
                  </a:lnTo>
                  <a:cubicBezTo>
                    <a:pt x="1435" y="4804"/>
                    <a:pt x="1635" y="4571"/>
                    <a:pt x="1835" y="4337"/>
                  </a:cubicBezTo>
                  <a:cubicBezTo>
                    <a:pt x="1868" y="4337"/>
                    <a:pt x="1868" y="4304"/>
                    <a:pt x="1835" y="4304"/>
                  </a:cubicBezTo>
                  <a:cubicBezTo>
                    <a:pt x="1835" y="4287"/>
                    <a:pt x="1827" y="4279"/>
                    <a:pt x="1818" y="4279"/>
                  </a:cubicBezTo>
                  <a:close/>
                  <a:moveTo>
                    <a:pt x="16095" y="5313"/>
                  </a:moveTo>
                  <a:cubicBezTo>
                    <a:pt x="16087" y="5313"/>
                    <a:pt x="16078" y="5321"/>
                    <a:pt x="16078" y="5338"/>
                  </a:cubicBezTo>
                  <a:cubicBezTo>
                    <a:pt x="16045" y="5338"/>
                    <a:pt x="16045" y="5372"/>
                    <a:pt x="16078" y="5372"/>
                  </a:cubicBezTo>
                  <a:cubicBezTo>
                    <a:pt x="16178" y="5672"/>
                    <a:pt x="16312" y="5939"/>
                    <a:pt x="16412" y="6272"/>
                  </a:cubicBezTo>
                  <a:cubicBezTo>
                    <a:pt x="16434" y="6272"/>
                    <a:pt x="16442" y="6287"/>
                    <a:pt x="16454" y="6287"/>
                  </a:cubicBezTo>
                  <a:cubicBezTo>
                    <a:pt x="16460" y="6287"/>
                    <a:pt x="16468" y="6283"/>
                    <a:pt x="16479" y="6272"/>
                  </a:cubicBezTo>
                  <a:lnTo>
                    <a:pt x="16445" y="6272"/>
                  </a:lnTo>
                  <a:cubicBezTo>
                    <a:pt x="16479" y="6239"/>
                    <a:pt x="16479" y="6239"/>
                    <a:pt x="16479" y="6205"/>
                  </a:cubicBezTo>
                  <a:cubicBezTo>
                    <a:pt x="16379" y="5905"/>
                    <a:pt x="16245" y="5605"/>
                    <a:pt x="16112" y="5338"/>
                  </a:cubicBezTo>
                  <a:cubicBezTo>
                    <a:pt x="16112" y="5321"/>
                    <a:pt x="16103" y="5313"/>
                    <a:pt x="16095" y="5313"/>
                  </a:cubicBezTo>
                  <a:close/>
                  <a:moveTo>
                    <a:pt x="601" y="5747"/>
                  </a:moveTo>
                  <a:cubicBezTo>
                    <a:pt x="592" y="5747"/>
                    <a:pt x="584" y="5755"/>
                    <a:pt x="567" y="5772"/>
                  </a:cubicBezTo>
                  <a:cubicBezTo>
                    <a:pt x="367" y="6039"/>
                    <a:pt x="200" y="6272"/>
                    <a:pt x="0" y="6539"/>
                  </a:cubicBezTo>
                  <a:cubicBezTo>
                    <a:pt x="0" y="6572"/>
                    <a:pt x="0" y="6572"/>
                    <a:pt x="0" y="6606"/>
                  </a:cubicBezTo>
                  <a:lnTo>
                    <a:pt x="67" y="6606"/>
                  </a:lnTo>
                  <a:cubicBezTo>
                    <a:pt x="234" y="6339"/>
                    <a:pt x="434" y="6072"/>
                    <a:pt x="634" y="5805"/>
                  </a:cubicBezTo>
                  <a:cubicBezTo>
                    <a:pt x="634" y="5805"/>
                    <a:pt x="634" y="5772"/>
                    <a:pt x="634" y="5772"/>
                  </a:cubicBezTo>
                  <a:cubicBezTo>
                    <a:pt x="617" y="5755"/>
                    <a:pt x="609" y="5747"/>
                    <a:pt x="601" y="5747"/>
                  </a:cubicBezTo>
                  <a:close/>
                  <a:moveTo>
                    <a:pt x="16746" y="7106"/>
                  </a:moveTo>
                  <a:cubicBezTo>
                    <a:pt x="16746" y="7106"/>
                    <a:pt x="16712" y="7139"/>
                    <a:pt x="16712" y="7139"/>
                  </a:cubicBezTo>
                  <a:cubicBezTo>
                    <a:pt x="16812" y="7440"/>
                    <a:pt x="16912" y="7740"/>
                    <a:pt x="17012" y="8073"/>
                  </a:cubicBezTo>
                  <a:cubicBezTo>
                    <a:pt x="17012" y="8073"/>
                    <a:pt x="17012" y="8073"/>
                    <a:pt x="17046" y="8107"/>
                  </a:cubicBezTo>
                  <a:lnTo>
                    <a:pt x="17079" y="8073"/>
                  </a:lnTo>
                  <a:cubicBezTo>
                    <a:pt x="17079" y="8073"/>
                    <a:pt x="17079" y="8040"/>
                    <a:pt x="17079" y="8040"/>
                  </a:cubicBezTo>
                  <a:cubicBezTo>
                    <a:pt x="17012" y="7740"/>
                    <a:pt x="16912" y="7406"/>
                    <a:pt x="16812" y="7139"/>
                  </a:cubicBezTo>
                  <a:cubicBezTo>
                    <a:pt x="16812" y="7106"/>
                    <a:pt x="16779" y="7106"/>
                    <a:pt x="16746" y="7106"/>
                  </a:cubicBezTo>
                  <a:close/>
                  <a:moveTo>
                    <a:pt x="17313" y="8941"/>
                  </a:moveTo>
                  <a:cubicBezTo>
                    <a:pt x="17279" y="8941"/>
                    <a:pt x="17246" y="8974"/>
                    <a:pt x="17279" y="9007"/>
                  </a:cubicBezTo>
                  <a:cubicBezTo>
                    <a:pt x="17346" y="9308"/>
                    <a:pt x="17413" y="9608"/>
                    <a:pt x="17513" y="9908"/>
                  </a:cubicBezTo>
                  <a:cubicBezTo>
                    <a:pt x="17513" y="9941"/>
                    <a:pt x="17513" y="9941"/>
                    <a:pt x="17546" y="9941"/>
                  </a:cubicBezTo>
                  <a:cubicBezTo>
                    <a:pt x="17546" y="9941"/>
                    <a:pt x="17579" y="9908"/>
                    <a:pt x="17579" y="9908"/>
                  </a:cubicBezTo>
                  <a:cubicBezTo>
                    <a:pt x="17513" y="9575"/>
                    <a:pt x="17413" y="9274"/>
                    <a:pt x="17346" y="8974"/>
                  </a:cubicBezTo>
                  <a:cubicBezTo>
                    <a:pt x="17346" y="8941"/>
                    <a:pt x="17313" y="8941"/>
                    <a:pt x="17313" y="8941"/>
                  </a:cubicBezTo>
                  <a:close/>
                  <a:moveTo>
                    <a:pt x="17713" y="10809"/>
                  </a:moveTo>
                  <a:cubicBezTo>
                    <a:pt x="17713" y="10809"/>
                    <a:pt x="17680" y="10842"/>
                    <a:pt x="17713" y="10875"/>
                  </a:cubicBezTo>
                  <a:cubicBezTo>
                    <a:pt x="17746" y="11176"/>
                    <a:pt x="17813" y="11476"/>
                    <a:pt x="17880" y="11809"/>
                  </a:cubicBezTo>
                  <a:cubicBezTo>
                    <a:pt x="17880" y="11809"/>
                    <a:pt x="17913" y="11843"/>
                    <a:pt x="17913" y="11843"/>
                  </a:cubicBezTo>
                  <a:lnTo>
                    <a:pt x="17946" y="11809"/>
                  </a:lnTo>
                  <a:cubicBezTo>
                    <a:pt x="17946" y="11809"/>
                    <a:pt x="17980" y="11809"/>
                    <a:pt x="17946" y="11776"/>
                  </a:cubicBezTo>
                  <a:cubicBezTo>
                    <a:pt x="17913" y="11476"/>
                    <a:pt x="17846" y="11142"/>
                    <a:pt x="17780" y="10842"/>
                  </a:cubicBezTo>
                  <a:cubicBezTo>
                    <a:pt x="17780" y="10809"/>
                    <a:pt x="17746" y="10809"/>
                    <a:pt x="17713" y="10809"/>
                  </a:cubicBezTo>
                  <a:close/>
                  <a:moveTo>
                    <a:pt x="18080" y="12677"/>
                  </a:moveTo>
                  <a:cubicBezTo>
                    <a:pt x="18080" y="12677"/>
                    <a:pt x="18046" y="12710"/>
                    <a:pt x="18046" y="12743"/>
                  </a:cubicBezTo>
                  <a:cubicBezTo>
                    <a:pt x="18113" y="13044"/>
                    <a:pt x="18147" y="13344"/>
                    <a:pt x="18213" y="13677"/>
                  </a:cubicBezTo>
                  <a:cubicBezTo>
                    <a:pt x="18213" y="13711"/>
                    <a:pt x="18213" y="13711"/>
                    <a:pt x="18247" y="13711"/>
                  </a:cubicBezTo>
                  <a:cubicBezTo>
                    <a:pt x="18280" y="13711"/>
                    <a:pt x="18280" y="13677"/>
                    <a:pt x="18280" y="13677"/>
                  </a:cubicBezTo>
                  <a:cubicBezTo>
                    <a:pt x="18247" y="13344"/>
                    <a:pt x="18180" y="13044"/>
                    <a:pt x="18113" y="12710"/>
                  </a:cubicBezTo>
                  <a:cubicBezTo>
                    <a:pt x="18113" y="12710"/>
                    <a:pt x="18113" y="12677"/>
                    <a:pt x="18080" y="12677"/>
                  </a:cubicBezTo>
                  <a:close/>
                  <a:moveTo>
                    <a:pt x="18380" y="14578"/>
                  </a:moveTo>
                  <a:cubicBezTo>
                    <a:pt x="18347" y="14578"/>
                    <a:pt x="18347" y="14611"/>
                    <a:pt x="18347" y="14611"/>
                  </a:cubicBezTo>
                  <a:cubicBezTo>
                    <a:pt x="18380" y="14912"/>
                    <a:pt x="18413" y="15245"/>
                    <a:pt x="18447" y="15579"/>
                  </a:cubicBezTo>
                  <a:cubicBezTo>
                    <a:pt x="18447" y="15579"/>
                    <a:pt x="18480" y="15612"/>
                    <a:pt x="18513" y="15612"/>
                  </a:cubicBezTo>
                  <a:cubicBezTo>
                    <a:pt x="18513" y="15612"/>
                    <a:pt x="18547" y="15579"/>
                    <a:pt x="18547" y="15579"/>
                  </a:cubicBezTo>
                  <a:cubicBezTo>
                    <a:pt x="18513" y="15279"/>
                    <a:pt x="18447" y="14945"/>
                    <a:pt x="18413" y="14611"/>
                  </a:cubicBezTo>
                  <a:cubicBezTo>
                    <a:pt x="18413" y="14611"/>
                    <a:pt x="18413" y="14578"/>
                    <a:pt x="18380" y="14578"/>
                  </a:cubicBezTo>
                  <a:close/>
                  <a:moveTo>
                    <a:pt x="18614" y="16479"/>
                  </a:moveTo>
                  <a:cubicBezTo>
                    <a:pt x="18580" y="16479"/>
                    <a:pt x="18547" y="16513"/>
                    <a:pt x="18580" y="16513"/>
                  </a:cubicBezTo>
                  <a:cubicBezTo>
                    <a:pt x="18614" y="16846"/>
                    <a:pt x="18647" y="17147"/>
                    <a:pt x="18680" y="17480"/>
                  </a:cubicBezTo>
                  <a:cubicBezTo>
                    <a:pt x="18680" y="17480"/>
                    <a:pt x="18680" y="17514"/>
                    <a:pt x="18714" y="17514"/>
                  </a:cubicBezTo>
                  <a:cubicBezTo>
                    <a:pt x="18714" y="17514"/>
                    <a:pt x="18747" y="17480"/>
                    <a:pt x="18747" y="17480"/>
                  </a:cubicBezTo>
                  <a:cubicBezTo>
                    <a:pt x="18714" y="17147"/>
                    <a:pt x="18680" y="16813"/>
                    <a:pt x="18647" y="16513"/>
                  </a:cubicBezTo>
                  <a:cubicBezTo>
                    <a:pt x="18647" y="16479"/>
                    <a:pt x="18614" y="16479"/>
                    <a:pt x="18614" y="16479"/>
                  </a:cubicBezTo>
                  <a:close/>
                  <a:moveTo>
                    <a:pt x="18780" y="18381"/>
                  </a:moveTo>
                  <a:cubicBezTo>
                    <a:pt x="18747" y="18381"/>
                    <a:pt x="18747" y="18414"/>
                    <a:pt x="18747" y="18414"/>
                  </a:cubicBezTo>
                  <a:cubicBezTo>
                    <a:pt x="18780" y="18714"/>
                    <a:pt x="18814" y="19048"/>
                    <a:pt x="18814" y="19382"/>
                  </a:cubicBezTo>
                  <a:cubicBezTo>
                    <a:pt x="18814" y="19382"/>
                    <a:pt x="18847" y="19415"/>
                    <a:pt x="18880" y="19415"/>
                  </a:cubicBezTo>
                  <a:cubicBezTo>
                    <a:pt x="18880" y="19415"/>
                    <a:pt x="18914" y="19382"/>
                    <a:pt x="18914" y="19348"/>
                  </a:cubicBezTo>
                  <a:cubicBezTo>
                    <a:pt x="18880" y="19048"/>
                    <a:pt x="18847" y="18748"/>
                    <a:pt x="18814" y="18414"/>
                  </a:cubicBezTo>
                  <a:cubicBezTo>
                    <a:pt x="18814" y="18381"/>
                    <a:pt x="18814" y="18381"/>
                    <a:pt x="18780" y="18381"/>
                  </a:cubicBezTo>
                  <a:close/>
                  <a:moveTo>
                    <a:pt x="18914" y="20249"/>
                  </a:moveTo>
                  <a:cubicBezTo>
                    <a:pt x="18914" y="20249"/>
                    <a:pt x="18880" y="20282"/>
                    <a:pt x="18880" y="20316"/>
                  </a:cubicBezTo>
                  <a:cubicBezTo>
                    <a:pt x="18914" y="20616"/>
                    <a:pt x="18947" y="20949"/>
                    <a:pt x="18947" y="21283"/>
                  </a:cubicBezTo>
                  <a:cubicBezTo>
                    <a:pt x="18947" y="21283"/>
                    <a:pt x="18980" y="21316"/>
                    <a:pt x="18980" y="21316"/>
                  </a:cubicBezTo>
                  <a:lnTo>
                    <a:pt x="18980" y="21283"/>
                  </a:lnTo>
                  <a:cubicBezTo>
                    <a:pt x="19014" y="21283"/>
                    <a:pt x="19047" y="21250"/>
                    <a:pt x="19014" y="21250"/>
                  </a:cubicBezTo>
                  <a:cubicBezTo>
                    <a:pt x="19014" y="20916"/>
                    <a:pt x="18980" y="20616"/>
                    <a:pt x="18980" y="20282"/>
                  </a:cubicBezTo>
                  <a:cubicBezTo>
                    <a:pt x="18980" y="20249"/>
                    <a:pt x="18947" y="20249"/>
                    <a:pt x="18914" y="20249"/>
                  </a:cubicBezTo>
                  <a:close/>
                  <a:moveTo>
                    <a:pt x="19047" y="22184"/>
                  </a:moveTo>
                  <a:cubicBezTo>
                    <a:pt x="19014" y="22184"/>
                    <a:pt x="19014" y="22184"/>
                    <a:pt x="19014" y="22217"/>
                  </a:cubicBezTo>
                  <a:cubicBezTo>
                    <a:pt x="19014" y="22550"/>
                    <a:pt x="19047" y="22851"/>
                    <a:pt x="19047" y="23184"/>
                  </a:cubicBezTo>
                  <a:cubicBezTo>
                    <a:pt x="19047" y="23218"/>
                    <a:pt x="19047" y="23218"/>
                    <a:pt x="19081" y="23218"/>
                  </a:cubicBezTo>
                  <a:cubicBezTo>
                    <a:pt x="19081" y="23218"/>
                    <a:pt x="19114" y="23218"/>
                    <a:pt x="19114" y="23184"/>
                  </a:cubicBezTo>
                  <a:cubicBezTo>
                    <a:pt x="19114" y="22851"/>
                    <a:pt x="19081" y="22550"/>
                    <a:pt x="19081" y="22217"/>
                  </a:cubicBezTo>
                  <a:cubicBezTo>
                    <a:pt x="19081" y="22184"/>
                    <a:pt x="19047" y="22184"/>
                    <a:pt x="19047" y="22184"/>
                  </a:cubicBezTo>
                  <a:close/>
                  <a:moveTo>
                    <a:pt x="19114" y="24085"/>
                  </a:moveTo>
                  <a:cubicBezTo>
                    <a:pt x="19081" y="24085"/>
                    <a:pt x="19081" y="24118"/>
                    <a:pt x="19081" y="24152"/>
                  </a:cubicBezTo>
                  <a:cubicBezTo>
                    <a:pt x="19114" y="24452"/>
                    <a:pt x="19114" y="24785"/>
                    <a:pt x="19114" y="25086"/>
                  </a:cubicBezTo>
                  <a:cubicBezTo>
                    <a:pt x="19114" y="25113"/>
                    <a:pt x="19114" y="25118"/>
                    <a:pt x="19132" y="25119"/>
                  </a:cubicBezTo>
                  <a:lnTo>
                    <a:pt x="19132" y="25119"/>
                  </a:lnTo>
                  <a:cubicBezTo>
                    <a:pt x="19158" y="25118"/>
                    <a:pt x="19181" y="25113"/>
                    <a:pt x="19181" y="25086"/>
                  </a:cubicBezTo>
                  <a:cubicBezTo>
                    <a:pt x="19147" y="24785"/>
                    <a:pt x="19147" y="24452"/>
                    <a:pt x="19147" y="24152"/>
                  </a:cubicBezTo>
                  <a:cubicBezTo>
                    <a:pt x="19147" y="24118"/>
                    <a:pt x="19114" y="24085"/>
                    <a:pt x="19114" y="24085"/>
                  </a:cubicBezTo>
                  <a:close/>
                  <a:moveTo>
                    <a:pt x="19132" y="25119"/>
                  </a:moveTo>
                  <a:cubicBezTo>
                    <a:pt x="19126" y="25119"/>
                    <a:pt x="19120" y="25119"/>
                    <a:pt x="19114" y="25119"/>
                  </a:cubicBezTo>
                  <a:lnTo>
                    <a:pt x="19147" y="25119"/>
                  </a:lnTo>
                  <a:cubicBezTo>
                    <a:pt x="19141" y="25119"/>
                    <a:pt x="19136" y="25119"/>
                    <a:pt x="19132" y="25119"/>
                  </a:cubicBezTo>
                  <a:close/>
                  <a:moveTo>
                    <a:pt x="19181" y="26020"/>
                  </a:moveTo>
                  <a:cubicBezTo>
                    <a:pt x="19147" y="26020"/>
                    <a:pt x="19114" y="26020"/>
                    <a:pt x="19114" y="26053"/>
                  </a:cubicBezTo>
                  <a:lnTo>
                    <a:pt x="19114" y="27020"/>
                  </a:lnTo>
                  <a:cubicBezTo>
                    <a:pt x="19114" y="27020"/>
                    <a:pt x="19137" y="27043"/>
                    <a:pt x="19164" y="27051"/>
                  </a:cubicBezTo>
                  <a:lnTo>
                    <a:pt x="19164" y="27051"/>
                  </a:lnTo>
                  <a:cubicBezTo>
                    <a:pt x="19191" y="27043"/>
                    <a:pt x="19214" y="27020"/>
                    <a:pt x="19214" y="27020"/>
                  </a:cubicBezTo>
                  <a:lnTo>
                    <a:pt x="19214" y="26053"/>
                  </a:lnTo>
                  <a:cubicBezTo>
                    <a:pt x="19214" y="26020"/>
                    <a:pt x="19181" y="26020"/>
                    <a:pt x="19181" y="26020"/>
                  </a:cubicBezTo>
                  <a:close/>
                  <a:moveTo>
                    <a:pt x="19164" y="27051"/>
                  </a:moveTo>
                  <a:cubicBezTo>
                    <a:pt x="19158" y="27053"/>
                    <a:pt x="19153" y="27054"/>
                    <a:pt x="19147" y="27054"/>
                  </a:cubicBezTo>
                  <a:lnTo>
                    <a:pt x="19181" y="27054"/>
                  </a:lnTo>
                  <a:cubicBezTo>
                    <a:pt x="19175" y="27054"/>
                    <a:pt x="19169" y="27053"/>
                    <a:pt x="19164" y="27051"/>
                  </a:cubicBezTo>
                  <a:close/>
                  <a:moveTo>
                    <a:pt x="19164" y="27929"/>
                  </a:moveTo>
                  <a:cubicBezTo>
                    <a:pt x="19139" y="27929"/>
                    <a:pt x="19114" y="27938"/>
                    <a:pt x="19114" y="27954"/>
                  </a:cubicBezTo>
                  <a:lnTo>
                    <a:pt x="19114" y="28922"/>
                  </a:lnTo>
                  <a:cubicBezTo>
                    <a:pt x="19114" y="28922"/>
                    <a:pt x="19147" y="28955"/>
                    <a:pt x="19181" y="28955"/>
                  </a:cubicBezTo>
                  <a:lnTo>
                    <a:pt x="19214" y="28955"/>
                  </a:lnTo>
                  <a:lnTo>
                    <a:pt x="19214" y="27954"/>
                  </a:lnTo>
                  <a:cubicBezTo>
                    <a:pt x="19214" y="27938"/>
                    <a:pt x="19189" y="27929"/>
                    <a:pt x="19164" y="27929"/>
                  </a:cubicBezTo>
                  <a:close/>
                  <a:moveTo>
                    <a:pt x="19147" y="29822"/>
                  </a:moveTo>
                  <a:cubicBezTo>
                    <a:pt x="19114" y="29822"/>
                    <a:pt x="19114" y="29822"/>
                    <a:pt x="19114" y="29856"/>
                  </a:cubicBezTo>
                  <a:lnTo>
                    <a:pt x="19114" y="30823"/>
                  </a:lnTo>
                  <a:cubicBezTo>
                    <a:pt x="19114" y="30856"/>
                    <a:pt x="19114" y="30856"/>
                    <a:pt x="19147" y="30856"/>
                  </a:cubicBezTo>
                  <a:cubicBezTo>
                    <a:pt x="19181" y="30856"/>
                    <a:pt x="19181" y="30823"/>
                    <a:pt x="19181" y="30823"/>
                  </a:cubicBezTo>
                  <a:lnTo>
                    <a:pt x="19181" y="29856"/>
                  </a:lnTo>
                  <a:cubicBezTo>
                    <a:pt x="19181" y="29822"/>
                    <a:pt x="19147" y="29822"/>
                    <a:pt x="19147" y="29822"/>
                  </a:cubicBezTo>
                  <a:close/>
                  <a:moveTo>
                    <a:pt x="19114" y="31724"/>
                  </a:moveTo>
                  <a:cubicBezTo>
                    <a:pt x="19114" y="31724"/>
                    <a:pt x="19081" y="31757"/>
                    <a:pt x="19081" y="31790"/>
                  </a:cubicBezTo>
                  <a:cubicBezTo>
                    <a:pt x="19047" y="32091"/>
                    <a:pt x="19047" y="32424"/>
                    <a:pt x="19047" y="32724"/>
                  </a:cubicBezTo>
                  <a:cubicBezTo>
                    <a:pt x="19047" y="32758"/>
                    <a:pt x="19081" y="32758"/>
                    <a:pt x="19081" y="32758"/>
                  </a:cubicBezTo>
                  <a:cubicBezTo>
                    <a:pt x="19092" y="32769"/>
                    <a:pt x="19099" y="32773"/>
                    <a:pt x="19104" y="32773"/>
                  </a:cubicBezTo>
                  <a:cubicBezTo>
                    <a:pt x="19114" y="32773"/>
                    <a:pt x="19114" y="32758"/>
                    <a:pt x="19114" y="32758"/>
                  </a:cubicBezTo>
                  <a:cubicBezTo>
                    <a:pt x="19147" y="32424"/>
                    <a:pt x="19147" y="32091"/>
                    <a:pt x="19147" y="31790"/>
                  </a:cubicBezTo>
                  <a:cubicBezTo>
                    <a:pt x="19147" y="31757"/>
                    <a:pt x="19147" y="31724"/>
                    <a:pt x="19114" y="31724"/>
                  </a:cubicBezTo>
                  <a:close/>
                  <a:moveTo>
                    <a:pt x="19047" y="33658"/>
                  </a:moveTo>
                  <a:cubicBezTo>
                    <a:pt x="19047" y="33658"/>
                    <a:pt x="19014" y="33658"/>
                    <a:pt x="19014" y="33692"/>
                  </a:cubicBezTo>
                  <a:cubicBezTo>
                    <a:pt x="19014" y="33992"/>
                    <a:pt x="18980" y="34326"/>
                    <a:pt x="18980" y="34659"/>
                  </a:cubicBezTo>
                  <a:cubicBezTo>
                    <a:pt x="18980" y="34659"/>
                    <a:pt x="18980" y="34659"/>
                    <a:pt x="19014" y="34692"/>
                  </a:cubicBezTo>
                  <a:cubicBezTo>
                    <a:pt x="19014" y="34692"/>
                    <a:pt x="19047" y="34659"/>
                    <a:pt x="19047" y="34659"/>
                  </a:cubicBezTo>
                  <a:cubicBezTo>
                    <a:pt x="19081" y="34326"/>
                    <a:pt x="19114" y="34025"/>
                    <a:pt x="19114" y="33692"/>
                  </a:cubicBezTo>
                  <a:cubicBezTo>
                    <a:pt x="19081" y="33658"/>
                    <a:pt x="19081" y="33658"/>
                    <a:pt x="19047" y="33658"/>
                  </a:cubicBezTo>
                  <a:close/>
                  <a:moveTo>
                    <a:pt x="18980" y="35560"/>
                  </a:moveTo>
                  <a:cubicBezTo>
                    <a:pt x="18947" y="35560"/>
                    <a:pt x="18947" y="35560"/>
                    <a:pt x="18947" y="35593"/>
                  </a:cubicBezTo>
                  <a:cubicBezTo>
                    <a:pt x="18914" y="35927"/>
                    <a:pt x="18914" y="36227"/>
                    <a:pt x="18880" y="36560"/>
                  </a:cubicBezTo>
                  <a:cubicBezTo>
                    <a:pt x="18880" y="36560"/>
                    <a:pt x="18880" y="36594"/>
                    <a:pt x="18914" y="36594"/>
                  </a:cubicBezTo>
                  <a:cubicBezTo>
                    <a:pt x="18914" y="36594"/>
                    <a:pt x="18947" y="36560"/>
                    <a:pt x="18947" y="36560"/>
                  </a:cubicBezTo>
                  <a:cubicBezTo>
                    <a:pt x="18980" y="36260"/>
                    <a:pt x="19014" y="35927"/>
                    <a:pt x="19014" y="35593"/>
                  </a:cubicBezTo>
                  <a:cubicBezTo>
                    <a:pt x="19014" y="35560"/>
                    <a:pt x="18980" y="35560"/>
                    <a:pt x="18980" y="35560"/>
                  </a:cubicBezTo>
                  <a:close/>
                  <a:moveTo>
                    <a:pt x="18860" y="37444"/>
                  </a:moveTo>
                  <a:cubicBezTo>
                    <a:pt x="18839" y="37444"/>
                    <a:pt x="18814" y="37461"/>
                    <a:pt x="18814" y="37494"/>
                  </a:cubicBezTo>
                  <a:cubicBezTo>
                    <a:pt x="18814" y="37761"/>
                    <a:pt x="18780" y="38028"/>
                    <a:pt x="18747" y="38262"/>
                  </a:cubicBezTo>
                  <a:cubicBezTo>
                    <a:pt x="18747" y="38295"/>
                    <a:pt x="18780" y="38295"/>
                    <a:pt x="18814" y="38328"/>
                  </a:cubicBezTo>
                  <a:cubicBezTo>
                    <a:pt x="18814" y="38328"/>
                    <a:pt x="18847" y="38295"/>
                    <a:pt x="18847" y="38262"/>
                  </a:cubicBezTo>
                  <a:cubicBezTo>
                    <a:pt x="18847" y="38028"/>
                    <a:pt x="18880" y="37761"/>
                    <a:pt x="18880" y="37494"/>
                  </a:cubicBezTo>
                  <a:cubicBezTo>
                    <a:pt x="18897" y="37461"/>
                    <a:pt x="18880" y="37444"/>
                    <a:pt x="18860" y="3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7196115" y="3462851"/>
              <a:ext cx="187135" cy="394635"/>
            </a:xfrm>
            <a:custGeom>
              <a:avLst/>
              <a:gdLst/>
              <a:ahLst/>
              <a:cxnLst/>
              <a:rect l="l" t="t" r="r" b="b"/>
              <a:pathLst>
                <a:path w="17780" h="37495" extrusionOk="0">
                  <a:moveTo>
                    <a:pt x="9107" y="1"/>
                  </a:moveTo>
                  <a:cubicBezTo>
                    <a:pt x="9107" y="1"/>
                    <a:pt x="9073" y="34"/>
                    <a:pt x="9073" y="67"/>
                  </a:cubicBezTo>
                  <a:cubicBezTo>
                    <a:pt x="9073" y="67"/>
                    <a:pt x="9107" y="101"/>
                    <a:pt x="9107" y="101"/>
                  </a:cubicBezTo>
                  <a:cubicBezTo>
                    <a:pt x="9440" y="101"/>
                    <a:pt x="9740" y="101"/>
                    <a:pt x="10041" y="168"/>
                  </a:cubicBezTo>
                  <a:lnTo>
                    <a:pt x="10041" y="201"/>
                  </a:lnTo>
                  <a:cubicBezTo>
                    <a:pt x="10050" y="210"/>
                    <a:pt x="10061" y="214"/>
                    <a:pt x="10072" y="214"/>
                  </a:cubicBezTo>
                  <a:cubicBezTo>
                    <a:pt x="10103" y="214"/>
                    <a:pt x="10132" y="183"/>
                    <a:pt x="10107" y="134"/>
                  </a:cubicBezTo>
                  <a:cubicBezTo>
                    <a:pt x="10107" y="134"/>
                    <a:pt x="10107" y="101"/>
                    <a:pt x="10074" y="101"/>
                  </a:cubicBezTo>
                  <a:cubicBezTo>
                    <a:pt x="9774" y="34"/>
                    <a:pt x="9440" y="1"/>
                    <a:pt x="9107" y="1"/>
                  </a:cubicBezTo>
                  <a:close/>
                  <a:moveTo>
                    <a:pt x="8173" y="67"/>
                  </a:moveTo>
                  <a:cubicBezTo>
                    <a:pt x="7839" y="134"/>
                    <a:pt x="7539" y="201"/>
                    <a:pt x="7239" y="301"/>
                  </a:cubicBezTo>
                  <a:cubicBezTo>
                    <a:pt x="7205" y="301"/>
                    <a:pt x="7172" y="301"/>
                    <a:pt x="7205" y="334"/>
                  </a:cubicBezTo>
                  <a:cubicBezTo>
                    <a:pt x="7205" y="334"/>
                    <a:pt x="7205" y="368"/>
                    <a:pt x="7239" y="368"/>
                  </a:cubicBezTo>
                  <a:cubicBezTo>
                    <a:pt x="7539" y="268"/>
                    <a:pt x="7872" y="201"/>
                    <a:pt x="8173" y="168"/>
                  </a:cubicBezTo>
                  <a:cubicBezTo>
                    <a:pt x="8206" y="168"/>
                    <a:pt x="8206" y="134"/>
                    <a:pt x="8206" y="101"/>
                  </a:cubicBezTo>
                  <a:cubicBezTo>
                    <a:pt x="8206" y="101"/>
                    <a:pt x="8173" y="67"/>
                    <a:pt x="8173" y="67"/>
                  </a:cubicBezTo>
                  <a:close/>
                  <a:moveTo>
                    <a:pt x="11008" y="334"/>
                  </a:moveTo>
                  <a:cubicBezTo>
                    <a:pt x="10975" y="334"/>
                    <a:pt x="10975" y="334"/>
                    <a:pt x="10975" y="368"/>
                  </a:cubicBezTo>
                  <a:cubicBezTo>
                    <a:pt x="10941" y="401"/>
                    <a:pt x="10975" y="401"/>
                    <a:pt x="10975" y="401"/>
                  </a:cubicBezTo>
                  <a:cubicBezTo>
                    <a:pt x="11208" y="501"/>
                    <a:pt x="11442" y="601"/>
                    <a:pt x="11675" y="701"/>
                  </a:cubicBezTo>
                  <a:cubicBezTo>
                    <a:pt x="11742" y="735"/>
                    <a:pt x="11809" y="735"/>
                    <a:pt x="11875" y="801"/>
                  </a:cubicBezTo>
                  <a:cubicBezTo>
                    <a:pt x="11875" y="801"/>
                    <a:pt x="11909" y="801"/>
                    <a:pt x="11909" y="768"/>
                  </a:cubicBezTo>
                  <a:cubicBezTo>
                    <a:pt x="11909" y="768"/>
                    <a:pt x="11909" y="735"/>
                    <a:pt x="11909" y="735"/>
                  </a:cubicBezTo>
                  <a:lnTo>
                    <a:pt x="11708" y="635"/>
                  </a:lnTo>
                  <a:cubicBezTo>
                    <a:pt x="11475" y="501"/>
                    <a:pt x="11241" y="434"/>
                    <a:pt x="11008" y="334"/>
                  </a:cubicBezTo>
                  <a:close/>
                  <a:moveTo>
                    <a:pt x="6338" y="643"/>
                  </a:moveTo>
                  <a:cubicBezTo>
                    <a:pt x="6330" y="643"/>
                    <a:pt x="6321" y="651"/>
                    <a:pt x="6305" y="668"/>
                  </a:cubicBezTo>
                  <a:cubicBezTo>
                    <a:pt x="6004" y="768"/>
                    <a:pt x="5738" y="935"/>
                    <a:pt x="5437" y="1068"/>
                  </a:cubicBezTo>
                  <a:cubicBezTo>
                    <a:pt x="5437" y="1102"/>
                    <a:pt x="5437" y="1135"/>
                    <a:pt x="5437" y="1135"/>
                  </a:cubicBezTo>
                  <a:lnTo>
                    <a:pt x="5504" y="1135"/>
                  </a:lnTo>
                  <a:cubicBezTo>
                    <a:pt x="5771" y="968"/>
                    <a:pt x="6071" y="835"/>
                    <a:pt x="6338" y="701"/>
                  </a:cubicBezTo>
                  <a:cubicBezTo>
                    <a:pt x="6371" y="701"/>
                    <a:pt x="6371" y="668"/>
                    <a:pt x="6371" y="668"/>
                  </a:cubicBezTo>
                  <a:cubicBezTo>
                    <a:pt x="6355" y="651"/>
                    <a:pt x="6346" y="643"/>
                    <a:pt x="6338" y="643"/>
                  </a:cubicBezTo>
                  <a:close/>
                  <a:moveTo>
                    <a:pt x="12642" y="1268"/>
                  </a:moveTo>
                  <a:cubicBezTo>
                    <a:pt x="12609" y="1268"/>
                    <a:pt x="12609" y="1302"/>
                    <a:pt x="12642" y="1335"/>
                  </a:cubicBezTo>
                  <a:cubicBezTo>
                    <a:pt x="12876" y="1535"/>
                    <a:pt x="13109" y="1735"/>
                    <a:pt x="13310" y="1969"/>
                  </a:cubicBezTo>
                  <a:lnTo>
                    <a:pt x="13343" y="1969"/>
                  </a:lnTo>
                  <a:lnTo>
                    <a:pt x="13343" y="2002"/>
                  </a:lnTo>
                  <a:lnTo>
                    <a:pt x="13376" y="2002"/>
                  </a:lnTo>
                  <a:cubicBezTo>
                    <a:pt x="13376" y="1969"/>
                    <a:pt x="13376" y="1935"/>
                    <a:pt x="13376" y="1935"/>
                  </a:cubicBezTo>
                  <a:cubicBezTo>
                    <a:pt x="13176" y="1702"/>
                    <a:pt x="12943" y="1468"/>
                    <a:pt x="12676" y="1268"/>
                  </a:cubicBezTo>
                  <a:close/>
                  <a:moveTo>
                    <a:pt x="4637" y="1569"/>
                  </a:moveTo>
                  <a:cubicBezTo>
                    <a:pt x="4403" y="1735"/>
                    <a:pt x="4136" y="1935"/>
                    <a:pt x="3870" y="2136"/>
                  </a:cubicBezTo>
                  <a:cubicBezTo>
                    <a:pt x="3870" y="2169"/>
                    <a:pt x="3870" y="2169"/>
                    <a:pt x="3870" y="2202"/>
                  </a:cubicBezTo>
                  <a:lnTo>
                    <a:pt x="3936" y="2202"/>
                  </a:lnTo>
                  <a:cubicBezTo>
                    <a:pt x="4203" y="2002"/>
                    <a:pt x="4437" y="1802"/>
                    <a:pt x="4703" y="1635"/>
                  </a:cubicBezTo>
                  <a:cubicBezTo>
                    <a:pt x="4703" y="1602"/>
                    <a:pt x="4703" y="1602"/>
                    <a:pt x="4703" y="1569"/>
                  </a:cubicBezTo>
                  <a:close/>
                  <a:moveTo>
                    <a:pt x="3186" y="2778"/>
                  </a:moveTo>
                  <a:cubicBezTo>
                    <a:pt x="3177" y="2778"/>
                    <a:pt x="3169" y="2786"/>
                    <a:pt x="3169" y="2803"/>
                  </a:cubicBezTo>
                  <a:cubicBezTo>
                    <a:pt x="2936" y="3003"/>
                    <a:pt x="2702" y="3203"/>
                    <a:pt x="2469" y="3437"/>
                  </a:cubicBezTo>
                  <a:cubicBezTo>
                    <a:pt x="2435" y="3437"/>
                    <a:pt x="2435" y="3470"/>
                    <a:pt x="2469" y="3503"/>
                  </a:cubicBezTo>
                  <a:lnTo>
                    <a:pt x="2535" y="3503"/>
                  </a:lnTo>
                  <a:cubicBezTo>
                    <a:pt x="2735" y="3270"/>
                    <a:pt x="2969" y="3070"/>
                    <a:pt x="3202" y="2836"/>
                  </a:cubicBezTo>
                  <a:cubicBezTo>
                    <a:pt x="3236" y="2836"/>
                    <a:pt x="3236" y="2803"/>
                    <a:pt x="3202" y="2803"/>
                  </a:cubicBezTo>
                  <a:cubicBezTo>
                    <a:pt x="3202" y="2786"/>
                    <a:pt x="3194" y="2778"/>
                    <a:pt x="3186" y="2778"/>
                  </a:cubicBezTo>
                  <a:close/>
                  <a:moveTo>
                    <a:pt x="13877" y="2669"/>
                  </a:moveTo>
                  <a:cubicBezTo>
                    <a:pt x="13877" y="2703"/>
                    <a:pt x="13877" y="2736"/>
                    <a:pt x="13877" y="2736"/>
                  </a:cubicBezTo>
                  <a:cubicBezTo>
                    <a:pt x="14077" y="3003"/>
                    <a:pt x="14244" y="3270"/>
                    <a:pt x="14377" y="3537"/>
                  </a:cubicBezTo>
                  <a:lnTo>
                    <a:pt x="14410" y="3537"/>
                  </a:lnTo>
                  <a:lnTo>
                    <a:pt x="14444" y="3603"/>
                  </a:lnTo>
                  <a:cubicBezTo>
                    <a:pt x="14444" y="3603"/>
                    <a:pt x="14444" y="3570"/>
                    <a:pt x="14444" y="3570"/>
                  </a:cubicBezTo>
                  <a:cubicBezTo>
                    <a:pt x="14444" y="3570"/>
                    <a:pt x="14444" y="3537"/>
                    <a:pt x="14444" y="3503"/>
                  </a:cubicBezTo>
                  <a:cubicBezTo>
                    <a:pt x="14277" y="3203"/>
                    <a:pt x="14110" y="2936"/>
                    <a:pt x="13943" y="2669"/>
                  </a:cubicBezTo>
                  <a:close/>
                  <a:moveTo>
                    <a:pt x="1822" y="4112"/>
                  </a:moveTo>
                  <a:cubicBezTo>
                    <a:pt x="1810" y="4112"/>
                    <a:pt x="1801" y="4120"/>
                    <a:pt x="1801" y="4137"/>
                  </a:cubicBezTo>
                  <a:cubicBezTo>
                    <a:pt x="1601" y="4371"/>
                    <a:pt x="1368" y="4604"/>
                    <a:pt x="1168" y="4838"/>
                  </a:cubicBezTo>
                  <a:cubicBezTo>
                    <a:pt x="1168" y="4871"/>
                    <a:pt x="1168" y="4871"/>
                    <a:pt x="1168" y="4904"/>
                  </a:cubicBezTo>
                  <a:lnTo>
                    <a:pt x="1234" y="4904"/>
                  </a:lnTo>
                  <a:cubicBezTo>
                    <a:pt x="1434" y="4671"/>
                    <a:pt x="1635" y="4404"/>
                    <a:pt x="1868" y="4170"/>
                  </a:cubicBezTo>
                  <a:cubicBezTo>
                    <a:pt x="1868" y="4170"/>
                    <a:pt x="1868" y="4137"/>
                    <a:pt x="1868" y="4137"/>
                  </a:cubicBezTo>
                  <a:cubicBezTo>
                    <a:pt x="1851" y="4120"/>
                    <a:pt x="1835" y="4112"/>
                    <a:pt x="1822" y="4112"/>
                  </a:cubicBezTo>
                  <a:close/>
                  <a:moveTo>
                    <a:pt x="14861" y="4312"/>
                  </a:moveTo>
                  <a:cubicBezTo>
                    <a:pt x="14852" y="4312"/>
                    <a:pt x="14844" y="4321"/>
                    <a:pt x="14844" y="4337"/>
                  </a:cubicBezTo>
                  <a:cubicBezTo>
                    <a:pt x="14811" y="4337"/>
                    <a:pt x="14811" y="4337"/>
                    <a:pt x="14811" y="4371"/>
                  </a:cubicBezTo>
                  <a:cubicBezTo>
                    <a:pt x="14944" y="4637"/>
                    <a:pt x="15078" y="4938"/>
                    <a:pt x="15178" y="5238"/>
                  </a:cubicBezTo>
                  <a:cubicBezTo>
                    <a:pt x="15178" y="5271"/>
                    <a:pt x="15211" y="5271"/>
                    <a:pt x="15211" y="5271"/>
                  </a:cubicBezTo>
                  <a:lnTo>
                    <a:pt x="15244" y="5271"/>
                  </a:lnTo>
                  <a:cubicBezTo>
                    <a:pt x="15244" y="5238"/>
                    <a:pt x="15278" y="5238"/>
                    <a:pt x="15278" y="5205"/>
                  </a:cubicBezTo>
                  <a:cubicBezTo>
                    <a:pt x="15144" y="4904"/>
                    <a:pt x="15011" y="4604"/>
                    <a:pt x="14877" y="4337"/>
                  </a:cubicBezTo>
                  <a:cubicBezTo>
                    <a:pt x="14877" y="4321"/>
                    <a:pt x="14869" y="4312"/>
                    <a:pt x="14861" y="4312"/>
                  </a:cubicBezTo>
                  <a:close/>
                  <a:moveTo>
                    <a:pt x="613" y="5580"/>
                  </a:moveTo>
                  <a:cubicBezTo>
                    <a:pt x="601" y="5580"/>
                    <a:pt x="584" y="5588"/>
                    <a:pt x="567" y="5605"/>
                  </a:cubicBezTo>
                  <a:cubicBezTo>
                    <a:pt x="400" y="5838"/>
                    <a:pt x="200" y="6072"/>
                    <a:pt x="0" y="6339"/>
                  </a:cubicBezTo>
                  <a:cubicBezTo>
                    <a:pt x="0" y="6372"/>
                    <a:pt x="0" y="6405"/>
                    <a:pt x="0" y="6405"/>
                  </a:cubicBezTo>
                  <a:lnTo>
                    <a:pt x="67" y="6405"/>
                  </a:lnTo>
                  <a:cubicBezTo>
                    <a:pt x="267" y="6139"/>
                    <a:pt x="434" y="5872"/>
                    <a:pt x="634" y="5638"/>
                  </a:cubicBezTo>
                  <a:cubicBezTo>
                    <a:pt x="634" y="5638"/>
                    <a:pt x="634" y="5605"/>
                    <a:pt x="634" y="5605"/>
                  </a:cubicBezTo>
                  <a:cubicBezTo>
                    <a:pt x="634" y="5588"/>
                    <a:pt x="626" y="5580"/>
                    <a:pt x="613" y="5580"/>
                  </a:cubicBezTo>
                  <a:close/>
                  <a:moveTo>
                    <a:pt x="15547" y="6102"/>
                  </a:moveTo>
                  <a:cubicBezTo>
                    <a:pt x="15521" y="6102"/>
                    <a:pt x="15491" y="6131"/>
                    <a:pt x="15511" y="6172"/>
                  </a:cubicBezTo>
                  <a:cubicBezTo>
                    <a:pt x="15611" y="6439"/>
                    <a:pt x="15711" y="6739"/>
                    <a:pt x="15811" y="7073"/>
                  </a:cubicBezTo>
                  <a:cubicBezTo>
                    <a:pt x="15811" y="7073"/>
                    <a:pt x="15811" y="7106"/>
                    <a:pt x="15845" y="7106"/>
                  </a:cubicBezTo>
                  <a:cubicBezTo>
                    <a:pt x="15878" y="7073"/>
                    <a:pt x="15878" y="7073"/>
                    <a:pt x="15878" y="7039"/>
                  </a:cubicBezTo>
                  <a:cubicBezTo>
                    <a:pt x="15778" y="6739"/>
                    <a:pt x="15678" y="6439"/>
                    <a:pt x="15578" y="6139"/>
                  </a:cubicBezTo>
                  <a:cubicBezTo>
                    <a:pt x="15578" y="6113"/>
                    <a:pt x="15563" y="6102"/>
                    <a:pt x="15547" y="6102"/>
                  </a:cubicBezTo>
                  <a:close/>
                  <a:moveTo>
                    <a:pt x="16078" y="7940"/>
                  </a:moveTo>
                  <a:cubicBezTo>
                    <a:pt x="16045" y="7940"/>
                    <a:pt x="16045" y="7973"/>
                    <a:pt x="16045" y="7973"/>
                  </a:cubicBezTo>
                  <a:cubicBezTo>
                    <a:pt x="16112" y="8273"/>
                    <a:pt x="16212" y="8574"/>
                    <a:pt x="16278" y="8907"/>
                  </a:cubicBezTo>
                  <a:cubicBezTo>
                    <a:pt x="16278" y="8941"/>
                    <a:pt x="16278" y="8941"/>
                    <a:pt x="16312" y="8941"/>
                  </a:cubicBezTo>
                  <a:lnTo>
                    <a:pt x="16312" y="8907"/>
                  </a:lnTo>
                  <a:cubicBezTo>
                    <a:pt x="16345" y="8907"/>
                    <a:pt x="16345" y="8874"/>
                    <a:pt x="16345" y="8874"/>
                  </a:cubicBezTo>
                  <a:cubicBezTo>
                    <a:pt x="16278" y="8540"/>
                    <a:pt x="16212" y="8240"/>
                    <a:pt x="16112" y="7940"/>
                  </a:cubicBezTo>
                  <a:close/>
                  <a:moveTo>
                    <a:pt x="16510" y="9786"/>
                  </a:moveTo>
                  <a:cubicBezTo>
                    <a:pt x="16485" y="9786"/>
                    <a:pt x="16459" y="9802"/>
                    <a:pt x="16479" y="9841"/>
                  </a:cubicBezTo>
                  <a:cubicBezTo>
                    <a:pt x="16545" y="10141"/>
                    <a:pt x="16612" y="10475"/>
                    <a:pt x="16645" y="10775"/>
                  </a:cubicBezTo>
                  <a:cubicBezTo>
                    <a:pt x="16645" y="10809"/>
                    <a:pt x="16679" y="10809"/>
                    <a:pt x="16712" y="10809"/>
                  </a:cubicBezTo>
                  <a:lnTo>
                    <a:pt x="16712" y="10842"/>
                  </a:lnTo>
                  <a:cubicBezTo>
                    <a:pt x="16712" y="10842"/>
                    <a:pt x="16745" y="10809"/>
                    <a:pt x="16745" y="10775"/>
                  </a:cubicBezTo>
                  <a:cubicBezTo>
                    <a:pt x="16679" y="10475"/>
                    <a:pt x="16612" y="10141"/>
                    <a:pt x="16545" y="9841"/>
                  </a:cubicBezTo>
                  <a:lnTo>
                    <a:pt x="16545" y="9808"/>
                  </a:lnTo>
                  <a:cubicBezTo>
                    <a:pt x="16545" y="9794"/>
                    <a:pt x="16528" y="9786"/>
                    <a:pt x="16510" y="9786"/>
                  </a:cubicBezTo>
                  <a:close/>
                  <a:moveTo>
                    <a:pt x="16845" y="11676"/>
                  </a:moveTo>
                  <a:cubicBezTo>
                    <a:pt x="16812" y="11676"/>
                    <a:pt x="16812" y="11709"/>
                    <a:pt x="16812" y="11709"/>
                  </a:cubicBezTo>
                  <a:cubicBezTo>
                    <a:pt x="16879" y="12009"/>
                    <a:pt x="16912" y="12343"/>
                    <a:pt x="16946" y="12677"/>
                  </a:cubicBezTo>
                  <a:cubicBezTo>
                    <a:pt x="16946" y="12710"/>
                    <a:pt x="17012" y="12710"/>
                    <a:pt x="17012" y="12710"/>
                  </a:cubicBezTo>
                  <a:cubicBezTo>
                    <a:pt x="17012" y="12710"/>
                    <a:pt x="17046" y="12677"/>
                    <a:pt x="17046" y="12643"/>
                  </a:cubicBezTo>
                  <a:cubicBezTo>
                    <a:pt x="16979" y="12343"/>
                    <a:pt x="16946" y="12043"/>
                    <a:pt x="16879" y="11709"/>
                  </a:cubicBezTo>
                  <a:cubicBezTo>
                    <a:pt x="16879" y="11676"/>
                    <a:pt x="16879" y="11676"/>
                    <a:pt x="16845" y="11676"/>
                  </a:cubicBezTo>
                  <a:close/>
                  <a:moveTo>
                    <a:pt x="17112" y="13577"/>
                  </a:moveTo>
                  <a:cubicBezTo>
                    <a:pt x="17112" y="13577"/>
                    <a:pt x="17079" y="13577"/>
                    <a:pt x="17079" y="13611"/>
                  </a:cubicBezTo>
                  <a:cubicBezTo>
                    <a:pt x="17112" y="13911"/>
                    <a:pt x="17146" y="14244"/>
                    <a:pt x="17179" y="14545"/>
                  </a:cubicBezTo>
                  <a:cubicBezTo>
                    <a:pt x="17179" y="14578"/>
                    <a:pt x="17212" y="14578"/>
                    <a:pt x="17246" y="14611"/>
                  </a:cubicBezTo>
                  <a:cubicBezTo>
                    <a:pt x="17246" y="14611"/>
                    <a:pt x="17279" y="14578"/>
                    <a:pt x="17279" y="14578"/>
                  </a:cubicBezTo>
                  <a:cubicBezTo>
                    <a:pt x="17246" y="14244"/>
                    <a:pt x="17212" y="13944"/>
                    <a:pt x="17179" y="13611"/>
                  </a:cubicBezTo>
                  <a:cubicBezTo>
                    <a:pt x="17146" y="13577"/>
                    <a:pt x="17146" y="13577"/>
                    <a:pt x="17112" y="13577"/>
                  </a:cubicBezTo>
                  <a:close/>
                  <a:moveTo>
                    <a:pt x="17312" y="15479"/>
                  </a:moveTo>
                  <a:cubicBezTo>
                    <a:pt x="17312" y="15479"/>
                    <a:pt x="17279" y="15479"/>
                    <a:pt x="17279" y="15512"/>
                  </a:cubicBezTo>
                  <a:cubicBezTo>
                    <a:pt x="17312" y="15812"/>
                    <a:pt x="17346" y="16146"/>
                    <a:pt x="17379" y="16479"/>
                  </a:cubicBezTo>
                  <a:cubicBezTo>
                    <a:pt x="17379" y="16479"/>
                    <a:pt x="17413" y="16513"/>
                    <a:pt x="17413" y="16513"/>
                  </a:cubicBezTo>
                  <a:cubicBezTo>
                    <a:pt x="17446" y="16479"/>
                    <a:pt x="17446" y="16479"/>
                    <a:pt x="17446" y="16446"/>
                  </a:cubicBezTo>
                  <a:cubicBezTo>
                    <a:pt x="17446" y="16146"/>
                    <a:pt x="17413" y="15845"/>
                    <a:pt x="17379" y="15512"/>
                  </a:cubicBezTo>
                  <a:cubicBezTo>
                    <a:pt x="17379" y="15479"/>
                    <a:pt x="17346" y="15479"/>
                    <a:pt x="17312" y="15479"/>
                  </a:cubicBezTo>
                  <a:close/>
                  <a:moveTo>
                    <a:pt x="17479" y="17380"/>
                  </a:moveTo>
                  <a:cubicBezTo>
                    <a:pt x="17479" y="17380"/>
                    <a:pt x="17446" y="17380"/>
                    <a:pt x="17446" y="17413"/>
                  </a:cubicBezTo>
                  <a:cubicBezTo>
                    <a:pt x="17479" y="17713"/>
                    <a:pt x="17513" y="18047"/>
                    <a:pt x="17513" y="18381"/>
                  </a:cubicBezTo>
                  <a:cubicBezTo>
                    <a:pt x="17513" y="18381"/>
                    <a:pt x="17546" y="18414"/>
                    <a:pt x="17546" y="18414"/>
                  </a:cubicBezTo>
                  <a:cubicBezTo>
                    <a:pt x="17579" y="18381"/>
                    <a:pt x="17579" y="18381"/>
                    <a:pt x="17613" y="18347"/>
                  </a:cubicBezTo>
                  <a:cubicBezTo>
                    <a:pt x="17579" y="18047"/>
                    <a:pt x="17546" y="17713"/>
                    <a:pt x="17546" y="17413"/>
                  </a:cubicBezTo>
                  <a:cubicBezTo>
                    <a:pt x="17513" y="17380"/>
                    <a:pt x="17513" y="17380"/>
                    <a:pt x="17479" y="17380"/>
                  </a:cubicBezTo>
                  <a:close/>
                  <a:moveTo>
                    <a:pt x="17579" y="19248"/>
                  </a:moveTo>
                  <a:cubicBezTo>
                    <a:pt x="17579" y="19248"/>
                    <a:pt x="17579" y="19281"/>
                    <a:pt x="17579" y="19315"/>
                  </a:cubicBezTo>
                  <a:cubicBezTo>
                    <a:pt x="17579" y="19615"/>
                    <a:pt x="17613" y="19948"/>
                    <a:pt x="17613" y="20282"/>
                  </a:cubicBezTo>
                  <a:cubicBezTo>
                    <a:pt x="17613" y="20282"/>
                    <a:pt x="17646" y="20315"/>
                    <a:pt x="17646" y="20315"/>
                  </a:cubicBezTo>
                  <a:cubicBezTo>
                    <a:pt x="17679" y="20315"/>
                    <a:pt x="17679" y="20282"/>
                    <a:pt x="17679" y="20282"/>
                  </a:cubicBezTo>
                  <a:cubicBezTo>
                    <a:pt x="17679" y="19948"/>
                    <a:pt x="17646" y="19615"/>
                    <a:pt x="17646" y="19315"/>
                  </a:cubicBezTo>
                  <a:cubicBezTo>
                    <a:pt x="17646" y="19281"/>
                    <a:pt x="17613" y="19248"/>
                    <a:pt x="17579" y="19248"/>
                  </a:cubicBezTo>
                  <a:close/>
                  <a:moveTo>
                    <a:pt x="17679" y="21183"/>
                  </a:moveTo>
                  <a:cubicBezTo>
                    <a:pt x="17646" y="21183"/>
                    <a:pt x="17646" y="21216"/>
                    <a:pt x="17646" y="21216"/>
                  </a:cubicBezTo>
                  <a:cubicBezTo>
                    <a:pt x="17679" y="21550"/>
                    <a:pt x="17679" y="21850"/>
                    <a:pt x="17679" y="22183"/>
                  </a:cubicBezTo>
                  <a:cubicBezTo>
                    <a:pt x="17679" y="22217"/>
                    <a:pt x="17679" y="22217"/>
                    <a:pt x="17713" y="22217"/>
                  </a:cubicBezTo>
                  <a:cubicBezTo>
                    <a:pt x="17746" y="22217"/>
                    <a:pt x="17746" y="22183"/>
                    <a:pt x="17746" y="22183"/>
                  </a:cubicBezTo>
                  <a:cubicBezTo>
                    <a:pt x="17713" y="21883"/>
                    <a:pt x="17713" y="21550"/>
                    <a:pt x="17713" y="21216"/>
                  </a:cubicBezTo>
                  <a:cubicBezTo>
                    <a:pt x="17713" y="21183"/>
                    <a:pt x="17713" y="21183"/>
                    <a:pt x="17679" y="21183"/>
                  </a:cubicBezTo>
                  <a:close/>
                  <a:moveTo>
                    <a:pt x="17746" y="23084"/>
                  </a:moveTo>
                  <a:cubicBezTo>
                    <a:pt x="17713" y="23084"/>
                    <a:pt x="17713" y="23117"/>
                    <a:pt x="17713" y="23117"/>
                  </a:cubicBezTo>
                  <a:lnTo>
                    <a:pt x="17713" y="24085"/>
                  </a:lnTo>
                  <a:cubicBezTo>
                    <a:pt x="17713" y="24118"/>
                    <a:pt x="17713" y="24118"/>
                    <a:pt x="17746" y="24118"/>
                  </a:cubicBezTo>
                  <a:lnTo>
                    <a:pt x="17746" y="24151"/>
                  </a:lnTo>
                  <a:cubicBezTo>
                    <a:pt x="17779" y="24151"/>
                    <a:pt x="17779" y="24118"/>
                    <a:pt x="17779" y="24085"/>
                  </a:cubicBezTo>
                  <a:lnTo>
                    <a:pt x="17779" y="23117"/>
                  </a:lnTo>
                  <a:cubicBezTo>
                    <a:pt x="17779" y="23084"/>
                    <a:pt x="17746" y="23084"/>
                    <a:pt x="17746" y="23084"/>
                  </a:cubicBezTo>
                  <a:close/>
                  <a:moveTo>
                    <a:pt x="17746" y="25019"/>
                  </a:moveTo>
                  <a:cubicBezTo>
                    <a:pt x="17713" y="25019"/>
                    <a:pt x="17713" y="25019"/>
                    <a:pt x="17713" y="25052"/>
                  </a:cubicBezTo>
                  <a:lnTo>
                    <a:pt x="17713" y="26019"/>
                  </a:lnTo>
                  <a:cubicBezTo>
                    <a:pt x="17713" y="26019"/>
                    <a:pt x="17713" y="26053"/>
                    <a:pt x="17746" y="26053"/>
                  </a:cubicBezTo>
                  <a:cubicBezTo>
                    <a:pt x="17779" y="26053"/>
                    <a:pt x="17779" y="26019"/>
                    <a:pt x="17779" y="26019"/>
                  </a:cubicBezTo>
                  <a:lnTo>
                    <a:pt x="17779" y="25052"/>
                  </a:lnTo>
                  <a:cubicBezTo>
                    <a:pt x="17779" y="25019"/>
                    <a:pt x="17746" y="25019"/>
                    <a:pt x="17746" y="25019"/>
                  </a:cubicBezTo>
                  <a:close/>
                  <a:moveTo>
                    <a:pt x="17713" y="26920"/>
                  </a:moveTo>
                  <a:cubicBezTo>
                    <a:pt x="17713" y="26920"/>
                    <a:pt x="17679" y="26920"/>
                    <a:pt x="17679" y="26953"/>
                  </a:cubicBezTo>
                  <a:lnTo>
                    <a:pt x="17679" y="27921"/>
                  </a:lnTo>
                  <a:cubicBezTo>
                    <a:pt x="17679" y="27921"/>
                    <a:pt x="17679" y="27954"/>
                    <a:pt x="17713" y="27954"/>
                  </a:cubicBezTo>
                  <a:cubicBezTo>
                    <a:pt x="17713" y="27954"/>
                    <a:pt x="17746" y="27954"/>
                    <a:pt x="17746" y="27921"/>
                  </a:cubicBezTo>
                  <a:lnTo>
                    <a:pt x="17746" y="26953"/>
                  </a:lnTo>
                  <a:cubicBezTo>
                    <a:pt x="17746" y="26920"/>
                    <a:pt x="17746" y="26920"/>
                    <a:pt x="17713" y="26920"/>
                  </a:cubicBezTo>
                  <a:close/>
                  <a:moveTo>
                    <a:pt x="17679" y="28821"/>
                  </a:moveTo>
                  <a:cubicBezTo>
                    <a:pt x="17679" y="28821"/>
                    <a:pt x="17646" y="28855"/>
                    <a:pt x="17646" y="28855"/>
                  </a:cubicBezTo>
                  <a:cubicBezTo>
                    <a:pt x="17613" y="29188"/>
                    <a:pt x="17613" y="29489"/>
                    <a:pt x="17613" y="29822"/>
                  </a:cubicBezTo>
                  <a:cubicBezTo>
                    <a:pt x="17613" y="29855"/>
                    <a:pt x="17646" y="29855"/>
                    <a:pt x="17679" y="29855"/>
                  </a:cubicBezTo>
                  <a:cubicBezTo>
                    <a:pt x="17679" y="29855"/>
                    <a:pt x="17713" y="29855"/>
                    <a:pt x="17713" y="29822"/>
                  </a:cubicBezTo>
                  <a:cubicBezTo>
                    <a:pt x="17746" y="29522"/>
                    <a:pt x="17746" y="29188"/>
                    <a:pt x="17746" y="28888"/>
                  </a:cubicBezTo>
                  <a:cubicBezTo>
                    <a:pt x="17746" y="28855"/>
                    <a:pt x="17713" y="28821"/>
                    <a:pt x="17679" y="28821"/>
                  </a:cubicBezTo>
                  <a:close/>
                  <a:moveTo>
                    <a:pt x="17613" y="30723"/>
                  </a:moveTo>
                  <a:cubicBezTo>
                    <a:pt x="17579" y="30723"/>
                    <a:pt x="17579" y="30723"/>
                    <a:pt x="17579" y="30756"/>
                  </a:cubicBezTo>
                  <a:cubicBezTo>
                    <a:pt x="17579" y="31090"/>
                    <a:pt x="17546" y="31390"/>
                    <a:pt x="17546" y="31723"/>
                  </a:cubicBezTo>
                  <a:cubicBezTo>
                    <a:pt x="17546" y="31757"/>
                    <a:pt x="17546" y="31757"/>
                    <a:pt x="17579" y="31757"/>
                  </a:cubicBezTo>
                  <a:cubicBezTo>
                    <a:pt x="17613" y="31757"/>
                    <a:pt x="17613" y="31723"/>
                    <a:pt x="17613" y="31723"/>
                  </a:cubicBezTo>
                  <a:cubicBezTo>
                    <a:pt x="17646" y="31423"/>
                    <a:pt x="17679" y="31090"/>
                    <a:pt x="17679" y="30756"/>
                  </a:cubicBezTo>
                  <a:cubicBezTo>
                    <a:pt x="17679" y="30723"/>
                    <a:pt x="17679" y="30723"/>
                    <a:pt x="17613" y="30723"/>
                  </a:cubicBezTo>
                  <a:close/>
                  <a:moveTo>
                    <a:pt x="17546" y="32657"/>
                  </a:moveTo>
                  <a:cubicBezTo>
                    <a:pt x="17513" y="32657"/>
                    <a:pt x="17479" y="32657"/>
                    <a:pt x="17479" y="32691"/>
                  </a:cubicBezTo>
                  <a:cubicBezTo>
                    <a:pt x="17479" y="33024"/>
                    <a:pt x="17446" y="33325"/>
                    <a:pt x="17446" y="33625"/>
                  </a:cubicBezTo>
                  <a:cubicBezTo>
                    <a:pt x="17446" y="33692"/>
                    <a:pt x="17446" y="33692"/>
                    <a:pt x="17479" y="33692"/>
                  </a:cubicBezTo>
                  <a:cubicBezTo>
                    <a:pt x="17513" y="33692"/>
                    <a:pt x="17513" y="33658"/>
                    <a:pt x="17513" y="33658"/>
                  </a:cubicBezTo>
                  <a:cubicBezTo>
                    <a:pt x="17546" y="33325"/>
                    <a:pt x="17579" y="33024"/>
                    <a:pt x="17579" y="32691"/>
                  </a:cubicBezTo>
                  <a:cubicBezTo>
                    <a:pt x="17579" y="32657"/>
                    <a:pt x="17546" y="32657"/>
                    <a:pt x="17546" y="32657"/>
                  </a:cubicBezTo>
                  <a:close/>
                  <a:moveTo>
                    <a:pt x="17413" y="34559"/>
                  </a:moveTo>
                  <a:cubicBezTo>
                    <a:pt x="17413" y="34559"/>
                    <a:pt x="17379" y="34559"/>
                    <a:pt x="17379" y="34592"/>
                  </a:cubicBezTo>
                  <a:cubicBezTo>
                    <a:pt x="17346" y="34892"/>
                    <a:pt x="17312" y="35226"/>
                    <a:pt x="17312" y="35526"/>
                  </a:cubicBezTo>
                  <a:cubicBezTo>
                    <a:pt x="17279" y="35560"/>
                    <a:pt x="17312" y="35560"/>
                    <a:pt x="17346" y="35593"/>
                  </a:cubicBezTo>
                  <a:cubicBezTo>
                    <a:pt x="17346" y="35593"/>
                    <a:pt x="17379" y="35560"/>
                    <a:pt x="17379" y="35560"/>
                  </a:cubicBezTo>
                  <a:cubicBezTo>
                    <a:pt x="17413" y="35226"/>
                    <a:pt x="17413" y="34926"/>
                    <a:pt x="17446" y="34592"/>
                  </a:cubicBezTo>
                  <a:cubicBezTo>
                    <a:pt x="17446" y="34559"/>
                    <a:pt x="17446" y="34559"/>
                    <a:pt x="17413" y="34559"/>
                  </a:cubicBezTo>
                  <a:close/>
                  <a:moveTo>
                    <a:pt x="17246" y="36460"/>
                  </a:moveTo>
                  <a:cubicBezTo>
                    <a:pt x="17246" y="36460"/>
                    <a:pt x="17212" y="36460"/>
                    <a:pt x="17212" y="36494"/>
                  </a:cubicBezTo>
                  <a:cubicBezTo>
                    <a:pt x="17179" y="36827"/>
                    <a:pt x="17146" y="37127"/>
                    <a:pt x="17146" y="37461"/>
                  </a:cubicBezTo>
                  <a:cubicBezTo>
                    <a:pt x="17146" y="37494"/>
                    <a:pt x="17179" y="37494"/>
                    <a:pt x="17179" y="37494"/>
                  </a:cubicBezTo>
                  <a:cubicBezTo>
                    <a:pt x="17179" y="37494"/>
                    <a:pt x="17212" y="37461"/>
                    <a:pt x="17212" y="37461"/>
                  </a:cubicBezTo>
                  <a:cubicBezTo>
                    <a:pt x="17246" y="37161"/>
                    <a:pt x="17279" y="36827"/>
                    <a:pt x="17279" y="36494"/>
                  </a:cubicBezTo>
                  <a:cubicBezTo>
                    <a:pt x="17312" y="36494"/>
                    <a:pt x="17279" y="36460"/>
                    <a:pt x="17246" y="36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7198915" y="3470577"/>
              <a:ext cx="173452" cy="400245"/>
            </a:xfrm>
            <a:custGeom>
              <a:avLst/>
              <a:gdLst/>
              <a:ahLst/>
              <a:cxnLst/>
              <a:rect l="l" t="t" r="r" b="b"/>
              <a:pathLst>
                <a:path w="16480" h="38028" extrusionOk="0">
                  <a:moveTo>
                    <a:pt x="8240" y="1"/>
                  </a:moveTo>
                  <a:cubicBezTo>
                    <a:pt x="7907" y="34"/>
                    <a:pt x="7606" y="101"/>
                    <a:pt x="7273" y="167"/>
                  </a:cubicBezTo>
                  <a:cubicBezTo>
                    <a:pt x="7273" y="167"/>
                    <a:pt x="7239" y="201"/>
                    <a:pt x="7273" y="201"/>
                  </a:cubicBezTo>
                  <a:cubicBezTo>
                    <a:pt x="7273" y="234"/>
                    <a:pt x="7273" y="234"/>
                    <a:pt x="7306" y="234"/>
                  </a:cubicBezTo>
                  <a:cubicBezTo>
                    <a:pt x="7606" y="167"/>
                    <a:pt x="7907" y="101"/>
                    <a:pt x="8240" y="101"/>
                  </a:cubicBezTo>
                  <a:cubicBezTo>
                    <a:pt x="8274" y="101"/>
                    <a:pt x="8274" y="1"/>
                    <a:pt x="8240" y="1"/>
                  </a:cubicBezTo>
                  <a:close/>
                  <a:moveTo>
                    <a:pt x="9208" y="34"/>
                  </a:moveTo>
                  <a:cubicBezTo>
                    <a:pt x="9174" y="34"/>
                    <a:pt x="9174" y="34"/>
                    <a:pt x="9174" y="67"/>
                  </a:cubicBezTo>
                  <a:cubicBezTo>
                    <a:pt x="9174" y="67"/>
                    <a:pt x="9174" y="101"/>
                    <a:pt x="9208" y="101"/>
                  </a:cubicBezTo>
                  <a:cubicBezTo>
                    <a:pt x="9508" y="134"/>
                    <a:pt x="9808" y="201"/>
                    <a:pt x="10142" y="267"/>
                  </a:cubicBezTo>
                  <a:lnTo>
                    <a:pt x="10142" y="234"/>
                  </a:lnTo>
                  <a:cubicBezTo>
                    <a:pt x="10142" y="251"/>
                    <a:pt x="10150" y="259"/>
                    <a:pt x="10158" y="259"/>
                  </a:cubicBezTo>
                  <a:cubicBezTo>
                    <a:pt x="10167" y="259"/>
                    <a:pt x="10175" y="251"/>
                    <a:pt x="10175" y="234"/>
                  </a:cubicBezTo>
                  <a:cubicBezTo>
                    <a:pt x="10175" y="234"/>
                    <a:pt x="10175" y="201"/>
                    <a:pt x="10142" y="201"/>
                  </a:cubicBezTo>
                  <a:cubicBezTo>
                    <a:pt x="9841" y="134"/>
                    <a:pt x="9508" y="67"/>
                    <a:pt x="9208" y="34"/>
                  </a:cubicBezTo>
                  <a:close/>
                  <a:moveTo>
                    <a:pt x="6372" y="434"/>
                  </a:moveTo>
                  <a:cubicBezTo>
                    <a:pt x="6072" y="568"/>
                    <a:pt x="5772" y="701"/>
                    <a:pt x="5505" y="835"/>
                  </a:cubicBezTo>
                  <a:cubicBezTo>
                    <a:pt x="5505" y="868"/>
                    <a:pt x="5505" y="901"/>
                    <a:pt x="5505" y="901"/>
                  </a:cubicBezTo>
                  <a:cubicBezTo>
                    <a:pt x="5505" y="901"/>
                    <a:pt x="5538" y="935"/>
                    <a:pt x="5538" y="935"/>
                  </a:cubicBezTo>
                  <a:lnTo>
                    <a:pt x="5572" y="935"/>
                  </a:lnTo>
                  <a:cubicBezTo>
                    <a:pt x="5838" y="768"/>
                    <a:pt x="6139" y="634"/>
                    <a:pt x="6439" y="501"/>
                  </a:cubicBezTo>
                  <a:cubicBezTo>
                    <a:pt x="6439" y="501"/>
                    <a:pt x="6439" y="468"/>
                    <a:pt x="6439" y="468"/>
                  </a:cubicBezTo>
                  <a:cubicBezTo>
                    <a:pt x="6406" y="434"/>
                    <a:pt x="6406" y="434"/>
                    <a:pt x="6372" y="434"/>
                  </a:cubicBezTo>
                  <a:close/>
                  <a:moveTo>
                    <a:pt x="11051" y="520"/>
                  </a:moveTo>
                  <a:cubicBezTo>
                    <a:pt x="11038" y="520"/>
                    <a:pt x="11031" y="534"/>
                    <a:pt x="11009" y="534"/>
                  </a:cubicBezTo>
                  <a:cubicBezTo>
                    <a:pt x="11009" y="568"/>
                    <a:pt x="11009" y="601"/>
                    <a:pt x="11009" y="601"/>
                  </a:cubicBezTo>
                  <a:lnTo>
                    <a:pt x="11109" y="634"/>
                  </a:lnTo>
                  <a:cubicBezTo>
                    <a:pt x="11376" y="768"/>
                    <a:pt x="11609" y="901"/>
                    <a:pt x="11843" y="1101"/>
                  </a:cubicBezTo>
                  <a:lnTo>
                    <a:pt x="11876" y="1068"/>
                  </a:lnTo>
                  <a:lnTo>
                    <a:pt x="11909" y="1068"/>
                  </a:lnTo>
                  <a:cubicBezTo>
                    <a:pt x="11909" y="1068"/>
                    <a:pt x="11909" y="1035"/>
                    <a:pt x="11909" y="1035"/>
                  </a:cubicBezTo>
                  <a:cubicBezTo>
                    <a:pt x="11676" y="835"/>
                    <a:pt x="11409" y="701"/>
                    <a:pt x="11142" y="568"/>
                  </a:cubicBezTo>
                  <a:lnTo>
                    <a:pt x="11076" y="534"/>
                  </a:lnTo>
                  <a:cubicBezTo>
                    <a:pt x="11064" y="523"/>
                    <a:pt x="11057" y="520"/>
                    <a:pt x="11051" y="520"/>
                  </a:cubicBezTo>
                  <a:close/>
                  <a:moveTo>
                    <a:pt x="4703" y="1353"/>
                  </a:moveTo>
                  <a:cubicBezTo>
                    <a:pt x="4693" y="1353"/>
                    <a:pt x="4682" y="1357"/>
                    <a:pt x="4671" y="1368"/>
                  </a:cubicBezTo>
                  <a:cubicBezTo>
                    <a:pt x="4437" y="1535"/>
                    <a:pt x="4171" y="1702"/>
                    <a:pt x="3904" y="1935"/>
                  </a:cubicBezTo>
                  <a:cubicBezTo>
                    <a:pt x="3870" y="1935"/>
                    <a:pt x="3870" y="1969"/>
                    <a:pt x="3904" y="1969"/>
                  </a:cubicBezTo>
                  <a:lnTo>
                    <a:pt x="3970" y="1969"/>
                  </a:lnTo>
                  <a:cubicBezTo>
                    <a:pt x="4237" y="1769"/>
                    <a:pt x="4471" y="1602"/>
                    <a:pt x="4738" y="1435"/>
                  </a:cubicBezTo>
                  <a:cubicBezTo>
                    <a:pt x="4738" y="1402"/>
                    <a:pt x="4738" y="1402"/>
                    <a:pt x="4738" y="1368"/>
                  </a:cubicBezTo>
                  <a:cubicBezTo>
                    <a:pt x="4738" y="1368"/>
                    <a:pt x="4723" y="1353"/>
                    <a:pt x="4703" y="1353"/>
                  </a:cubicBezTo>
                  <a:close/>
                  <a:moveTo>
                    <a:pt x="12543" y="1643"/>
                  </a:moveTo>
                  <a:cubicBezTo>
                    <a:pt x="12535" y="1643"/>
                    <a:pt x="12527" y="1652"/>
                    <a:pt x="12510" y="1668"/>
                  </a:cubicBezTo>
                  <a:cubicBezTo>
                    <a:pt x="12510" y="1668"/>
                    <a:pt x="12510" y="1702"/>
                    <a:pt x="12510" y="1735"/>
                  </a:cubicBezTo>
                  <a:cubicBezTo>
                    <a:pt x="12710" y="1969"/>
                    <a:pt x="12910" y="2236"/>
                    <a:pt x="13077" y="2502"/>
                  </a:cubicBezTo>
                  <a:lnTo>
                    <a:pt x="13110" y="2502"/>
                  </a:lnTo>
                  <a:lnTo>
                    <a:pt x="13110" y="2469"/>
                  </a:lnTo>
                  <a:lnTo>
                    <a:pt x="13144" y="2469"/>
                  </a:lnTo>
                  <a:cubicBezTo>
                    <a:pt x="13177" y="2469"/>
                    <a:pt x="13177" y="2436"/>
                    <a:pt x="13144" y="2436"/>
                  </a:cubicBezTo>
                  <a:cubicBezTo>
                    <a:pt x="12977" y="2169"/>
                    <a:pt x="12777" y="1902"/>
                    <a:pt x="12577" y="1668"/>
                  </a:cubicBezTo>
                  <a:cubicBezTo>
                    <a:pt x="12560" y="1652"/>
                    <a:pt x="12552" y="1643"/>
                    <a:pt x="12543" y="1643"/>
                  </a:cubicBezTo>
                  <a:close/>
                  <a:moveTo>
                    <a:pt x="3191" y="2544"/>
                  </a:moveTo>
                  <a:cubicBezTo>
                    <a:pt x="3178" y="2544"/>
                    <a:pt x="3170" y="2552"/>
                    <a:pt x="3170" y="2569"/>
                  </a:cubicBezTo>
                  <a:cubicBezTo>
                    <a:pt x="2936" y="2736"/>
                    <a:pt x="2703" y="2969"/>
                    <a:pt x="2469" y="3203"/>
                  </a:cubicBezTo>
                  <a:cubicBezTo>
                    <a:pt x="2469" y="3203"/>
                    <a:pt x="2469" y="3236"/>
                    <a:pt x="2469" y="3236"/>
                  </a:cubicBezTo>
                  <a:lnTo>
                    <a:pt x="2503" y="3236"/>
                  </a:lnTo>
                  <a:cubicBezTo>
                    <a:pt x="2503" y="3253"/>
                    <a:pt x="2511" y="3261"/>
                    <a:pt x="2519" y="3261"/>
                  </a:cubicBezTo>
                  <a:cubicBezTo>
                    <a:pt x="2528" y="3261"/>
                    <a:pt x="2536" y="3253"/>
                    <a:pt x="2536" y="3236"/>
                  </a:cubicBezTo>
                  <a:cubicBezTo>
                    <a:pt x="2770" y="3036"/>
                    <a:pt x="3003" y="2803"/>
                    <a:pt x="3237" y="2602"/>
                  </a:cubicBezTo>
                  <a:cubicBezTo>
                    <a:pt x="3237" y="2602"/>
                    <a:pt x="3237" y="2569"/>
                    <a:pt x="3237" y="2569"/>
                  </a:cubicBezTo>
                  <a:cubicBezTo>
                    <a:pt x="3220" y="2552"/>
                    <a:pt x="3203" y="2544"/>
                    <a:pt x="3191" y="2544"/>
                  </a:cubicBezTo>
                  <a:close/>
                  <a:moveTo>
                    <a:pt x="13544" y="3236"/>
                  </a:moveTo>
                  <a:cubicBezTo>
                    <a:pt x="13544" y="3236"/>
                    <a:pt x="13544" y="3270"/>
                    <a:pt x="13544" y="3303"/>
                  </a:cubicBezTo>
                  <a:cubicBezTo>
                    <a:pt x="13677" y="3570"/>
                    <a:pt x="13844" y="3837"/>
                    <a:pt x="13978" y="4137"/>
                  </a:cubicBezTo>
                  <a:cubicBezTo>
                    <a:pt x="13978" y="4170"/>
                    <a:pt x="13978" y="4170"/>
                    <a:pt x="14011" y="4170"/>
                  </a:cubicBezTo>
                  <a:cubicBezTo>
                    <a:pt x="14011" y="4137"/>
                    <a:pt x="14044" y="4137"/>
                    <a:pt x="14011" y="4104"/>
                  </a:cubicBezTo>
                  <a:cubicBezTo>
                    <a:pt x="13878" y="3803"/>
                    <a:pt x="13744" y="3503"/>
                    <a:pt x="13611" y="3236"/>
                  </a:cubicBezTo>
                  <a:close/>
                  <a:moveTo>
                    <a:pt x="1836" y="3870"/>
                  </a:moveTo>
                  <a:cubicBezTo>
                    <a:pt x="1602" y="4104"/>
                    <a:pt x="1402" y="4370"/>
                    <a:pt x="1168" y="4604"/>
                  </a:cubicBezTo>
                  <a:cubicBezTo>
                    <a:pt x="1168" y="4604"/>
                    <a:pt x="1168" y="4637"/>
                    <a:pt x="1168" y="4671"/>
                  </a:cubicBezTo>
                  <a:lnTo>
                    <a:pt x="1269" y="4671"/>
                  </a:lnTo>
                  <a:cubicBezTo>
                    <a:pt x="1469" y="4404"/>
                    <a:pt x="1669" y="4170"/>
                    <a:pt x="1902" y="3937"/>
                  </a:cubicBezTo>
                  <a:cubicBezTo>
                    <a:pt x="1902" y="3903"/>
                    <a:pt x="1869" y="3870"/>
                    <a:pt x="1836" y="3870"/>
                  </a:cubicBezTo>
                  <a:close/>
                  <a:moveTo>
                    <a:pt x="14345" y="4971"/>
                  </a:moveTo>
                  <a:cubicBezTo>
                    <a:pt x="14311" y="5004"/>
                    <a:pt x="14311" y="5004"/>
                    <a:pt x="14311" y="5038"/>
                  </a:cubicBezTo>
                  <a:cubicBezTo>
                    <a:pt x="14411" y="5338"/>
                    <a:pt x="14511" y="5605"/>
                    <a:pt x="14611" y="5938"/>
                  </a:cubicBezTo>
                  <a:cubicBezTo>
                    <a:pt x="14611" y="5972"/>
                    <a:pt x="14645" y="5972"/>
                    <a:pt x="14645" y="5972"/>
                  </a:cubicBezTo>
                  <a:lnTo>
                    <a:pt x="14678" y="5938"/>
                  </a:lnTo>
                  <a:cubicBezTo>
                    <a:pt x="14678" y="5938"/>
                    <a:pt x="14711" y="5905"/>
                    <a:pt x="14678" y="5905"/>
                  </a:cubicBezTo>
                  <a:cubicBezTo>
                    <a:pt x="14611" y="5571"/>
                    <a:pt x="14478" y="5271"/>
                    <a:pt x="14378" y="4971"/>
                  </a:cubicBezTo>
                  <a:close/>
                  <a:moveTo>
                    <a:pt x="618" y="5313"/>
                  </a:moveTo>
                  <a:cubicBezTo>
                    <a:pt x="610" y="5313"/>
                    <a:pt x="601" y="5321"/>
                    <a:pt x="601" y="5338"/>
                  </a:cubicBezTo>
                  <a:cubicBezTo>
                    <a:pt x="368" y="5605"/>
                    <a:pt x="168" y="5838"/>
                    <a:pt x="1" y="6072"/>
                  </a:cubicBezTo>
                  <a:lnTo>
                    <a:pt x="34" y="6105"/>
                  </a:lnTo>
                  <a:lnTo>
                    <a:pt x="68" y="6138"/>
                  </a:lnTo>
                  <a:lnTo>
                    <a:pt x="635" y="5371"/>
                  </a:lnTo>
                  <a:cubicBezTo>
                    <a:pt x="668" y="5371"/>
                    <a:pt x="668" y="5338"/>
                    <a:pt x="635" y="5338"/>
                  </a:cubicBezTo>
                  <a:cubicBezTo>
                    <a:pt x="635" y="5321"/>
                    <a:pt x="626" y="5313"/>
                    <a:pt x="618" y="5313"/>
                  </a:cubicBezTo>
                  <a:close/>
                  <a:moveTo>
                    <a:pt x="14912" y="6806"/>
                  </a:moveTo>
                  <a:cubicBezTo>
                    <a:pt x="14912" y="6806"/>
                    <a:pt x="14878" y="6839"/>
                    <a:pt x="14878" y="6872"/>
                  </a:cubicBezTo>
                  <a:cubicBezTo>
                    <a:pt x="14978" y="7172"/>
                    <a:pt x="15045" y="7473"/>
                    <a:pt x="15112" y="7773"/>
                  </a:cubicBezTo>
                  <a:cubicBezTo>
                    <a:pt x="15112" y="7806"/>
                    <a:pt x="15145" y="7806"/>
                    <a:pt x="15145" y="7806"/>
                  </a:cubicBezTo>
                  <a:lnTo>
                    <a:pt x="15178" y="7806"/>
                  </a:lnTo>
                  <a:cubicBezTo>
                    <a:pt x="15212" y="7806"/>
                    <a:pt x="15212" y="7773"/>
                    <a:pt x="15212" y="7773"/>
                  </a:cubicBezTo>
                  <a:cubicBezTo>
                    <a:pt x="15112" y="7439"/>
                    <a:pt x="15045" y="7139"/>
                    <a:pt x="14978" y="6839"/>
                  </a:cubicBezTo>
                  <a:cubicBezTo>
                    <a:pt x="14978" y="6806"/>
                    <a:pt x="14945" y="6806"/>
                    <a:pt x="14912" y="6806"/>
                  </a:cubicBezTo>
                  <a:close/>
                  <a:moveTo>
                    <a:pt x="15345" y="8674"/>
                  </a:moveTo>
                  <a:cubicBezTo>
                    <a:pt x="15345" y="8674"/>
                    <a:pt x="15312" y="8707"/>
                    <a:pt x="15312" y="8707"/>
                  </a:cubicBezTo>
                  <a:cubicBezTo>
                    <a:pt x="15379" y="9007"/>
                    <a:pt x="15445" y="9341"/>
                    <a:pt x="15512" y="9641"/>
                  </a:cubicBezTo>
                  <a:cubicBezTo>
                    <a:pt x="15512" y="9674"/>
                    <a:pt x="15512" y="9674"/>
                    <a:pt x="15545" y="9674"/>
                  </a:cubicBezTo>
                  <a:cubicBezTo>
                    <a:pt x="15579" y="9674"/>
                    <a:pt x="15579" y="9641"/>
                    <a:pt x="15579" y="9641"/>
                  </a:cubicBezTo>
                  <a:cubicBezTo>
                    <a:pt x="15512" y="9307"/>
                    <a:pt x="15479" y="9007"/>
                    <a:pt x="15412" y="8707"/>
                  </a:cubicBezTo>
                  <a:cubicBezTo>
                    <a:pt x="15412" y="8674"/>
                    <a:pt x="15379" y="8674"/>
                    <a:pt x="15345" y="8674"/>
                  </a:cubicBezTo>
                  <a:close/>
                  <a:moveTo>
                    <a:pt x="15679" y="10542"/>
                  </a:moveTo>
                  <a:cubicBezTo>
                    <a:pt x="15645" y="10542"/>
                    <a:pt x="15645" y="10575"/>
                    <a:pt x="15645" y="10608"/>
                  </a:cubicBezTo>
                  <a:cubicBezTo>
                    <a:pt x="15712" y="10908"/>
                    <a:pt x="15746" y="11209"/>
                    <a:pt x="15779" y="11542"/>
                  </a:cubicBezTo>
                  <a:cubicBezTo>
                    <a:pt x="15779" y="11542"/>
                    <a:pt x="15812" y="11576"/>
                    <a:pt x="15812" y="11576"/>
                  </a:cubicBezTo>
                  <a:cubicBezTo>
                    <a:pt x="15846" y="11576"/>
                    <a:pt x="15879" y="11542"/>
                    <a:pt x="15846" y="11542"/>
                  </a:cubicBezTo>
                  <a:cubicBezTo>
                    <a:pt x="15812" y="11209"/>
                    <a:pt x="15779" y="10908"/>
                    <a:pt x="15712" y="10575"/>
                  </a:cubicBezTo>
                  <a:cubicBezTo>
                    <a:pt x="15712" y="10575"/>
                    <a:pt x="15712" y="10542"/>
                    <a:pt x="15679" y="10542"/>
                  </a:cubicBezTo>
                  <a:close/>
                  <a:moveTo>
                    <a:pt x="15946" y="12443"/>
                  </a:moveTo>
                  <a:cubicBezTo>
                    <a:pt x="15912" y="12443"/>
                    <a:pt x="15912" y="12476"/>
                    <a:pt x="15912" y="12476"/>
                  </a:cubicBezTo>
                  <a:cubicBezTo>
                    <a:pt x="15946" y="12776"/>
                    <a:pt x="15979" y="13110"/>
                    <a:pt x="16012" y="13444"/>
                  </a:cubicBezTo>
                  <a:cubicBezTo>
                    <a:pt x="16012" y="13444"/>
                    <a:pt x="16012" y="13477"/>
                    <a:pt x="16046" y="13477"/>
                  </a:cubicBezTo>
                  <a:cubicBezTo>
                    <a:pt x="16079" y="13477"/>
                    <a:pt x="16079" y="13444"/>
                    <a:pt x="16079" y="13444"/>
                  </a:cubicBezTo>
                  <a:cubicBezTo>
                    <a:pt x="16046" y="13110"/>
                    <a:pt x="16012" y="12810"/>
                    <a:pt x="15979" y="12476"/>
                  </a:cubicBezTo>
                  <a:cubicBezTo>
                    <a:pt x="15979" y="12443"/>
                    <a:pt x="15946" y="12443"/>
                    <a:pt x="15946" y="12443"/>
                  </a:cubicBezTo>
                  <a:close/>
                  <a:moveTo>
                    <a:pt x="16112" y="14344"/>
                  </a:moveTo>
                  <a:cubicBezTo>
                    <a:pt x="16112" y="14344"/>
                    <a:pt x="16079" y="14378"/>
                    <a:pt x="16079" y="14378"/>
                  </a:cubicBezTo>
                  <a:cubicBezTo>
                    <a:pt x="16112" y="14711"/>
                    <a:pt x="16146" y="15011"/>
                    <a:pt x="16179" y="15345"/>
                  </a:cubicBezTo>
                  <a:cubicBezTo>
                    <a:pt x="16179" y="15345"/>
                    <a:pt x="16179" y="15378"/>
                    <a:pt x="16213" y="15378"/>
                  </a:cubicBezTo>
                  <a:cubicBezTo>
                    <a:pt x="16246" y="15378"/>
                    <a:pt x="16246" y="15378"/>
                    <a:pt x="16246" y="15345"/>
                  </a:cubicBezTo>
                  <a:lnTo>
                    <a:pt x="16179" y="14378"/>
                  </a:lnTo>
                  <a:cubicBezTo>
                    <a:pt x="16179" y="14344"/>
                    <a:pt x="16146" y="14344"/>
                    <a:pt x="16112" y="14344"/>
                  </a:cubicBezTo>
                  <a:close/>
                  <a:moveTo>
                    <a:pt x="16279" y="16246"/>
                  </a:moveTo>
                  <a:cubicBezTo>
                    <a:pt x="16246" y="16246"/>
                    <a:pt x="16213" y="16246"/>
                    <a:pt x="16213" y="16279"/>
                  </a:cubicBezTo>
                  <a:cubicBezTo>
                    <a:pt x="16246" y="16613"/>
                    <a:pt x="16279" y="16913"/>
                    <a:pt x="16279" y="17246"/>
                  </a:cubicBezTo>
                  <a:cubicBezTo>
                    <a:pt x="16279" y="17280"/>
                    <a:pt x="16313" y="17280"/>
                    <a:pt x="16313" y="17280"/>
                  </a:cubicBezTo>
                  <a:cubicBezTo>
                    <a:pt x="16346" y="17280"/>
                    <a:pt x="16346" y="17246"/>
                    <a:pt x="16346" y="17213"/>
                  </a:cubicBezTo>
                  <a:cubicBezTo>
                    <a:pt x="16346" y="16913"/>
                    <a:pt x="16313" y="16613"/>
                    <a:pt x="16313" y="16279"/>
                  </a:cubicBezTo>
                  <a:cubicBezTo>
                    <a:pt x="16313" y="16246"/>
                    <a:pt x="16279" y="16246"/>
                    <a:pt x="16279" y="16246"/>
                  </a:cubicBezTo>
                  <a:close/>
                  <a:moveTo>
                    <a:pt x="16346" y="18147"/>
                  </a:moveTo>
                  <a:cubicBezTo>
                    <a:pt x="16346" y="18147"/>
                    <a:pt x="16313" y="18180"/>
                    <a:pt x="16313" y="18214"/>
                  </a:cubicBezTo>
                  <a:lnTo>
                    <a:pt x="16346" y="19148"/>
                  </a:lnTo>
                  <a:cubicBezTo>
                    <a:pt x="16346" y="19181"/>
                    <a:pt x="16379" y="19181"/>
                    <a:pt x="16379" y="19181"/>
                  </a:cubicBezTo>
                  <a:cubicBezTo>
                    <a:pt x="16413" y="19181"/>
                    <a:pt x="16446" y="19181"/>
                    <a:pt x="16446" y="19148"/>
                  </a:cubicBezTo>
                  <a:cubicBezTo>
                    <a:pt x="16413" y="18847"/>
                    <a:pt x="16413" y="18514"/>
                    <a:pt x="16413" y="18180"/>
                  </a:cubicBezTo>
                  <a:cubicBezTo>
                    <a:pt x="16413" y="18180"/>
                    <a:pt x="16379" y="18147"/>
                    <a:pt x="16346" y="18147"/>
                  </a:cubicBezTo>
                  <a:close/>
                  <a:moveTo>
                    <a:pt x="16406" y="20068"/>
                  </a:moveTo>
                  <a:cubicBezTo>
                    <a:pt x="16396" y="20068"/>
                    <a:pt x="16379" y="20091"/>
                    <a:pt x="16379" y="20115"/>
                  </a:cubicBezTo>
                  <a:lnTo>
                    <a:pt x="16379" y="21049"/>
                  </a:lnTo>
                  <a:cubicBezTo>
                    <a:pt x="16379" y="21082"/>
                    <a:pt x="16413" y="21116"/>
                    <a:pt x="16413" y="21116"/>
                  </a:cubicBezTo>
                  <a:cubicBezTo>
                    <a:pt x="16446" y="21116"/>
                    <a:pt x="16446" y="21082"/>
                    <a:pt x="16446" y="21082"/>
                  </a:cubicBezTo>
                  <a:lnTo>
                    <a:pt x="16446" y="20115"/>
                  </a:lnTo>
                  <a:cubicBezTo>
                    <a:pt x="16470" y="20091"/>
                    <a:pt x="16460" y="20068"/>
                    <a:pt x="16440" y="20068"/>
                  </a:cubicBezTo>
                  <a:cubicBezTo>
                    <a:pt x="16432" y="20068"/>
                    <a:pt x="16422" y="20072"/>
                    <a:pt x="16413" y="20082"/>
                  </a:cubicBezTo>
                  <a:cubicBezTo>
                    <a:pt x="16413" y="20072"/>
                    <a:pt x="16410" y="20068"/>
                    <a:pt x="16406" y="20068"/>
                  </a:cubicBezTo>
                  <a:close/>
                  <a:moveTo>
                    <a:pt x="16413" y="21983"/>
                  </a:moveTo>
                  <a:cubicBezTo>
                    <a:pt x="16413" y="21983"/>
                    <a:pt x="16379" y="21983"/>
                    <a:pt x="16379" y="22016"/>
                  </a:cubicBezTo>
                  <a:lnTo>
                    <a:pt x="16379" y="22984"/>
                  </a:lnTo>
                  <a:cubicBezTo>
                    <a:pt x="16379" y="22984"/>
                    <a:pt x="16413" y="23017"/>
                    <a:pt x="16413" y="23017"/>
                  </a:cubicBezTo>
                  <a:cubicBezTo>
                    <a:pt x="16446" y="23017"/>
                    <a:pt x="16446" y="22984"/>
                    <a:pt x="16479" y="22984"/>
                  </a:cubicBezTo>
                  <a:lnTo>
                    <a:pt x="16479" y="22016"/>
                  </a:lnTo>
                  <a:cubicBezTo>
                    <a:pt x="16479" y="21983"/>
                    <a:pt x="16446" y="21983"/>
                    <a:pt x="16413" y="21983"/>
                  </a:cubicBezTo>
                  <a:close/>
                  <a:moveTo>
                    <a:pt x="16379" y="23884"/>
                  </a:moveTo>
                  <a:cubicBezTo>
                    <a:pt x="16379" y="23884"/>
                    <a:pt x="16346" y="23918"/>
                    <a:pt x="16346" y="23918"/>
                  </a:cubicBezTo>
                  <a:lnTo>
                    <a:pt x="16346" y="24885"/>
                  </a:lnTo>
                  <a:cubicBezTo>
                    <a:pt x="16346" y="24885"/>
                    <a:pt x="16368" y="24907"/>
                    <a:pt x="16395" y="24916"/>
                  </a:cubicBezTo>
                  <a:lnTo>
                    <a:pt x="16395" y="24916"/>
                  </a:lnTo>
                  <a:cubicBezTo>
                    <a:pt x="16414" y="24907"/>
                    <a:pt x="16419" y="24885"/>
                    <a:pt x="16446" y="24885"/>
                  </a:cubicBezTo>
                  <a:lnTo>
                    <a:pt x="16446" y="23918"/>
                  </a:lnTo>
                  <a:cubicBezTo>
                    <a:pt x="16446" y="23918"/>
                    <a:pt x="16413" y="23884"/>
                    <a:pt x="16379" y="23884"/>
                  </a:cubicBezTo>
                  <a:close/>
                  <a:moveTo>
                    <a:pt x="16395" y="24916"/>
                  </a:moveTo>
                  <a:cubicBezTo>
                    <a:pt x="16390" y="24917"/>
                    <a:pt x="16385" y="24918"/>
                    <a:pt x="16379" y="24918"/>
                  </a:cubicBezTo>
                  <a:lnTo>
                    <a:pt x="16413" y="24918"/>
                  </a:lnTo>
                  <a:cubicBezTo>
                    <a:pt x="16407" y="24918"/>
                    <a:pt x="16401" y="24917"/>
                    <a:pt x="16395" y="24916"/>
                  </a:cubicBezTo>
                  <a:close/>
                  <a:moveTo>
                    <a:pt x="16379" y="25786"/>
                  </a:moveTo>
                  <a:cubicBezTo>
                    <a:pt x="16346" y="25786"/>
                    <a:pt x="16346" y="25819"/>
                    <a:pt x="16346" y="25852"/>
                  </a:cubicBezTo>
                  <a:cubicBezTo>
                    <a:pt x="16346" y="26153"/>
                    <a:pt x="16313" y="26486"/>
                    <a:pt x="16313" y="26786"/>
                  </a:cubicBezTo>
                  <a:cubicBezTo>
                    <a:pt x="16313" y="26820"/>
                    <a:pt x="16313" y="26820"/>
                    <a:pt x="16346" y="26820"/>
                  </a:cubicBezTo>
                  <a:lnTo>
                    <a:pt x="16346" y="26853"/>
                  </a:lnTo>
                  <a:cubicBezTo>
                    <a:pt x="16346" y="26853"/>
                    <a:pt x="16379" y="26820"/>
                    <a:pt x="16379" y="26820"/>
                  </a:cubicBezTo>
                  <a:cubicBezTo>
                    <a:pt x="16413" y="26486"/>
                    <a:pt x="16413" y="26153"/>
                    <a:pt x="16413" y="25852"/>
                  </a:cubicBezTo>
                  <a:cubicBezTo>
                    <a:pt x="16413" y="25819"/>
                    <a:pt x="16413" y="25786"/>
                    <a:pt x="16379" y="25786"/>
                  </a:cubicBezTo>
                  <a:close/>
                  <a:moveTo>
                    <a:pt x="16291" y="27707"/>
                  </a:moveTo>
                  <a:cubicBezTo>
                    <a:pt x="16279" y="27707"/>
                    <a:pt x="16279" y="27730"/>
                    <a:pt x="16279" y="27754"/>
                  </a:cubicBezTo>
                  <a:lnTo>
                    <a:pt x="16213" y="28688"/>
                  </a:lnTo>
                  <a:cubicBezTo>
                    <a:pt x="16213" y="28721"/>
                    <a:pt x="16246" y="28721"/>
                    <a:pt x="16246" y="28755"/>
                  </a:cubicBezTo>
                  <a:lnTo>
                    <a:pt x="16246" y="28721"/>
                  </a:lnTo>
                  <a:cubicBezTo>
                    <a:pt x="16279" y="28721"/>
                    <a:pt x="16313" y="28721"/>
                    <a:pt x="16313" y="28688"/>
                  </a:cubicBezTo>
                  <a:cubicBezTo>
                    <a:pt x="16313" y="28388"/>
                    <a:pt x="16346" y="28054"/>
                    <a:pt x="16346" y="27754"/>
                  </a:cubicBezTo>
                  <a:cubicBezTo>
                    <a:pt x="16346" y="27720"/>
                    <a:pt x="16313" y="27720"/>
                    <a:pt x="16313" y="27720"/>
                  </a:cubicBezTo>
                  <a:cubicBezTo>
                    <a:pt x="16303" y="27711"/>
                    <a:pt x="16296" y="27707"/>
                    <a:pt x="16291" y="27707"/>
                  </a:cubicBezTo>
                  <a:close/>
                  <a:moveTo>
                    <a:pt x="16213" y="29622"/>
                  </a:moveTo>
                  <a:cubicBezTo>
                    <a:pt x="16179" y="29622"/>
                    <a:pt x="16179" y="29622"/>
                    <a:pt x="16179" y="29655"/>
                  </a:cubicBezTo>
                  <a:cubicBezTo>
                    <a:pt x="16146" y="29989"/>
                    <a:pt x="16112" y="30289"/>
                    <a:pt x="16112" y="30623"/>
                  </a:cubicBezTo>
                  <a:cubicBezTo>
                    <a:pt x="16112" y="30623"/>
                    <a:pt x="16112" y="30656"/>
                    <a:pt x="16146" y="30656"/>
                  </a:cubicBezTo>
                  <a:cubicBezTo>
                    <a:pt x="16179" y="30656"/>
                    <a:pt x="16179" y="30623"/>
                    <a:pt x="16179" y="30623"/>
                  </a:cubicBezTo>
                  <a:cubicBezTo>
                    <a:pt x="16213" y="30322"/>
                    <a:pt x="16246" y="29989"/>
                    <a:pt x="16246" y="29655"/>
                  </a:cubicBezTo>
                  <a:cubicBezTo>
                    <a:pt x="16246" y="29622"/>
                    <a:pt x="16246" y="29622"/>
                    <a:pt x="16213" y="29622"/>
                  </a:cubicBezTo>
                  <a:close/>
                  <a:moveTo>
                    <a:pt x="16079" y="31532"/>
                  </a:moveTo>
                  <a:cubicBezTo>
                    <a:pt x="16062" y="31532"/>
                    <a:pt x="16046" y="31540"/>
                    <a:pt x="16046" y="31557"/>
                  </a:cubicBezTo>
                  <a:cubicBezTo>
                    <a:pt x="16012" y="31890"/>
                    <a:pt x="15979" y="32190"/>
                    <a:pt x="15979" y="32491"/>
                  </a:cubicBezTo>
                  <a:cubicBezTo>
                    <a:pt x="15979" y="32524"/>
                    <a:pt x="15979" y="32557"/>
                    <a:pt x="16012" y="32557"/>
                  </a:cubicBezTo>
                  <a:cubicBezTo>
                    <a:pt x="16012" y="32557"/>
                    <a:pt x="16046" y="32524"/>
                    <a:pt x="16046" y="32524"/>
                  </a:cubicBezTo>
                  <a:lnTo>
                    <a:pt x="16112" y="31557"/>
                  </a:lnTo>
                  <a:cubicBezTo>
                    <a:pt x="16112" y="31540"/>
                    <a:pt x="16096" y="31532"/>
                    <a:pt x="16079" y="31532"/>
                  </a:cubicBezTo>
                  <a:close/>
                  <a:moveTo>
                    <a:pt x="15912" y="33425"/>
                  </a:moveTo>
                  <a:cubicBezTo>
                    <a:pt x="15912" y="33425"/>
                    <a:pt x="15879" y="33425"/>
                    <a:pt x="15879" y="33458"/>
                  </a:cubicBezTo>
                  <a:cubicBezTo>
                    <a:pt x="15846" y="33791"/>
                    <a:pt x="15846" y="34092"/>
                    <a:pt x="15812" y="34392"/>
                  </a:cubicBezTo>
                  <a:cubicBezTo>
                    <a:pt x="15779" y="34425"/>
                    <a:pt x="15812" y="34459"/>
                    <a:pt x="15846" y="34459"/>
                  </a:cubicBezTo>
                  <a:cubicBezTo>
                    <a:pt x="15879" y="34459"/>
                    <a:pt x="15879" y="34425"/>
                    <a:pt x="15879" y="34392"/>
                  </a:cubicBezTo>
                  <a:cubicBezTo>
                    <a:pt x="15912" y="34125"/>
                    <a:pt x="15946" y="33791"/>
                    <a:pt x="15979" y="33458"/>
                  </a:cubicBezTo>
                  <a:cubicBezTo>
                    <a:pt x="15979" y="33425"/>
                    <a:pt x="15946" y="33425"/>
                    <a:pt x="15912" y="33425"/>
                  </a:cubicBezTo>
                  <a:close/>
                  <a:moveTo>
                    <a:pt x="15746" y="35326"/>
                  </a:moveTo>
                  <a:cubicBezTo>
                    <a:pt x="15712" y="35326"/>
                    <a:pt x="15712" y="35326"/>
                    <a:pt x="15712" y="35359"/>
                  </a:cubicBezTo>
                  <a:cubicBezTo>
                    <a:pt x="15679" y="35693"/>
                    <a:pt x="15612" y="35993"/>
                    <a:pt x="15579" y="36293"/>
                  </a:cubicBezTo>
                  <a:cubicBezTo>
                    <a:pt x="15579" y="36327"/>
                    <a:pt x="15612" y="36360"/>
                    <a:pt x="15612" y="36360"/>
                  </a:cubicBezTo>
                  <a:cubicBezTo>
                    <a:pt x="15645" y="36360"/>
                    <a:pt x="15679" y="36327"/>
                    <a:pt x="15679" y="36327"/>
                  </a:cubicBezTo>
                  <a:cubicBezTo>
                    <a:pt x="15712" y="36026"/>
                    <a:pt x="15746" y="35693"/>
                    <a:pt x="15779" y="35359"/>
                  </a:cubicBezTo>
                  <a:cubicBezTo>
                    <a:pt x="15779" y="35326"/>
                    <a:pt x="15779" y="35326"/>
                    <a:pt x="15746" y="35326"/>
                  </a:cubicBezTo>
                  <a:close/>
                  <a:moveTo>
                    <a:pt x="15512" y="37227"/>
                  </a:moveTo>
                  <a:cubicBezTo>
                    <a:pt x="15479" y="37227"/>
                    <a:pt x="15479" y="37227"/>
                    <a:pt x="15479" y="37261"/>
                  </a:cubicBezTo>
                  <a:cubicBezTo>
                    <a:pt x="15445" y="37528"/>
                    <a:pt x="15412" y="37761"/>
                    <a:pt x="15379" y="37995"/>
                  </a:cubicBezTo>
                  <a:cubicBezTo>
                    <a:pt x="15345" y="38028"/>
                    <a:pt x="15379" y="38028"/>
                    <a:pt x="15412" y="38028"/>
                  </a:cubicBezTo>
                  <a:cubicBezTo>
                    <a:pt x="15412" y="38028"/>
                    <a:pt x="15445" y="38028"/>
                    <a:pt x="15445" y="37995"/>
                  </a:cubicBezTo>
                  <a:cubicBezTo>
                    <a:pt x="15479" y="37761"/>
                    <a:pt x="15512" y="37528"/>
                    <a:pt x="15545" y="37261"/>
                  </a:cubicBezTo>
                  <a:cubicBezTo>
                    <a:pt x="15545" y="37261"/>
                    <a:pt x="15545" y="37227"/>
                    <a:pt x="15512" y="37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7201725" y="3477956"/>
              <a:ext cx="160464" cy="390762"/>
            </a:xfrm>
            <a:custGeom>
              <a:avLst/>
              <a:gdLst/>
              <a:ahLst/>
              <a:cxnLst/>
              <a:rect l="l" t="t" r="r" b="b"/>
              <a:pathLst>
                <a:path w="15246" h="37127" extrusionOk="0">
                  <a:moveTo>
                    <a:pt x="8240" y="0"/>
                  </a:moveTo>
                  <a:cubicBezTo>
                    <a:pt x="7940" y="0"/>
                    <a:pt x="7640" y="33"/>
                    <a:pt x="7373" y="100"/>
                  </a:cubicBezTo>
                  <a:cubicBezTo>
                    <a:pt x="7339" y="100"/>
                    <a:pt x="7339" y="100"/>
                    <a:pt x="7339" y="134"/>
                  </a:cubicBezTo>
                  <a:cubicBezTo>
                    <a:pt x="7339" y="167"/>
                    <a:pt x="7339" y="167"/>
                    <a:pt x="7373" y="167"/>
                  </a:cubicBezTo>
                  <a:cubicBezTo>
                    <a:pt x="7673" y="100"/>
                    <a:pt x="7940" y="100"/>
                    <a:pt x="8240" y="100"/>
                  </a:cubicBezTo>
                  <a:lnTo>
                    <a:pt x="8307" y="100"/>
                  </a:lnTo>
                  <a:cubicBezTo>
                    <a:pt x="8340" y="100"/>
                    <a:pt x="8373" y="67"/>
                    <a:pt x="8340" y="67"/>
                  </a:cubicBezTo>
                  <a:cubicBezTo>
                    <a:pt x="8373" y="33"/>
                    <a:pt x="8340" y="0"/>
                    <a:pt x="8307" y="0"/>
                  </a:cubicBezTo>
                  <a:close/>
                  <a:moveTo>
                    <a:pt x="9274" y="100"/>
                  </a:moveTo>
                  <a:cubicBezTo>
                    <a:pt x="9241" y="100"/>
                    <a:pt x="9207" y="134"/>
                    <a:pt x="9207" y="134"/>
                  </a:cubicBezTo>
                  <a:cubicBezTo>
                    <a:pt x="9207" y="167"/>
                    <a:pt x="9207" y="167"/>
                    <a:pt x="9241" y="200"/>
                  </a:cubicBezTo>
                  <a:cubicBezTo>
                    <a:pt x="9574" y="267"/>
                    <a:pt x="9875" y="334"/>
                    <a:pt x="10175" y="467"/>
                  </a:cubicBezTo>
                  <a:cubicBezTo>
                    <a:pt x="10208" y="467"/>
                    <a:pt x="10208" y="400"/>
                    <a:pt x="10175" y="400"/>
                  </a:cubicBezTo>
                  <a:cubicBezTo>
                    <a:pt x="9875" y="267"/>
                    <a:pt x="9574" y="167"/>
                    <a:pt x="9274" y="100"/>
                  </a:cubicBezTo>
                  <a:close/>
                  <a:moveTo>
                    <a:pt x="6439" y="309"/>
                  </a:moveTo>
                  <a:cubicBezTo>
                    <a:pt x="6430" y="309"/>
                    <a:pt x="6422" y="317"/>
                    <a:pt x="6405" y="334"/>
                  </a:cubicBezTo>
                  <a:cubicBezTo>
                    <a:pt x="6105" y="434"/>
                    <a:pt x="5805" y="534"/>
                    <a:pt x="5538" y="701"/>
                  </a:cubicBezTo>
                  <a:cubicBezTo>
                    <a:pt x="5505" y="701"/>
                    <a:pt x="5505" y="734"/>
                    <a:pt x="5538" y="767"/>
                  </a:cubicBezTo>
                  <a:lnTo>
                    <a:pt x="5571" y="767"/>
                  </a:lnTo>
                  <a:lnTo>
                    <a:pt x="5571" y="734"/>
                  </a:lnTo>
                  <a:cubicBezTo>
                    <a:pt x="5838" y="601"/>
                    <a:pt x="6139" y="467"/>
                    <a:pt x="6439" y="367"/>
                  </a:cubicBezTo>
                  <a:cubicBezTo>
                    <a:pt x="6472" y="367"/>
                    <a:pt x="6472" y="334"/>
                    <a:pt x="6472" y="334"/>
                  </a:cubicBezTo>
                  <a:cubicBezTo>
                    <a:pt x="6455" y="317"/>
                    <a:pt x="6447" y="309"/>
                    <a:pt x="6439" y="309"/>
                  </a:cubicBezTo>
                  <a:close/>
                  <a:moveTo>
                    <a:pt x="11025" y="842"/>
                  </a:moveTo>
                  <a:cubicBezTo>
                    <a:pt x="11017" y="842"/>
                    <a:pt x="11009" y="851"/>
                    <a:pt x="11009" y="867"/>
                  </a:cubicBezTo>
                  <a:cubicBezTo>
                    <a:pt x="10975" y="867"/>
                    <a:pt x="10975" y="901"/>
                    <a:pt x="11009" y="934"/>
                  </a:cubicBezTo>
                  <a:cubicBezTo>
                    <a:pt x="11242" y="1101"/>
                    <a:pt x="11476" y="1301"/>
                    <a:pt x="11709" y="1535"/>
                  </a:cubicBezTo>
                  <a:lnTo>
                    <a:pt x="11743" y="1535"/>
                  </a:lnTo>
                  <a:cubicBezTo>
                    <a:pt x="11743" y="1535"/>
                    <a:pt x="11743" y="1568"/>
                    <a:pt x="11776" y="1568"/>
                  </a:cubicBezTo>
                  <a:cubicBezTo>
                    <a:pt x="11776" y="1535"/>
                    <a:pt x="11776" y="1535"/>
                    <a:pt x="11776" y="1501"/>
                  </a:cubicBezTo>
                  <a:cubicBezTo>
                    <a:pt x="11542" y="1268"/>
                    <a:pt x="11309" y="1034"/>
                    <a:pt x="11042" y="867"/>
                  </a:cubicBezTo>
                  <a:cubicBezTo>
                    <a:pt x="11042" y="851"/>
                    <a:pt x="11034" y="842"/>
                    <a:pt x="11025" y="842"/>
                  </a:cubicBezTo>
                  <a:close/>
                  <a:moveTo>
                    <a:pt x="4750" y="1176"/>
                  </a:moveTo>
                  <a:cubicBezTo>
                    <a:pt x="4738" y="1176"/>
                    <a:pt x="4721" y="1184"/>
                    <a:pt x="4704" y="1201"/>
                  </a:cubicBezTo>
                  <a:cubicBezTo>
                    <a:pt x="4471" y="1368"/>
                    <a:pt x="4204" y="1535"/>
                    <a:pt x="3937" y="1735"/>
                  </a:cubicBezTo>
                  <a:cubicBezTo>
                    <a:pt x="3937" y="1768"/>
                    <a:pt x="3937" y="1801"/>
                    <a:pt x="3937" y="1801"/>
                  </a:cubicBezTo>
                  <a:lnTo>
                    <a:pt x="4004" y="1801"/>
                  </a:lnTo>
                  <a:cubicBezTo>
                    <a:pt x="4271" y="1601"/>
                    <a:pt x="4504" y="1401"/>
                    <a:pt x="4771" y="1234"/>
                  </a:cubicBezTo>
                  <a:cubicBezTo>
                    <a:pt x="4804" y="1234"/>
                    <a:pt x="4804" y="1201"/>
                    <a:pt x="4771" y="1201"/>
                  </a:cubicBezTo>
                  <a:cubicBezTo>
                    <a:pt x="4771" y="1184"/>
                    <a:pt x="4763" y="1176"/>
                    <a:pt x="4750" y="1176"/>
                  </a:cubicBezTo>
                  <a:close/>
                  <a:moveTo>
                    <a:pt x="3203" y="2335"/>
                  </a:moveTo>
                  <a:cubicBezTo>
                    <a:pt x="2970" y="2535"/>
                    <a:pt x="2736" y="2769"/>
                    <a:pt x="2503" y="3002"/>
                  </a:cubicBezTo>
                  <a:cubicBezTo>
                    <a:pt x="2503" y="3002"/>
                    <a:pt x="2503" y="3036"/>
                    <a:pt x="2503" y="3069"/>
                  </a:cubicBezTo>
                  <a:lnTo>
                    <a:pt x="2569" y="3069"/>
                  </a:lnTo>
                  <a:cubicBezTo>
                    <a:pt x="2803" y="2836"/>
                    <a:pt x="3036" y="2602"/>
                    <a:pt x="3270" y="2402"/>
                  </a:cubicBezTo>
                  <a:cubicBezTo>
                    <a:pt x="3270" y="2402"/>
                    <a:pt x="3270" y="2368"/>
                    <a:pt x="3270" y="2335"/>
                  </a:cubicBezTo>
                  <a:close/>
                  <a:moveTo>
                    <a:pt x="12326" y="2177"/>
                  </a:moveTo>
                  <a:cubicBezTo>
                    <a:pt x="12318" y="2177"/>
                    <a:pt x="12310" y="2185"/>
                    <a:pt x="12310" y="2202"/>
                  </a:cubicBezTo>
                  <a:cubicBezTo>
                    <a:pt x="12276" y="2202"/>
                    <a:pt x="12276" y="2235"/>
                    <a:pt x="12310" y="2235"/>
                  </a:cubicBezTo>
                  <a:cubicBezTo>
                    <a:pt x="12476" y="2502"/>
                    <a:pt x="12643" y="2802"/>
                    <a:pt x="12777" y="3069"/>
                  </a:cubicBezTo>
                  <a:cubicBezTo>
                    <a:pt x="12777" y="3102"/>
                    <a:pt x="12777" y="3102"/>
                    <a:pt x="12810" y="3102"/>
                  </a:cubicBezTo>
                  <a:lnTo>
                    <a:pt x="12843" y="3069"/>
                  </a:lnTo>
                  <a:cubicBezTo>
                    <a:pt x="12843" y="3069"/>
                    <a:pt x="12843" y="3036"/>
                    <a:pt x="12843" y="3036"/>
                  </a:cubicBezTo>
                  <a:cubicBezTo>
                    <a:pt x="12677" y="2735"/>
                    <a:pt x="12510" y="2469"/>
                    <a:pt x="12343" y="2202"/>
                  </a:cubicBezTo>
                  <a:cubicBezTo>
                    <a:pt x="12343" y="2185"/>
                    <a:pt x="12335" y="2177"/>
                    <a:pt x="12326" y="2177"/>
                  </a:cubicBezTo>
                  <a:close/>
                  <a:moveTo>
                    <a:pt x="1906" y="3641"/>
                  </a:moveTo>
                  <a:cubicBezTo>
                    <a:pt x="1893" y="3641"/>
                    <a:pt x="1879" y="3649"/>
                    <a:pt x="1869" y="3669"/>
                  </a:cubicBezTo>
                  <a:cubicBezTo>
                    <a:pt x="1669" y="3903"/>
                    <a:pt x="1469" y="4136"/>
                    <a:pt x="1235" y="4370"/>
                  </a:cubicBezTo>
                  <a:cubicBezTo>
                    <a:pt x="1235" y="4403"/>
                    <a:pt x="1235" y="4437"/>
                    <a:pt x="1235" y="4437"/>
                  </a:cubicBezTo>
                  <a:lnTo>
                    <a:pt x="1268" y="4437"/>
                  </a:lnTo>
                  <a:lnTo>
                    <a:pt x="1268" y="4403"/>
                  </a:lnTo>
                  <a:cubicBezTo>
                    <a:pt x="1268" y="4420"/>
                    <a:pt x="1277" y="4428"/>
                    <a:pt x="1285" y="4428"/>
                  </a:cubicBezTo>
                  <a:cubicBezTo>
                    <a:pt x="1293" y="4428"/>
                    <a:pt x="1302" y="4420"/>
                    <a:pt x="1302" y="4403"/>
                  </a:cubicBezTo>
                  <a:cubicBezTo>
                    <a:pt x="1535" y="4170"/>
                    <a:pt x="1735" y="3936"/>
                    <a:pt x="1969" y="3703"/>
                  </a:cubicBezTo>
                  <a:cubicBezTo>
                    <a:pt x="1969" y="3680"/>
                    <a:pt x="1937" y="3641"/>
                    <a:pt x="1906" y="3641"/>
                  </a:cubicBezTo>
                  <a:close/>
                  <a:moveTo>
                    <a:pt x="13177" y="3870"/>
                  </a:moveTo>
                  <a:cubicBezTo>
                    <a:pt x="13177" y="3903"/>
                    <a:pt x="13144" y="3903"/>
                    <a:pt x="13177" y="3936"/>
                  </a:cubicBezTo>
                  <a:cubicBezTo>
                    <a:pt x="13277" y="4203"/>
                    <a:pt x="13377" y="4503"/>
                    <a:pt x="13477" y="4837"/>
                  </a:cubicBezTo>
                  <a:cubicBezTo>
                    <a:pt x="13477" y="4837"/>
                    <a:pt x="13510" y="4837"/>
                    <a:pt x="13510" y="4870"/>
                  </a:cubicBezTo>
                  <a:lnTo>
                    <a:pt x="13544" y="4837"/>
                  </a:lnTo>
                  <a:cubicBezTo>
                    <a:pt x="13544" y="4837"/>
                    <a:pt x="13577" y="4804"/>
                    <a:pt x="13577" y="4770"/>
                  </a:cubicBezTo>
                  <a:cubicBezTo>
                    <a:pt x="13477" y="4470"/>
                    <a:pt x="13344" y="4170"/>
                    <a:pt x="13244" y="3870"/>
                  </a:cubicBezTo>
                  <a:close/>
                  <a:moveTo>
                    <a:pt x="635" y="5104"/>
                  </a:moveTo>
                  <a:lnTo>
                    <a:pt x="468" y="5304"/>
                  </a:lnTo>
                  <a:lnTo>
                    <a:pt x="1" y="5838"/>
                  </a:lnTo>
                  <a:cubicBezTo>
                    <a:pt x="1" y="5838"/>
                    <a:pt x="1" y="5871"/>
                    <a:pt x="1" y="5904"/>
                  </a:cubicBezTo>
                  <a:lnTo>
                    <a:pt x="68" y="5904"/>
                  </a:lnTo>
                  <a:cubicBezTo>
                    <a:pt x="201" y="5738"/>
                    <a:pt x="368" y="5537"/>
                    <a:pt x="535" y="5371"/>
                  </a:cubicBezTo>
                  <a:lnTo>
                    <a:pt x="668" y="5171"/>
                  </a:lnTo>
                  <a:cubicBezTo>
                    <a:pt x="701" y="5137"/>
                    <a:pt x="701" y="5137"/>
                    <a:pt x="668" y="5104"/>
                  </a:cubicBezTo>
                  <a:close/>
                  <a:moveTo>
                    <a:pt x="13809" y="5689"/>
                  </a:moveTo>
                  <a:cubicBezTo>
                    <a:pt x="13800" y="5689"/>
                    <a:pt x="13788" y="5693"/>
                    <a:pt x="13777" y="5704"/>
                  </a:cubicBezTo>
                  <a:cubicBezTo>
                    <a:pt x="13777" y="5704"/>
                    <a:pt x="13744" y="5704"/>
                    <a:pt x="13777" y="5738"/>
                  </a:cubicBezTo>
                  <a:cubicBezTo>
                    <a:pt x="13844" y="6038"/>
                    <a:pt x="13911" y="6338"/>
                    <a:pt x="14011" y="6672"/>
                  </a:cubicBezTo>
                  <a:cubicBezTo>
                    <a:pt x="14011" y="6672"/>
                    <a:pt x="14011" y="6705"/>
                    <a:pt x="14044" y="6705"/>
                  </a:cubicBezTo>
                  <a:cubicBezTo>
                    <a:pt x="14078" y="6672"/>
                    <a:pt x="14078" y="6672"/>
                    <a:pt x="14078" y="6638"/>
                  </a:cubicBezTo>
                  <a:cubicBezTo>
                    <a:pt x="14011" y="6338"/>
                    <a:pt x="13911" y="6004"/>
                    <a:pt x="13844" y="5704"/>
                  </a:cubicBezTo>
                  <a:cubicBezTo>
                    <a:pt x="13844" y="5704"/>
                    <a:pt x="13829" y="5689"/>
                    <a:pt x="13809" y="5689"/>
                  </a:cubicBezTo>
                  <a:close/>
                  <a:moveTo>
                    <a:pt x="14266" y="7558"/>
                  </a:moveTo>
                  <a:cubicBezTo>
                    <a:pt x="14261" y="7558"/>
                    <a:pt x="14254" y="7562"/>
                    <a:pt x="14244" y="7572"/>
                  </a:cubicBezTo>
                  <a:cubicBezTo>
                    <a:pt x="14211" y="7572"/>
                    <a:pt x="14211" y="7572"/>
                    <a:pt x="14211" y="7606"/>
                  </a:cubicBezTo>
                  <a:cubicBezTo>
                    <a:pt x="14278" y="7872"/>
                    <a:pt x="14311" y="8206"/>
                    <a:pt x="14378" y="8540"/>
                  </a:cubicBezTo>
                  <a:cubicBezTo>
                    <a:pt x="14378" y="8540"/>
                    <a:pt x="14411" y="8573"/>
                    <a:pt x="14411" y="8573"/>
                  </a:cubicBezTo>
                  <a:cubicBezTo>
                    <a:pt x="14444" y="8573"/>
                    <a:pt x="14444" y="8540"/>
                    <a:pt x="14444" y="8540"/>
                  </a:cubicBezTo>
                  <a:cubicBezTo>
                    <a:pt x="14411" y="8206"/>
                    <a:pt x="14344" y="7906"/>
                    <a:pt x="14278" y="7606"/>
                  </a:cubicBezTo>
                  <a:cubicBezTo>
                    <a:pt x="14278" y="7582"/>
                    <a:pt x="14278" y="7558"/>
                    <a:pt x="14266" y="7558"/>
                  </a:cubicBezTo>
                  <a:close/>
                  <a:moveTo>
                    <a:pt x="14545" y="9440"/>
                  </a:moveTo>
                  <a:cubicBezTo>
                    <a:pt x="14545" y="9440"/>
                    <a:pt x="14511" y="9440"/>
                    <a:pt x="14545" y="9474"/>
                  </a:cubicBezTo>
                  <a:cubicBezTo>
                    <a:pt x="14578" y="9774"/>
                    <a:pt x="14611" y="10107"/>
                    <a:pt x="14645" y="10408"/>
                  </a:cubicBezTo>
                  <a:cubicBezTo>
                    <a:pt x="14645" y="10441"/>
                    <a:pt x="14678" y="10441"/>
                    <a:pt x="14711" y="10441"/>
                  </a:cubicBezTo>
                  <a:cubicBezTo>
                    <a:pt x="14711" y="10441"/>
                    <a:pt x="14745" y="10408"/>
                    <a:pt x="14745" y="10408"/>
                  </a:cubicBezTo>
                  <a:cubicBezTo>
                    <a:pt x="14678" y="10074"/>
                    <a:pt x="14645" y="9774"/>
                    <a:pt x="14611" y="9474"/>
                  </a:cubicBezTo>
                  <a:cubicBezTo>
                    <a:pt x="14611" y="9440"/>
                    <a:pt x="14578" y="9440"/>
                    <a:pt x="14545" y="9440"/>
                  </a:cubicBezTo>
                  <a:close/>
                  <a:moveTo>
                    <a:pt x="14820" y="11327"/>
                  </a:moveTo>
                  <a:cubicBezTo>
                    <a:pt x="14815" y="11327"/>
                    <a:pt x="14811" y="11330"/>
                    <a:pt x="14811" y="11342"/>
                  </a:cubicBezTo>
                  <a:cubicBezTo>
                    <a:pt x="14778" y="11342"/>
                    <a:pt x="14745" y="11342"/>
                    <a:pt x="14778" y="11375"/>
                  </a:cubicBezTo>
                  <a:cubicBezTo>
                    <a:pt x="14811" y="11675"/>
                    <a:pt x="14845" y="12009"/>
                    <a:pt x="14845" y="12309"/>
                  </a:cubicBezTo>
                  <a:cubicBezTo>
                    <a:pt x="14845" y="12342"/>
                    <a:pt x="14878" y="12342"/>
                    <a:pt x="14911" y="12342"/>
                  </a:cubicBezTo>
                  <a:cubicBezTo>
                    <a:pt x="14911" y="12342"/>
                    <a:pt x="14945" y="12342"/>
                    <a:pt x="14945" y="12309"/>
                  </a:cubicBezTo>
                  <a:cubicBezTo>
                    <a:pt x="14911" y="11975"/>
                    <a:pt x="14878" y="11675"/>
                    <a:pt x="14845" y="11342"/>
                  </a:cubicBezTo>
                  <a:cubicBezTo>
                    <a:pt x="14845" y="11342"/>
                    <a:pt x="14830" y="11327"/>
                    <a:pt x="14820" y="11327"/>
                  </a:cubicBezTo>
                  <a:close/>
                  <a:moveTo>
                    <a:pt x="14978" y="13243"/>
                  </a:moveTo>
                  <a:cubicBezTo>
                    <a:pt x="14945" y="13243"/>
                    <a:pt x="14945" y="13243"/>
                    <a:pt x="14945" y="13276"/>
                  </a:cubicBezTo>
                  <a:cubicBezTo>
                    <a:pt x="14945" y="13577"/>
                    <a:pt x="14978" y="13910"/>
                    <a:pt x="15012" y="14210"/>
                  </a:cubicBezTo>
                  <a:cubicBezTo>
                    <a:pt x="15012" y="14244"/>
                    <a:pt x="15012" y="14277"/>
                    <a:pt x="15045" y="14277"/>
                  </a:cubicBezTo>
                  <a:cubicBezTo>
                    <a:pt x="15045" y="14277"/>
                    <a:pt x="15078" y="14244"/>
                    <a:pt x="15078" y="14244"/>
                  </a:cubicBezTo>
                  <a:cubicBezTo>
                    <a:pt x="15078" y="13910"/>
                    <a:pt x="15045" y="13577"/>
                    <a:pt x="15012" y="13276"/>
                  </a:cubicBezTo>
                  <a:cubicBezTo>
                    <a:pt x="15012" y="13243"/>
                    <a:pt x="14978" y="13243"/>
                    <a:pt x="14978" y="13243"/>
                  </a:cubicBezTo>
                  <a:close/>
                  <a:moveTo>
                    <a:pt x="15078" y="15111"/>
                  </a:moveTo>
                  <a:cubicBezTo>
                    <a:pt x="15078" y="15111"/>
                    <a:pt x="15045" y="15144"/>
                    <a:pt x="15045" y="15178"/>
                  </a:cubicBezTo>
                  <a:cubicBezTo>
                    <a:pt x="15078" y="15478"/>
                    <a:pt x="15078" y="15811"/>
                    <a:pt x="15078" y="16145"/>
                  </a:cubicBezTo>
                  <a:cubicBezTo>
                    <a:pt x="15078" y="16145"/>
                    <a:pt x="15112" y="16178"/>
                    <a:pt x="15145" y="16178"/>
                  </a:cubicBezTo>
                  <a:lnTo>
                    <a:pt x="15145" y="16145"/>
                  </a:lnTo>
                  <a:cubicBezTo>
                    <a:pt x="15145" y="16145"/>
                    <a:pt x="15178" y="16145"/>
                    <a:pt x="15178" y="16112"/>
                  </a:cubicBezTo>
                  <a:cubicBezTo>
                    <a:pt x="15145" y="15811"/>
                    <a:pt x="15112" y="15478"/>
                    <a:pt x="15112" y="15178"/>
                  </a:cubicBezTo>
                  <a:cubicBezTo>
                    <a:pt x="15112" y="15144"/>
                    <a:pt x="15112" y="15111"/>
                    <a:pt x="15078" y="15111"/>
                  </a:cubicBezTo>
                  <a:close/>
                  <a:moveTo>
                    <a:pt x="15178" y="17046"/>
                  </a:moveTo>
                  <a:cubicBezTo>
                    <a:pt x="15145" y="17046"/>
                    <a:pt x="15145" y="17046"/>
                    <a:pt x="15145" y="17079"/>
                  </a:cubicBezTo>
                  <a:lnTo>
                    <a:pt x="15145" y="18046"/>
                  </a:lnTo>
                  <a:cubicBezTo>
                    <a:pt x="15145" y="18046"/>
                    <a:pt x="15145" y="18080"/>
                    <a:pt x="15178" y="18080"/>
                  </a:cubicBezTo>
                  <a:lnTo>
                    <a:pt x="15212" y="18080"/>
                  </a:lnTo>
                  <a:cubicBezTo>
                    <a:pt x="15212" y="18080"/>
                    <a:pt x="15245" y="18046"/>
                    <a:pt x="15245" y="18046"/>
                  </a:cubicBezTo>
                  <a:lnTo>
                    <a:pt x="15212" y="17079"/>
                  </a:lnTo>
                  <a:cubicBezTo>
                    <a:pt x="15212" y="17046"/>
                    <a:pt x="15178" y="17046"/>
                    <a:pt x="15178" y="17046"/>
                  </a:cubicBezTo>
                  <a:close/>
                  <a:moveTo>
                    <a:pt x="15178" y="18947"/>
                  </a:moveTo>
                  <a:cubicBezTo>
                    <a:pt x="15145" y="18947"/>
                    <a:pt x="15145" y="18980"/>
                    <a:pt x="15145" y="18980"/>
                  </a:cubicBezTo>
                  <a:lnTo>
                    <a:pt x="15145" y="19948"/>
                  </a:lnTo>
                  <a:cubicBezTo>
                    <a:pt x="15145" y="19981"/>
                    <a:pt x="15145" y="19981"/>
                    <a:pt x="15178" y="19981"/>
                  </a:cubicBezTo>
                  <a:cubicBezTo>
                    <a:pt x="15178" y="19981"/>
                    <a:pt x="15212" y="19981"/>
                    <a:pt x="15212" y="19948"/>
                  </a:cubicBezTo>
                  <a:lnTo>
                    <a:pt x="15212" y="18980"/>
                  </a:lnTo>
                  <a:cubicBezTo>
                    <a:pt x="15212" y="18980"/>
                    <a:pt x="15178" y="18947"/>
                    <a:pt x="15178" y="18947"/>
                  </a:cubicBezTo>
                  <a:close/>
                  <a:moveTo>
                    <a:pt x="15145" y="20848"/>
                  </a:moveTo>
                  <a:cubicBezTo>
                    <a:pt x="15112" y="20848"/>
                    <a:pt x="15112" y="20848"/>
                    <a:pt x="15112" y="20882"/>
                  </a:cubicBezTo>
                  <a:lnTo>
                    <a:pt x="15112" y="21849"/>
                  </a:lnTo>
                  <a:cubicBezTo>
                    <a:pt x="15112" y="21882"/>
                    <a:pt x="15145" y="21882"/>
                    <a:pt x="15145" y="21882"/>
                  </a:cubicBezTo>
                  <a:lnTo>
                    <a:pt x="15178" y="21882"/>
                  </a:lnTo>
                  <a:cubicBezTo>
                    <a:pt x="15178" y="21882"/>
                    <a:pt x="15212" y="21849"/>
                    <a:pt x="15178" y="21849"/>
                  </a:cubicBezTo>
                  <a:lnTo>
                    <a:pt x="15178" y="20882"/>
                  </a:lnTo>
                  <a:cubicBezTo>
                    <a:pt x="15178" y="20848"/>
                    <a:pt x="15178" y="20848"/>
                    <a:pt x="15145" y="20848"/>
                  </a:cubicBezTo>
                  <a:close/>
                  <a:moveTo>
                    <a:pt x="15112" y="22783"/>
                  </a:moveTo>
                  <a:cubicBezTo>
                    <a:pt x="15112" y="22783"/>
                    <a:pt x="15078" y="22783"/>
                    <a:pt x="15078" y="22816"/>
                  </a:cubicBezTo>
                  <a:cubicBezTo>
                    <a:pt x="15078" y="23117"/>
                    <a:pt x="15045" y="23450"/>
                    <a:pt x="15045" y="23784"/>
                  </a:cubicBezTo>
                  <a:cubicBezTo>
                    <a:pt x="15045" y="23784"/>
                    <a:pt x="15078" y="23817"/>
                    <a:pt x="15112" y="23817"/>
                  </a:cubicBezTo>
                  <a:cubicBezTo>
                    <a:pt x="15112" y="23817"/>
                    <a:pt x="15145" y="23784"/>
                    <a:pt x="15145" y="23784"/>
                  </a:cubicBezTo>
                  <a:lnTo>
                    <a:pt x="15178" y="22816"/>
                  </a:lnTo>
                  <a:cubicBezTo>
                    <a:pt x="15178" y="22783"/>
                    <a:pt x="15145" y="22783"/>
                    <a:pt x="15112" y="22783"/>
                  </a:cubicBezTo>
                  <a:close/>
                  <a:moveTo>
                    <a:pt x="15078" y="24684"/>
                  </a:moveTo>
                  <a:cubicBezTo>
                    <a:pt x="15045" y="24684"/>
                    <a:pt x="15012" y="24684"/>
                    <a:pt x="15012" y="24718"/>
                  </a:cubicBezTo>
                  <a:cubicBezTo>
                    <a:pt x="15012" y="25018"/>
                    <a:pt x="14978" y="25352"/>
                    <a:pt x="14978" y="25685"/>
                  </a:cubicBezTo>
                  <a:cubicBezTo>
                    <a:pt x="14978" y="25685"/>
                    <a:pt x="14978" y="25719"/>
                    <a:pt x="15012" y="25719"/>
                  </a:cubicBezTo>
                  <a:cubicBezTo>
                    <a:pt x="15045" y="25719"/>
                    <a:pt x="15045" y="25685"/>
                    <a:pt x="15045" y="25685"/>
                  </a:cubicBezTo>
                  <a:lnTo>
                    <a:pt x="15112" y="24718"/>
                  </a:lnTo>
                  <a:cubicBezTo>
                    <a:pt x="15112" y="24684"/>
                    <a:pt x="15078" y="24684"/>
                    <a:pt x="15078" y="24684"/>
                  </a:cubicBezTo>
                  <a:close/>
                  <a:moveTo>
                    <a:pt x="14945" y="26586"/>
                  </a:moveTo>
                  <a:cubicBezTo>
                    <a:pt x="14945" y="26586"/>
                    <a:pt x="14911" y="26619"/>
                    <a:pt x="14911" y="26619"/>
                  </a:cubicBezTo>
                  <a:lnTo>
                    <a:pt x="14878" y="27587"/>
                  </a:lnTo>
                  <a:cubicBezTo>
                    <a:pt x="14845" y="27587"/>
                    <a:pt x="14878" y="27620"/>
                    <a:pt x="14911" y="27620"/>
                  </a:cubicBezTo>
                  <a:cubicBezTo>
                    <a:pt x="14911" y="27620"/>
                    <a:pt x="14945" y="27587"/>
                    <a:pt x="14945" y="27587"/>
                  </a:cubicBezTo>
                  <a:cubicBezTo>
                    <a:pt x="14945" y="27286"/>
                    <a:pt x="15012" y="26953"/>
                    <a:pt x="15012" y="26619"/>
                  </a:cubicBezTo>
                  <a:cubicBezTo>
                    <a:pt x="15012" y="26619"/>
                    <a:pt x="14978" y="26586"/>
                    <a:pt x="14945" y="26586"/>
                  </a:cubicBezTo>
                  <a:close/>
                  <a:moveTo>
                    <a:pt x="14845" y="28487"/>
                  </a:moveTo>
                  <a:cubicBezTo>
                    <a:pt x="14811" y="28487"/>
                    <a:pt x="14811" y="28521"/>
                    <a:pt x="14811" y="28521"/>
                  </a:cubicBezTo>
                  <a:lnTo>
                    <a:pt x="14711" y="29488"/>
                  </a:lnTo>
                  <a:cubicBezTo>
                    <a:pt x="14711" y="29521"/>
                    <a:pt x="14745" y="29521"/>
                    <a:pt x="14745" y="29521"/>
                  </a:cubicBezTo>
                  <a:lnTo>
                    <a:pt x="14778" y="29521"/>
                  </a:lnTo>
                  <a:cubicBezTo>
                    <a:pt x="14778" y="29521"/>
                    <a:pt x="14811" y="29521"/>
                    <a:pt x="14811" y="29488"/>
                  </a:cubicBezTo>
                  <a:cubicBezTo>
                    <a:pt x="14811" y="29188"/>
                    <a:pt x="14845" y="28854"/>
                    <a:pt x="14878" y="28521"/>
                  </a:cubicBezTo>
                  <a:cubicBezTo>
                    <a:pt x="14878" y="28521"/>
                    <a:pt x="14845" y="28487"/>
                    <a:pt x="14845" y="28487"/>
                  </a:cubicBezTo>
                  <a:close/>
                  <a:moveTo>
                    <a:pt x="14678" y="30397"/>
                  </a:moveTo>
                  <a:cubicBezTo>
                    <a:pt x="14661" y="30397"/>
                    <a:pt x="14645" y="30405"/>
                    <a:pt x="14645" y="30422"/>
                  </a:cubicBezTo>
                  <a:cubicBezTo>
                    <a:pt x="14611" y="30722"/>
                    <a:pt x="14578" y="31056"/>
                    <a:pt x="14545" y="31389"/>
                  </a:cubicBezTo>
                  <a:cubicBezTo>
                    <a:pt x="14545" y="31389"/>
                    <a:pt x="14578" y="31423"/>
                    <a:pt x="14578" y="31423"/>
                  </a:cubicBezTo>
                  <a:cubicBezTo>
                    <a:pt x="14611" y="31423"/>
                    <a:pt x="14645" y="31423"/>
                    <a:pt x="14645" y="31389"/>
                  </a:cubicBezTo>
                  <a:cubicBezTo>
                    <a:pt x="14645" y="31089"/>
                    <a:pt x="14678" y="30755"/>
                    <a:pt x="14711" y="30422"/>
                  </a:cubicBezTo>
                  <a:cubicBezTo>
                    <a:pt x="14711" y="30405"/>
                    <a:pt x="14695" y="30397"/>
                    <a:pt x="14678" y="30397"/>
                  </a:cubicBezTo>
                  <a:close/>
                  <a:moveTo>
                    <a:pt x="14478" y="32290"/>
                  </a:moveTo>
                  <a:cubicBezTo>
                    <a:pt x="14478" y="32290"/>
                    <a:pt x="14444" y="32323"/>
                    <a:pt x="14444" y="32323"/>
                  </a:cubicBezTo>
                  <a:cubicBezTo>
                    <a:pt x="14411" y="32657"/>
                    <a:pt x="14378" y="32990"/>
                    <a:pt x="14344" y="33291"/>
                  </a:cubicBezTo>
                  <a:cubicBezTo>
                    <a:pt x="14344" y="33291"/>
                    <a:pt x="14344" y="33324"/>
                    <a:pt x="14378" y="33324"/>
                  </a:cubicBezTo>
                  <a:cubicBezTo>
                    <a:pt x="14378" y="33324"/>
                    <a:pt x="14411" y="33324"/>
                    <a:pt x="14411" y="33291"/>
                  </a:cubicBezTo>
                  <a:cubicBezTo>
                    <a:pt x="14444" y="32990"/>
                    <a:pt x="14478" y="32657"/>
                    <a:pt x="14511" y="32357"/>
                  </a:cubicBezTo>
                  <a:cubicBezTo>
                    <a:pt x="14511" y="32323"/>
                    <a:pt x="14511" y="32290"/>
                    <a:pt x="14478" y="32290"/>
                  </a:cubicBezTo>
                  <a:close/>
                  <a:moveTo>
                    <a:pt x="14278" y="34191"/>
                  </a:moveTo>
                  <a:cubicBezTo>
                    <a:pt x="14244" y="34191"/>
                    <a:pt x="14244" y="34225"/>
                    <a:pt x="14244" y="34225"/>
                  </a:cubicBezTo>
                  <a:cubicBezTo>
                    <a:pt x="14178" y="34558"/>
                    <a:pt x="14144" y="34858"/>
                    <a:pt x="14111" y="35192"/>
                  </a:cubicBezTo>
                  <a:cubicBezTo>
                    <a:pt x="14111" y="35192"/>
                    <a:pt x="14111" y="35225"/>
                    <a:pt x="14144" y="35225"/>
                  </a:cubicBezTo>
                  <a:cubicBezTo>
                    <a:pt x="14178" y="35225"/>
                    <a:pt x="14178" y="35225"/>
                    <a:pt x="14178" y="35192"/>
                  </a:cubicBezTo>
                  <a:cubicBezTo>
                    <a:pt x="14211" y="34892"/>
                    <a:pt x="14278" y="34558"/>
                    <a:pt x="14311" y="34258"/>
                  </a:cubicBezTo>
                  <a:cubicBezTo>
                    <a:pt x="14311" y="34225"/>
                    <a:pt x="14311" y="34191"/>
                    <a:pt x="14278" y="34191"/>
                  </a:cubicBezTo>
                  <a:close/>
                  <a:moveTo>
                    <a:pt x="14011" y="36093"/>
                  </a:moveTo>
                  <a:cubicBezTo>
                    <a:pt x="14011" y="36093"/>
                    <a:pt x="13977" y="36093"/>
                    <a:pt x="13977" y="36126"/>
                  </a:cubicBezTo>
                  <a:cubicBezTo>
                    <a:pt x="13911" y="36460"/>
                    <a:pt x="13877" y="36760"/>
                    <a:pt x="13811" y="37060"/>
                  </a:cubicBezTo>
                  <a:cubicBezTo>
                    <a:pt x="13811" y="37093"/>
                    <a:pt x="13844" y="37093"/>
                    <a:pt x="13844" y="37127"/>
                  </a:cubicBezTo>
                  <a:lnTo>
                    <a:pt x="13844" y="37093"/>
                  </a:lnTo>
                  <a:cubicBezTo>
                    <a:pt x="13877" y="37093"/>
                    <a:pt x="13911" y="37093"/>
                    <a:pt x="13911" y="37060"/>
                  </a:cubicBezTo>
                  <a:cubicBezTo>
                    <a:pt x="13944" y="36793"/>
                    <a:pt x="14011" y="36460"/>
                    <a:pt x="14044" y="36126"/>
                  </a:cubicBezTo>
                  <a:cubicBezTo>
                    <a:pt x="14044" y="36126"/>
                    <a:pt x="14044" y="36093"/>
                    <a:pt x="14011" y="360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74"/>
          <p:cNvGrpSpPr/>
          <p:nvPr/>
        </p:nvGrpSpPr>
        <p:grpSpPr>
          <a:xfrm>
            <a:off x="761950" y="2342675"/>
            <a:ext cx="2104571" cy="1955814"/>
            <a:chOff x="761950" y="2254025"/>
            <a:chExt cx="2104571" cy="1955814"/>
          </a:xfrm>
        </p:grpSpPr>
        <p:sp>
          <p:nvSpPr>
            <p:cNvPr id="2662" name="Google Shape;2662;p74"/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4"/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4"/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4"/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4"/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4"/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4"/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4"/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4"/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4"/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4"/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4"/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4"/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4"/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4"/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4"/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4"/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4"/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4"/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4"/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4"/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4"/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4"/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4"/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4"/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4"/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4"/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4"/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4"/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4"/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4"/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4"/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4"/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4"/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4"/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4"/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4"/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4"/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4"/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91919"/>
    </a:dk1>
    <a:lt1>
      <a:srgbClr val="FFFFFF"/>
    </a:lt1>
    <a:dk2>
      <a:srgbClr val="0C2054"/>
    </a:dk2>
    <a:lt2>
      <a:srgbClr val="CCCCCC"/>
    </a:lt2>
    <a:accent1>
      <a:srgbClr val="EFEFEF"/>
    </a:accent1>
    <a:accent2>
      <a:srgbClr val="DC9526"/>
    </a:accent2>
    <a:accent3>
      <a:srgbClr val="F3AC3D"/>
    </a:accent3>
    <a:accent4>
      <a:srgbClr val="263238"/>
    </a:accent4>
    <a:accent5>
      <a:srgbClr val="999999"/>
    </a:accent5>
    <a:accent6>
      <a:srgbClr val="666666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326</Words>
  <Application>Microsoft Office PowerPoint</Application>
  <PresentationFormat>On-screen Show (16:9)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Bebas Neue</vt:lpstr>
      <vt:lpstr>Barlow Medium</vt:lpstr>
      <vt:lpstr>Patrick Hand</vt:lpstr>
      <vt:lpstr>Lato</vt:lpstr>
      <vt:lpstr>Montserrat ExtraBold</vt:lpstr>
      <vt:lpstr>Anaheim</vt:lpstr>
      <vt:lpstr>Arial</vt:lpstr>
      <vt:lpstr>Poppins</vt:lpstr>
      <vt:lpstr>International Banking Day by Slidesgo</vt:lpstr>
      <vt:lpstr>Bank Customers Churn Classification</vt:lpstr>
      <vt:lpstr>Introduction</vt:lpstr>
      <vt:lpstr>Introduction</vt:lpstr>
      <vt:lpstr>Introduction</vt:lpstr>
      <vt:lpstr>Methodology</vt:lpstr>
      <vt:lpstr>Methodology</vt:lpstr>
      <vt:lpstr>Tools</vt:lpstr>
      <vt:lpstr>20%</vt:lpstr>
      <vt:lpstr>Exploratory Data Analysis</vt:lpstr>
      <vt:lpstr>Heatmap</vt:lpstr>
      <vt:lpstr>Data Preprocessing</vt:lpstr>
      <vt:lpstr>Feature Engineering</vt:lpstr>
      <vt:lpstr>Data Imbalance</vt:lpstr>
      <vt:lpstr>Models</vt:lpstr>
      <vt:lpstr>Baseline Model: Logistic Regression</vt:lpstr>
      <vt:lpstr>DABL Modeling</vt:lpstr>
      <vt:lpstr>Classification Models</vt:lpstr>
      <vt:lpstr>Ensemble: Max Voting Classifier</vt:lpstr>
      <vt:lpstr>ROC Curve Graph</vt:lpstr>
      <vt:lpstr>Best Model: Random Forest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Customers Churn Classification</dc:title>
  <dc:creator>Talal Alnujaiman</dc:creator>
  <cp:lastModifiedBy>Talal Alnujaiman</cp:lastModifiedBy>
  <cp:revision>13</cp:revision>
  <dcterms:modified xsi:type="dcterms:W3CDTF">2021-12-19T10:00:49Z</dcterms:modified>
</cp:coreProperties>
</file>