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11708" y="744573"/>
            <a:ext cx="8520601" cy="2052604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11698" y="2834125"/>
            <a:ext cx="8520604" cy="792604"/>
          </a:xfrm>
          <a:prstGeom prst="rect">
            <a:avLst/>
          </a:prstGeom>
        </p:spPr>
        <p:txBody>
          <a:bodyPr/>
          <a:lstStyle>
            <a:lvl1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 du titre"/>
          <p:cNvSpPr txBox="1"/>
          <p:nvPr>
            <p:ph type="title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Texte du titre</a:t>
            </a:r>
          </a:p>
        </p:txBody>
      </p:sp>
      <p:sp>
        <p:nvSpPr>
          <p:cNvPr id="92" name="Texte niveau 1…"/>
          <p:cNvSpPr txBox="1"/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Texte du titre</a:t>
            </a:r>
          </a:p>
        </p:txBody>
      </p:sp>
      <p:sp>
        <p:nvSpPr>
          <p:cNvPr id="2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9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8" name="Texte niveau 1…"/>
          <p:cNvSpPr txBox="1"/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6" y="1152475"/>
            <a:ext cx="3999906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e du titre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Texte du titre</a:t>
            </a:r>
          </a:p>
        </p:txBody>
      </p:sp>
      <p:sp>
        <p:nvSpPr>
          <p:cNvPr id="56" name="Texte niveau 1…"/>
          <p:cNvSpPr txBox="1"/>
          <p:nvPr>
            <p:ph type="body" sz="quarter" idx="1"/>
          </p:nvPr>
        </p:nvSpPr>
        <p:spPr>
          <a:xfrm>
            <a:off x="311698" y="1389598"/>
            <a:ext cx="2808004" cy="3179405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e du titre"/>
          <p:cNvSpPr txBox="1"/>
          <p:nvPr>
            <p:ph type="title"/>
          </p:nvPr>
        </p:nvSpPr>
        <p:spPr>
          <a:xfrm>
            <a:off x="490250" y="450148"/>
            <a:ext cx="6367801" cy="4090805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Texte du titre</a:t>
            </a:r>
          </a:p>
        </p:txBody>
      </p:sp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8"/>
            <a:ext cx="4572000" cy="5143507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" name="Texte du titre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Texte du titre</a:t>
            </a:r>
          </a:p>
        </p:txBody>
      </p:sp>
      <p:sp>
        <p:nvSpPr>
          <p:cNvPr id="74" name="Texte niveau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2"/>
            <a:ext cx="3837000" cy="3695107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niveau 1…"/>
          <p:cNvSpPr txBox="1"/>
          <p:nvPr>
            <p:ph type="body" sz="quarter" idx="1"/>
          </p:nvPr>
        </p:nvSpPr>
        <p:spPr>
          <a:xfrm>
            <a:off x="311698" y="4230575"/>
            <a:ext cx="5998804" cy="605104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462314" indent="-408213">
              <a:lnSpc>
                <a:spcPct val="100000"/>
              </a:lnSpc>
              <a:buClrTx/>
              <a:buFontTx/>
            </a:lvl2pPr>
            <a:lvl3pPr marL="1919514">
              <a:lnSpc>
                <a:spcPct val="100000"/>
              </a:lnSpc>
              <a:buClrTx/>
              <a:buFontTx/>
            </a:lvl3pPr>
            <a:lvl4pPr marL="2376714">
              <a:lnSpc>
                <a:spcPct val="100000"/>
              </a:lnSpc>
              <a:buClrTx/>
              <a:buFontTx/>
            </a:lvl4pPr>
            <a:lvl5pPr marL="2833914">
              <a:lnSpc>
                <a:spcPct val="100000"/>
              </a:lnSpc>
              <a:buClrTx/>
              <a:buFont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8472458" y="4669903"/>
            <a:ext cx="393312" cy="380228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55;p13"/>
          <p:cNvGrpSpPr/>
          <p:nvPr/>
        </p:nvGrpSpPr>
        <p:grpSpPr>
          <a:xfrm>
            <a:off x="2605546" y="-3082"/>
            <a:ext cx="6538508" cy="673700"/>
            <a:chOff x="-1" y="-1"/>
            <a:chExt cx="6538507" cy="673698"/>
          </a:xfrm>
        </p:grpSpPr>
        <p:sp>
          <p:nvSpPr>
            <p:cNvPr id="109" name="Rectangle"/>
            <p:cNvSpPr/>
            <p:nvPr/>
          </p:nvSpPr>
          <p:spPr>
            <a:xfrm>
              <a:off x="-2" y="-2"/>
              <a:ext cx="6538508" cy="673700"/>
            </a:xfrm>
            <a:prstGeom prst="rect">
              <a:avLst/>
            </a:prstGeom>
            <a:solidFill>
              <a:srgbClr val="004C9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0" name="Résumé:…"/>
            <p:cNvSpPr txBox="1"/>
            <p:nvPr/>
          </p:nvSpPr>
          <p:spPr>
            <a:xfrm>
              <a:off x="-2" y="131122"/>
              <a:ext cx="6538508" cy="411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ctr">
              <a:spAutoFit/>
            </a:bodyPr>
            <a:lstStyle/>
            <a:p>
              <a:pPr>
                <a:defRPr b="1" sz="800">
                  <a:solidFill>
                    <a:srgbClr val="FFFFFF"/>
                  </a:solidFill>
                </a:defRPr>
              </a:pPr>
              <a:r>
                <a:t>Résumé: 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defRPr b="1" sz="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{{introduction}}</a:t>
              </a:r>
            </a:p>
          </p:txBody>
        </p:sp>
      </p:grpSp>
      <p:sp>
        <p:nvSpPr>
          <p:cNvPr id="112" name="Google Shape;56;p13"/>
          <p:cNvSpPr txBox="1"/>
          <p:nvPr/>
        </p:nvSpPr>
        <p:spPr>
          <a:xfrm>
            <a:off x="105026" y="31585"/>
            <a:ext cx="2493910" cy="614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{{trigram}}</a:t>
            </a:r>
          </a:p>
          <a:p>
            <a:pPr>
              <a:defRPr b="1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{{poste}}</a:t>
            </a:r>
            <a:r>
              <a:rPr b="0" sz="900"/>
              <a:t> </a:t>
            </a:r>
          </a:p>
        </p:txBody>
      </p:sp>
      <p:sp>
        <p:nvSpPr>
          <p:cNvPr id="113" name="Google Shape;57;p13"/>
          <p:cNvSpPr/>
          <p:nvPr/>
        </p:nvSpPr>
        <p:spPr>
          <a:xfrm>
            <a:off x="0" y="4101098"/>
            <a:ext cx="9144000" cy="1055404"/>
          </a:xfrm>
          <a:prstGeom prst="rect">
            <a:avLst/>
          </a:prstGeom>
          <a:solidFill>
            <a:srgbClr val="004C9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4" name="Google Shape;58;p13"/>
          <p:cNvSpPr txBox="1"/>
          <p:nvPr/>
        </p:nvSpPr>
        <p:spPr>
          <a:xfrm>
            <a:off x="175733" y="4100664"/>
            <a:ext cx="1421100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COMPÉTENCES</a:t>
            </a:r>
          </a:p>
        </p:txBody>
      </p:sp>
      <p:sp>
        <p:nvSpPr>
          <p:cNvPr id="115" name="Google Shape;59;p13"/>
          <p:cNvSpPr txBox="1"/>
          <p:nvPr/>
        </p:nvSpPr>
        <p:spPr>
          <a:xfrm>
            <a:off x="436374" y="4418314"/>
            <a:ext cx="1421103" cy="29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Architecture</a:t>
            </a:r>
          </a:p>
        </p:txBody>
      </p:sp>
      <p:sp>
        <p:nvSpPr>
          <p:cNvPr id="116" name="Google Shape;60;p13"/>
          <p:cNvSpPr txBox="1"/>
          <p:nvPr/>
        </p:nvSpPr>
        <p:spPr>
          <a:xfrm>
            <a:off x="436374" y="4608934"/>
            <a:ext cx="1421103" cy="29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117" name="Google Shape;61;p13"/>
          <p:cNvSpPr txBox="1"/>
          <p:nvPr/>
        </p:nvSpPr>
        <p:spPr>
          <a:xfrm>
            <a:off x="6089393" y="4207547"/>
            <a:ext cx="80280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b="1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LANGUES</a:t>
            </a:r>
          </a:p>
        </p:txBody>
      </p:sp>
      <p:sp>
        <p:nvSpPr>
          <p:cNvPr id="118" name="Google Shape;62;p13"/>
          <p:cNvSpPr/>
          <p:nvPr/>
        </p:nvSpPr>
        <p:spPr>
          <a:xfrm flipH="1">
            <a:off x="5228119" y="4240729"/>
            <a:ext cx="420412" cy="79533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Google Shape;64;p13"/>
          <p:cNvSpPr/>
          <p:nvPr/>
        </p:nvSpPr>
        <p:spPr>
          <a:xfrm flipV="1">
            <a:off x="418786" y="2171031"/>
            <a:ext cx="1" cy="1926822"/>
          </a:xfrm>
          <a:prstGeom prst="line">
            <a:avLst/>
          </a:prstGeom>
          <a:ln>
            <a:solidFill>
              <a:srgbClr val="004C9C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Google Shape;68;p13"/>
          <p:cNvSpPr/>
          <p:nvPr/>
        </p:nvSpPr>
        <p:spPr>
          <a:xfrm flipV="1">
            <a:off x="2180919" y="813870"/>
            <a:ext cx="16199" cy="3317181"/>
          </a:xfrm>
          <a:prstGeom prst="line">
            <a:avLst/>
          </a:prstGeom>
          <a:ln>
            <a:solidFill>
              <a:srgbClr val="004C9C"/>
            </a:solidFill>
            <a:prstDash val="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Google Shape;69;p13"/>
          <p:cNvSpPr/>
          <p:nvPr/>
        </p:nvSpPr>
        <p:spPr>
          <a:xfrm>
            <a:off x="2167071" y="677081"/>
            <a:ext cx="46807" cy="46807"/>
          </a:xfrm>
          <a:prstGeom prst="ellipse">
            <a:avLst/>
          </a:prstGeom>
          <a:solidFill>
            <a:srgbClr val="004C9C"/>
          </a:solidFill>
          <a:ln>
            <a:solidFill>
              <a:srgbClr val="004C9C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4C9C"/>
                </a:solidFill>
              </a:defRPr>
            </a:pPr>
          </a:p>
        </p:txBody>
      </p:sp>
      <p:sp>
        <p:nvSpPr>
          <p:cNvPr id="122" name="Google Shape;70;p13"/>
          <p:cNvSpPr/>
          <p:nvPr/>
        </p:nvSpPr>
        <p:spPr>
          <a:xfrm flipH="1" flipV="1">
            <a:off x="4141605" y="781991"/>
            <a:ext cx="13" cy="3386569"/>
          </a:xfrm>
          <a:prstGeom prst="line">
            <a:avLst/>
          </a:prstGeom>
          <a:ln>
            <a:solidFill>
              <a:srgbClr val="004C9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73;p13"/>
          <p:cNvSpPr txBox="1"/>
          <p:nvPr/>
        </p:nvSpPr>
        <p:spPr>
          <a:xfrm>
            <a:off x="496416" y="2981977"/>
            <a:ext cx="1601774" cy="79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 sz="1000">
                <a:solidFill>
                  <a:srgbClr val="004C9C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CERTIFICATIONS</a:t>
            </a:r>
          </a:p>
          <a:p>
            <a:pPr>
              <a:lnSpc>
                <a:spcPct val="115000"/>
              </a:lnSpc>
              <a:defRPr b="1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—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{%for p in certifications%}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{{p.year}} - {{p.name}}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{%endfor%}</a:t>
            </a:r>
          </a:p>
        </p:txBody>
      </p:sp>
      <p:sp>
        <p:nvSpPr>
          <p:cNvPr id="124" name="Google Shape;74;p13"/>
          <p:cNvSpPr/>
          <p:nvPr/>
        </p:nvSpPr>
        <p:spPr>
          <a:xfrm flipV="1">
            <a:off x="6144569" y="1007489"/>
            <a:ext cx="4" cy="3078905"/>
          </a:xfrm>
          <a:prstGeom prst="line">
            <a:avLst/>
          </a:prstGeom>
          <a:ln>
            <a:solidFill>
              <a:srgbClr val="004C9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Google Shape;75;p13"/>
          <p:cNvSpPr/>
          <p:nvPr/>
        </p:nvSpPr>
        <p:spPr>
          <a:xfrm>
            <a:off x="6119900" y="960693"/>
            <a:ext cx="46807" cy="46807"/>
          </a:xfrm>
          <a:prstGeom prst="ellipse">
            <a:avLst/>
          </a:prstGeom>
          <a:solidFill>
            <a:srgbClr val="004C9C"/>
          </a:solidFill>
          <a:ln>
            <a:solidFill>
              <a:srgbClr val="004C9C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4C9C"/>
                </a:solidFill>
              </a:defRPr>
            </a:pPr>
          </a:p>
        </p:txBody>
      </p:sp>
      <p:grpSp>
        <p:nvGrpSpPr>
          <p:cNvPr id="130" name="Google Shape;77;p13"/>
          <p:cNvGrpSpPr/>
          <p:nvPr/>
        </p:nvGrpSpPr>
        <p:grpSpPr>
          <a:xfrm>
            <a:off x="1512645" y="4517088"/>
            <a:ext cx="804459" cy="99609"/>
            <a:chOff x="-1" y="0"/>
            <a:chExt cx="804458" cy="99608"/>
          </a:xfrm>
        </p:grpSpPr>
        <p:sp>
          <p:nvSpPr>
            <p:cNvPr id="126" name="Google Shape;78;p13"/>
            <p:cNvSpPr/>
            <p:nvPr/>
          </p:nvSpPr>
          <p:spPr>
            <a:xfrm>
              <a:off x="-2" y="-1"/>
              <a:ext cx="99607" cy="996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27" name="Google Shape;79;p13"/>
            <p:cNvSpPr/>
            <p:nvPr/>
          </p:nvSpPr>
          <p:spPr>
            <a:xfrm>
              <a:off x="177825" y="-1"/>
              <a:ext cx="99607" cy="996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28" name="Google Shape;80;p13"/>
            <p:cNvSpPr/>
            <p:nvPr/>
          </p:nvSpPr>
          <p:spPr>
            <a:xfrm>
              <a:off x="533439" y="-1"/>
              <a:ext cx="99607" cy="9960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29" name="Google Shape;81;p13"/>
            <p:cNvSpPr/>
            <p:nvPr/>
          </p:nvSpPr>
          <p:spPr>
            <a:xfrm>
              <a:off x="704851" y="-1"/>
              <a:ext cx="99607" cy="99609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131" name="Google Shape;82;p13"/>
          <p:cNvSpPr txBox="1"/>
          <p:nvPr/>
        </p:nvSpPr>
        <p:spPr>
          <a:xfrm>
            <a:off x="2709703" y="4418317"/>
            <a:ext cx="1421104" cy="29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CI</a:t>
            </a:r>
          </a:p>
        </p:txBody>
      </p:sp>
      <p:grpSp>
        <p:nvGrpSpPr>
          <p:cNvPr id="137" name="Google Shape;83;p13"/>
          <p:cNvGrpSpPr/>
          <p:nvPr/>
        </p:nvGrpSpPr>
        <p:grpSpPr>
          <a:xfrm>
            <a:off x="3785976" y="4517088"/>
            <a:ext cx="804460" cy="99609"/>
            <a:chOff x="-1" y="0"/>
            <a:chExt cx="804459" cy="99608"/>
          </a:xfrm>
        </p:grpSpPr>
        <p:sp>
          <p:nvSpPr>
            <p:cNvPr id="132" name="Google Shape;84;p13"/>
            <p:cNvSpPr/>
            <p:nvPr/>
          </p:nvSpPr>
          <p:spPr>
            <a:xfrm>
              <a:off x="-2" y="-1"/>
              <a:ext cx="99607" cy="99609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33" name="Google Shape;85;p13"/>
            <p:cNvSpPr/>
            <p:nvPr/>
          </p:nvSpPr>
          <p:spPr>
            <a:xfrm>
              <a:off x="177825" y="-1"/>
              <a:ext cx="99607" cy="99609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34" name="Google Shape;86;p13"/>
            <p:cNvSpPr/>
            <p:nvPr/>
          </p:nvSpPr>
          <p:spPr>
            <a:xfrm>
              <a:off x="355638" y="-1"/>
              <a:ext cx="99607" cy="99609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35" name="Google Shape;87;p13"/>
            <p:cNvSpPr/>
            <p:nvPr/>
          </p:nvSpPr>
          <p:spPr>
            <a:xfrm>
              <a:off x="533440" y="-1"/>
              <a:ext cx="99607" cy="9960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36" name="Google Shape;88;p13"/>
            <p:cNvSpPr/>
            <p:nvPr/>
          </p:nvSpPr>
          <p:spPr>
            <a:xfrm>
              <a:off x="704852" y="-1"/>
              <a:ext cx="99607" cy="99609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138" name="Google Shape;65;p13"/>
          <p:cNvSpPr/>
          <p:nvPr/>
        </p:nvSpPr>
        <p:spPr>
          <a:xfrm>
            <a:off x="395383" y="2164062"/>
            <a:ext cx="46807" cy="46807"/>
          </a:xfrm>
          <a:prstGeom prst="ellipse">
            <a:avLst/>
          </a:prstGeom>
          <a:solidFill>
            <a:srgbClr val="004C9C"/>
          </a:solidFill>
          <a:ln>
            <a:solidFill>
              <a:srgbClr val="004C9C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4C9C"/>
                </a:solidFill>
              </a:defRPr>
            </a:pPr>
          </a:p>
        </p:txBody>
      </p:sp>
      <p:grpSp>
        <p:nvGrpSpPr>
          <p:cNvPr id="142" name="Google Shape;90;p13"/>
          <p:cNvGrpSpPr/>
          <p:nvPr/>
        </p:nvGrpSpPr>
        <p:grpSpPr>
          <a:xfrm>
            <a:off x="1512648" y="4701532"/>
            <a:ext cx="455246" cy="99609"/>
            <a:chOff x="-1" y="0"/>
            <a:chExt cx="455245" cy="99608"/>
          </a:xfrm>
        </p:grpSpPr>
        <p:sp>
          <p:nvSpPr>
            <p:cNvPr id="139" name="Google Shape;91;p13"/>
            <p:cNvSpPr/>
            <p:nvPr/>
          </p:nvSpPr>
          <p:spPr>
            <a:xfrm>
              <a:off x="-2" y="-1"/>
              <a:ext cx="99607" cy="99609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40" name="Google Shape;92;p13"/>
            <p:cNvSpPr/>
            <p:nvPr/>
          </p:nvSpPr>
          <p:spPr>
            <a:xfrm>
              <a:off x="177825" y="-1"/>
              <a:ext cx="99607" cy="99609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41" name="Google Shape;93;p13"/>
            <p:cNvSpPr/>
            <p:nvPr/>
          </p:nvSpPr>
          <p:spPr>
            <a:xfrm>
              <a:off x="355638" y="-1"/>
              <a:ext cx="99607" cy="99609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143" name="Google Shape;97;p13"/>
          <p:cNvSpPr txBox="1"/>
          <p:nvPr/>
        </p:nvSpPr>
        <p:spPr>
          <a:xfrm>
            <a:off x="2706708" y="4616136"/>
            <a:ext cx="1118105" cy="29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>
              <a:defRPr sz="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Full stack</a:t>
            </a:r>
          </a:p>
        </p:txBody>
      </p:sp>
      <p:grpSp>
        <p:nvGrpSpPr>
          <p:cNvPr id="149" name="Google Shape;98;p13"/>
          <p:cNvGrpSpPr/>
          <p:nvPr/>
        </p:nvGrpSpPr>
        <p:grpSpPr>
          <a:xfrm>
            <a:off x="3785976" y="4708360"/>
            <a:ext cx="804460" cy="99609"/>
            <a:chOff x="-1" y="0"/>
            <a:chExt cx="804459" cy="99608"/>
          </a:xfrm>
        </p:grpSpPr>
        <p:sp>
          <p:nvSpPr>
            <p:cNvPr id="144" name="Google Shape;99;p13"/>
            <p:cNvSpPr/>
            <p:nvPr/>
          </p:nvSpPr>
          <p:spPr>
            <a:xfrm>
              <a:off x="-2" y="-1"/>
              <a:ext cx="99607" cy="99609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45" name="Google Shape;100;p13"/>
            <p:cNvSpPr/>
            <p:nvPr/>
          </p:nvSpPr>
          <p:spPr>
            <a:xfrm>
              <a:off x="177825" y="-1"/>
              <a:ext cx="99607" cy="99609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46" name="Google Shape;101;p13"/>
            <p:cNvSpPr/>
            <p:nvPr/>
          </p:nvSpPr>
          <p:spPr>
            <a:xfrm>
              <a:off x="355638" y="-1"/>
              <a:ext cx="99607" cy="99609"/>
            </a:xfrm>
            <a:prstGeom prst="ellipse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47" name="Google Shape;102;p13"/>
            <p:cNvSpPr/>
            <p:nvPr/>
          </p:nvSpPr>
          <p:spPr>
            <a:xfrm>
              <a:off x="533440" y="-1"/>
              <a:ext cx="99607" cy="99609"/>
            </a:xfrm>
            <a:prstGeom prst="ellipse">
              <a:avLst/>
            </a:prstGeom>
            <a:solidFill>
              <a:schemeClr val="accent2">
                <a:lumOff val="80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48" name="Google Shape;103;p13"/>
            <p:cNvSpPr/>
            <p:nvPr/>
          </p:nvSpPr>
          <p:spPr>
            <a:xfrm>
              <a:off x="704852" y="-1"/>
              <a:ext cx="99607" cy="9960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150" name="Google Shape;106;p13"/>
          <p:cNvSpPr txBox="1"/>
          <p:nvPr/>
        </p:nvSpPr>
        <p:spPr>
          <a:xfrm>
            <a:off x="6963626" y="4269278"/>
            <a:ext cx="1421104" cy="52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{%for p in languages%}</a:t>
            </a:r>
          </a:p>
          <a:p>
            <a:pPr>
              <a:defRPr sz="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{{p.name}}:  {{p.level}}</a:t>
            </a:r>
          </a:p>
          <a:p>
            <a:pPr>
              <a:defRPr sz="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{%endfor%}</a:t>
            </a:r>
          </a:p>
        </p:txBody>
      </p:sp>
      <p:sp>
        <p:nvSpPr>
          <p:cNvPr id="151" name="Google Shape;114;p13"/>
          <p:cNvSpPr/>
          <p:nvPr/>
        </p:nvSpPr>
        <p:spPr>
          <a:xfrm>
            <a:off x="1865084" y="4517092"/>
            <a:ext cx="99607" cy="996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Google Shape;115;p13"/>
          <p:cNvSpPr/>
          <p:nvPr/>
        </p:nvSpPr>
        <p:spPr>
          <a:xfrm>
            <a:off x="2050287" y="4701542"/>
            <a:ext cx="99607" cy="996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3" name="Google Shape;116;p13"/>
          <p:cNvSpPr/>
          <p:nvPr/>
        </p:nvSpPr>
        <p:spPr>
          <a:xfrm>
            <a:off x="2232286" y="4701542"/>
            <a:ext cx="99607" cy="99607"/>
          </a:xfrm>
          <a:prstGeom prst="ellipse">
            <a:avLst/>
          </a:prstGeom>
          <a:ln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4" name="Google Shape;123;p13"/>
          <p:cNvSpPr/>
          <p:nvPr/>
        </p:nvSpPr>
        <p:spPr>
          <a:xfrm flipV="1">
            <a:off x="7523467" y="1007489"/>
            <a:ext cx="4" cy="3078905"/>
          </a:xfrm>
          <a:prstGeom prst="line">
            <a:avLst/>
          </a:prstGeom>
          <a:ln>
            <a:solidFill>
              <a:srgbClr val="004C9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124;p13"/>
          <p:cNvSpPr/>
          <p:nvPr/>
        </p:nvSpPr>
        <p:spPr>
          <a:xfrm>
            <a:off x="7498798" y="960693"/>
            <a:ext cx="46807" cy="46807"/>
          </a:xfrm>
          <a:prstGeom prst="ellipse">
            <a:avLst/>
          </a:prstGeom>
          <a:solidFill>
            <a:srgbClr val="004C9C"/>
          </a:solidFill>
          <a:ln>
            <a:solidFill>
              <a:srgbClr val="004C9C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4C9C"/>
                </a:solidFill>
              </a:defRPr>
            </a:pPr>
          </a:p>
        </p:txBody>
      </p:sp>
      <p:sp>
        <p:nvSpPr>
          <p:cNvPr id="156" name="Google Shape;75;p13"/>
          <p:cNvSpPr/>
          <p:nvPr/>
        </p:nvSpPr>
        <p:spPr>
          <a:xfrm>
            <a:off x="4118204" y="742538"/>
            <a:ext cx="46807" cy="46807"/>
          </a:xfrm>
          <a:prstGeom prst="ellipse">
            <a:avLst/>
          </a:prstGeom>
          <a:solidFill>
            <a:srgbClr val="004C9C"/>
          </a:solidFill>
          <a:ln>
            <a:solidFill>
              <a:srgbClr val="004C9C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4C9C"/>
                </a:solidFill>
              </a:defRPr>
            </a:pPr>
          </a:p>
        </p:txBody>
      </p:sp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540" y="1033967"/>
            <a:ext cx="924381" cy="538295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Google Shape;54;p13"/>
          <p:cNvSpPr txBox="1"/>
          <p:nvPr/>
        </p:nvSpPr>
        <p:spPr>
          <a:xfrm>
            <a:off x="2269320" y="593690"/>
            <a:ext cx="1760100" cy="36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b="1" sz="1000">
                <a:solidFill>
                  <a:srgbClr val="004C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EXPERIENCES</a:t>
            </a:r>
          </a:p>
        </p:txBody>
      </p:sp>
      <p:sp>
        <p:nvSpPr>
          <p:cNvPr id="159" name="Google Shape;54;p13"/>
          <p:cNvSpPr txBox="1"/>
          <p:nvPr/>
        </p:nvSpPr>
        <p:spPr>
          <a:xfrm>
            <a:off x="501179" y="2157070"/>
            <a:ext cx="1596049" cy="77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 sz="1000">
                <a:solidFill>
                  <a:srgbClr val="004C9C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FORMATIONS</a:t>
            </a:r>
          </a:p>
          <a:p>
            <a:pPr>
              <a:defRPr sz="700">
                <a:solidFill>
                  <a:schemeClr val="accent2">
                    <a:lumOff val="43529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—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{%for p in educations%}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{{p.year}} - {{p.name}}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{%endfor%}</a:t>
            </a:r>
          </a:p>
        </p:txBody>
      </p:sp>
      <p:sp>
        <p:nvSpPr>
          <p:cNvPr id="160" name="ZoneTexte 2"/>
          <p:cNvSpPr txBox="1"/>
          <p:nvPr/>
        </p:nvSpPr>
        <p:spPr>
          <a:xfrm>
            <a:off x="2347074" y="1003396"/>
            <a:ext cx="3647538" cy="290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numCol="2" spcCol="182376"/>
          <a:lstStyle/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{%for p in missions%}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{{p.dates}}</a:t>
            </a:r>
          </a:p>
          <a:p>
            <a:pPr>
              <a:defRPr b="1" sz="700">
                <a:latin typeface="+mj-lt"/>
                <a:ea typeface="+mj-ea"/>
                <a:cs typeface="+mj-cs"/>
                <a:sym typeface="Helvetica"/>
              </a:defRPr>
            </a:pPr>
            <a:r>
              <a:t>{{p.company}}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{{p.poste}}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{{p.description}}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{%endfor%}</a:t>
            </a:r>
          </a:p>
        </p:txBody>
      </p:sp>
      <p:sp>
        <p:nvSpPr>
          <p:cNvPr id="161" name="ZoneTexte 3"/>
          <p:cNvSpPr txBox="1"/>
          <p:nvPr/>
        </p:nvSpPr>
        <p:spPr>
          <a:xfrm>
            <a:off x="6177433" y="1077896"/>
            <a:ext cx="2811424" cy="2902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numCol="2" spcCol="140571"/>
          <a:lstStyle/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{%for p in skills_by_domain%}</a:t>
            </a:r>
          </a:p>
          <a:p>
            <a:pPr>
              <a:defRPr b="1" sz="1000">
                <a:solidFill>
                  <a:srgbClr val="004C9C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{{p.domain.upper()}}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{%-for c in p.skills%}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{{c}}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{%-endfor%}</a:t>
            </a:r>
          </a:p>
          <a:p>
            <a:pPr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{%endfor%}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