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71" r:id="rId5"/>
    <p:sldId id="272" r:id="rId6"/>
    <p:sldId id="278" r:id="rId7"/>
    <p:sldId id="270" r:id="rId8"/>
    <p:sldId id="281" r:id="rId9"/>
    <p:sldId id="280" r:id="rId10"/>
    <p:sldId id="279" r:id="rId11"/>
    <p:sldId id="277" r:id="rId12"/>
    <p:sldId id="276" r:id="rId13"/>
    <p:sldId id="275" r:id="rId14"/>
    <p:sldId id="284" r:id="rId15"/>
    <p:sldId id="274" r:id="rId16"/>
    <p:sldId id="282" r:id="rId17"/>
    <p:sldId id="283" r:id="rId1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22/10/2020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835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57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21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84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93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19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830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4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55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88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98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78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50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80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50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803920"/>
          </a:xfrm>
        </p:spPr>
        <p:txBody>
          <a:bodyPr rtlCol="0"/>
          <a:lstStyle/>
          <a:p>
            <a:pPr rtl="0"/>
            <a:r>
              <a:rPr lang="fr-FR" dirty="0"/>
              <a:t>Le jeu </a:t>
            </a:r>
            <a:r>
              <a:rPr lang="fr-FR" dirty="0" err="1"/>
              <a:t>Macgyver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1925" y="2895600"/>
            <a:ext cx="3528392" cy="461392"/>
          </a:xfrm>
        </p:spPr>
        <p:txBody>
          <a:bodyPr rtlCol="0"/>
          <a:lstStyle/>
          <a:p>
            <a:pPr rtl="0"/>
            <a:r>
              <a:rPr lang="fr-FR" dirty="0"/>
              <a:t>Projet  3  </a:t>
            </a:r>
            <a:r>
              <a:rPr lang="fr-FR" dirty="0" err="1"/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 –</a:t>
            </a:r>
            <a:r>
              <a:rPr lang="fr-FR" dirty="0" err="1"/>
              <a:t>Macgyver</a:t>
            </a:r>
            <a:br>
              <a:rPr lang="fr-FR" dirty="0"/>
            </a:br>
            <a:r>
              <a:rPr lang="fr-FR" dirty="0"/>
              <a:t>(déplacement graphique de </a:t>
            </a:r>
            <a:r>
              <a:rPr lang="fr-FR" dirty="0" err="1"/>
              <a:t>macgyver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C82AC9-9E27-485D-988D-BBDE19FF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628800"/>
            <a:ext cx="7639050" cy="2524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40CEE1-6F9B-4876-9EA4-7ACE26089AFC}"/>
              </a:ext>
            </a:extLst>
          </p:cNvPr>
          <p:cNvSpPr txBox="1"/>
          <p:nvPr/>
        </p:nvSpPr>
        <p:spPr>
          <a:xfrm>
            <a:off x="1522414" y="4293096"/>
            <a:ext cx="903649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 Affectation des valeurs x1,y1 pour les coordonnées d’origine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400" dirty="0"/>
              <a:t>Affectation des valeurs </a:t>
            </a:r>
            <a:r>
              <a:rPr lang="fr-FR" sz="2400" dirty="0" err="1"/>
              <a:t>x,y</a:t>
            </a:r>
            <a:r>
              <a:rPr lang="fr-FR" sz="2400" dirty="0"/>
              <a:t> pour les coordonnées d’arrivée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-Affichage du </a:t>
            </a:r>
            <a:r>
              <a:rPr lang="fr-FR" sz="2400" dirty="0" err="1"/>
              <a:t>sprite</a:t>
            </a:r>
            <a:r>
              <a:rPr lang="fr-FR" sz="2400" dirty="0"/>
              <a:t> </a:t>
            </a:r>
            <a:r>
              <a:rPr lang="fr-FR" sz="2400" dirty="0" err="1"/>
              <a:t>floor</a:t>
            </a:r>
            <a:r>
              <a:rPr lang="fr-FR" sz="2400" dirty="0"/>
              <a:t> aux coordonnées d’origine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-Affichage du </a:t>
            </a:r>
            <a:r>
              <a:rPr lang="fr-FR" sz="2400" dirty="0" err="1"/>
              <a:t>sprite</a:t>
            </a:r>
            <a:r>
              <a:rPr lang="fr-FR" sz="2400" dirty="0"/>
              <a:t> </a:t>
            </a:r>
            <a:r>
              <a:rPr lang="fr-FR" sz="2400" dirty="0" err="1"/>
              <a:t>Macgyver</a:t>
            </a:r>
            <a:r>
              <a:rPr lang="fr-FR" sz="2400" dirty="0"/>
              <a:t> aux coordonnées d’arrivée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-Affichage d’un </a:t>
            </a:r>
            <a:r>
              <a:rPr lang="fr-FR" sz="2400" dirty="0" err="1"/>
              <a:t>sprite</a:t>
            </a:r>
            <a:r>
              <a:rPr lang="fr-FR" sz="2400" dirty="0"/>
              <a:t> </a:t>
            </a:r>
            <a:r>
              <a:rPr lang="fr-FR" sz="2400" dirty="0" err="1"/>
              <a:t>wall</a:t>
            </a:r>
            <a:r>
              <a:rPr lang="fr-FR" sz="2400" dirty="0"/>
              <a:t> en raison d’un problème d’index au début du jeu (index = -1 -&gt; fin du </a:t>
            </a:r>
            <a:r>
              <a:rPr lang="fr-FR" sz="2400" dirty="0" err="1"/>
              <a:t>data_maze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39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 –</a:t>
            </a:r>
            <a:r>
              <a:rPr lang="fr-FR" dirty="0" err="1"/>
              <a:t>Macgyver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Macgyver</a:t>
            </a:r>
            <a:r>
              <a:rPr lang="fr-FR" dirty="0"/>
              <a:t> arrive à la sortie)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74655F-3A84-4447-923E-E335F91E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60" y="1700808"/>
            <a:ext cx="7734300" cy="2209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29516F-CDC7-42B8-AFA2-270D1DC033B3}"/>
              </a:ext>
            </a:extLst>
          </p:cNvPr>
          <p:cNvSpPr txBox="1"/>
          <p:nvPr/>
        </p:nvSpPr>
        <p:spPr>
          <a:xfrm>
            <a:off x="1518060" y="4005064"/>
            <a:ext cx="88968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-si le nom dans la case d’arrivée est gardien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-et si bag est plein (</a:t>
            </a:r>
            <a:r>
              <a:rPr lang="fr-FR" sz="2400" dirty="0" err="1"/>
              <a:t>True</a:t>
            </a:r>
            <a:r>
              <a:rPr lang="fr-FR" sz="2400" dirty="0"/>
              <a:t>) -&gt;affichage du </a:t>
            </a:r>
            <a:r>
              <a:rPr lang="fr-FR" sz="2400" dirty="0" err="1"/>
              <a:t>sprite</a:t>
            </a:r>
            <a:r>
              <a:rPr lang="fr-FR" sz="2400" dirty="0"/>
              <a:t> victoire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-et si le sac n’est pas plein -&gt;affichage du </a:t>
            </a:r>
            <a:r>
              <a:rPr lang="fr-FR" sz="2400" dirty="0" err="1"/>
              <a:t>sprite</a:t>
            </a:r>
            <a:r>
              <a:rPr lang="fr-FR" sz="2400" dirty="0"/>
              <a:t> rip</a:t>
            </a:r>
          </a:p>
        </p:txBody>
      </p:sp>
    </p:spTree>
    <p:extLst>
      <p:ext uri="{BB962C8B-B14F-4D97-AF65-F5344CB8AC3E}">
        <p14:creationId xmlns:p14="http://schemas.microsoft.com/office/powerpoint/2010/main" val="12584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2 –</a:t>
            </a:r>
            <a:r>
              <a:rPr lang="fr-FR" dirty="0" err="1"/>
              <a:t>Macgyver</a:t>
            </a:r>
            <a:br>
              <a:rPr lang="fr-FR" dirty="0"/>
            </a:br>
            <a:r>
              <a:rPr lang="fr-FR" dirty="0"/>
              <a:t>(ramassage des objets et remplissage du sac)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388DAD-F1E2-4DEB-99A5-AB102435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700808"/>
            <a:ext cx="5508102" cy="30963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7BB058-242E-4747-99B1-58572879F5B4}"/>
              </a:ext>
            </a:extLst>
          </p:cNvPr>
          <p:cNvSpPr txBox="1"/>
          <p:nvPr/>
        </p:nvSpPr>
        <p:spPr>
          <a:xfrm>
            <a:off x="1522414" y="4869160"/>
            <a:ext cx="914399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 Si le nom de la case d’arrivée est celui d’un objet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-La variable </a:t>
            </a:r>
            <a:r>
              <a:rPr lang="fr-FR" sz="2400" dirty="0" err="1"/>
              <a:t>xxx_in_bag</a:t>
            </a:r>
            <a:r>
              <a:rPr lang="fr-FR" sz="2400" dirty="0"/>
              <a:t> passe à </a:t>
            </a:r>
            <a:r>
              <a:rPr lang="fr-FR" sz="2400" dirty="0" err="1"/>
              <a:t>True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-Déplacement du </a:t>
            </a:r>
            <a:r>
              <a:rPr lang="fr-FR" sz="2400" dirty="0" err="1"/>
              <a:t>sprite</a:t>
            </a:r>
            <a:r>
              <a:rPr lang="fr-FR" sz="2400" dirty="0"/>
              <a:t> sur un coté du tableau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-Si tous les objets sont passés à </a:t>
            </a:r>
            <a:r>
              <a:rPr lang="fr-FR" sz="2400" dirty="0" err="1"/>
              <a:t>True</a:t>
            </a:r>
            <a:r>
              <a:rPr lang="fr-FR" sz="2400" dirty="0"/>
              <a:t> -&gt;bag est plein (</a:t>
            </a:r>
            <a:r>
              <a:rPr lang="fr-FR" sz="2400" dirty="0" err="1"/>
              <a:t>True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8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 –Main</a:t>
            </a:r>
            <a:br>
              <a:rPr lang="fr-FR" dirty="0"/>
            </a:br>
            <a:r>
              <a:rPr lang="fr-FR" dirty="0"/>
              <a:t>(déroulement du jeu)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C5928A-8620-4D3F-B3C3-76E6AC3F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711936"/>
            <a:ext cx="5095875" cy="4981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26F77B8-D5AC-4F41-A9CA-DCD3E0B6F106}"/>
              </a:ext>
            </a:extLst>
          </p:cNvPr>
          <p:cNvSpPr txBox="1"/>
          <p:nvPr/>
        </p:nvSpPr>
        <p:spPr>
          <a:xfrm>
            <a:off x="5662363" y="1700808"/>
            <a:ext cx="612068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</a:t>
            </a:r>
            <a:r>
              <a:rPr lang="fr-FR" dirty="0"/>
              <a:t>Création d’une instance maze de la classe Maze et passage de l’attribut maze-</a:t>
            </a:r>
            <a:r>
              <a:rPr lang="fr-FR" dirty="0" err="1"/>
              <a:t>name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-Appel de la fonction </a:t>
            </a:r>
            <a:r>
              <a:rPr lang="fr-FR" dirty="0" err="1"/>
              <a:t>maze_construct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-Création d’une instance </a:t>
            </a:r>
            <a:r>
              <a:rPr lang="fr-FR" dirty="0" err="1"/>
              <a:t>mac_gyver</a:t>
            </a:r>
            <a:r>
              <a:rPr lang="fr-FR" dirty="0"/>
              <a:t> de la classe </a:t>
            </a:r>
            <a:r>
              <a:rPr lang="fr-FR" dirty="0" err="1"/>
              <a:t>Macgyver</a:t>
            </a:r>
            <a:r>
              <a:rPr lang="fr-FR" dirty="0"/>
              <a:t> et passage des attributs de maze</a:t>
            </a:r>
          </a:p>
          <a:p>
            <a:pPr>
              <a:lnSpc>
                <a:spcPct val="90000"/>
              </a:lnSpc>
            </a:pPr>
            <a:r>
              <a:rPr lang="fr-FR" dirty="0"/>
              <a:t>-tant que </a:t>
            </a:r>
            <a:r>
              <a:rPr lang="fr-FR" dirty="0" err="1"/>
              <a:t>loop</a:t>
            </a:r>
            <a:r>
              <a:rPr lang="fr-FR" dirty="0"/>
              <a:t> est vrai ,on reste dans la boucle</a:t>
            </a:r>
          </a:p>
          <a:p>
            <a:pPr>
              <a:lnSpc>
                <a:spcPct val="90000"/>
              </a:lnSpc>
            </a:pPr>
            <a:r>
              <a:rPr lang="fr-FR" dirty="0"/>
              <a:t>-captage de l’appui sur une touche à l’aide du module </a:t>
            </a:r>
            <a:r>
              <a:rPr lang="fr-FR" dirty="0" err="1"/>
              <a:t>pygame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-Si appui sur ESC sortie de la boucle </a:t>
            </a:r>
            <a:r>
              <a:rPr lang="fr-FR" dirty="0" err="1"/>
              <a:t>loop</a:t>
            </a:r>
            <a:r>
              <a:rPr lang="fr-FR" dirty="0"/>
              <a:t>=False</a:t>
            </a:r>
          </a:p>
          <a:p>
            <a:pPr>
              <a:lnSpc>
                <a:spcPct val="90000"/>
              </a:lnSpc>
            </a:pPr>
            <a:r>
              <a:rPr lang="fr-FR" dirty="0"/>
              <a:t>-Appui sur une touche directionnelle appel de la fonction correspondante</a:t>
            </a:r>
          </a:p>
          <a:p>
            <a:pPr>
              <a:lnSpc>
                <a:spcPct val="90000"/>
              </a:lnSpc>
            </a:pPr>
            <a:r>
              <a:rPr lang="fr-FR" dirty="0"/>
              <a:t>-appel de </a:t>
            </a:r>
            <a:r>
              <a:rPr lang="fr-FR" dirty="0" err="1"/>
              <a:t>macgyver_move</a:t>
            </a:r>
            <a:r>
              <a:rPr lang="fr-FR" dirty="0"/>
              <a:t> pour voir si le mouvement est possible</a:t>
            </a:r>
          </a:p>
          <a:p>
            <a:pPr>
              <a:lnSpc>
                <a:spcPct val="90000"/>
              </a:lnSpc>
            </a:pPr>
            <a:r>
              <a:rPr lang="fr-FR" dirty="0"/>
              <a:t>-appel de </a:t>
            </a:r>
            <a:r>
              <a:rPr lang="fr-FR" dirty="0" err="1"/>
              <a:t>item_detect</a:t>
            </a:r>
            <a:r>
              <a:rPr lang="fr-FR" dirty="0"/>
              <a:t> pour voir si il y a un objet</a:t>
            </a:r>
          </a:p>
          <a:p>
            <a:pPr>
              <a:lnSpc>
                <a:spcPct val="90000"/>
              </a:lnSpc>
            </a:pPr>
            <a:r>
              <a:rPr lang="fr-FR" dirty="0"/>
              <a:t>-appel de </a:t>
            </a:r>
            <a:r>
              <a:rPr lang="fr-FR" dirty="0" err="1"/>
              <a:t>macgyver_win</a:t>
            </a:r>
            <a:r>
              <a:rPr lang="fr-FR" dirty="0"/>
              <a:t> pour vérifier si les conditions de victoires sont réunies</a:t>
            </a:r>
          </a:p>
          <a:p>
            <a:pPr>
              <a:lnSpc>
                <a:spcPct val="90000"/>
              </a:lnSpc>
            </a:pPr>
            <a:r>
              <a:rPr lang="fr-FR" dirty="0"/>
              <a:t>-rafraichissement de l’affichage par </a:t>
            </a:r>
            <a:r>
              <a:rPr lang="fr-FR" dirty="0" err="1"/>
              <a:t>pygame.flip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-Sortie du jeu</a:t>
            </a:r>
          </a:p>
        </p:txBody>
      </p:sp>
    </p:spTree>
    <p:extLst>
      <p:ext uri="{BB962C8B-B14F-4D97-AF65-F5344CB8AC3E}">
        <p14:creationId xmlns:p14="http://schemas.microsoft.com/office/powerpoint/2010/main" val="31686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7809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3 –Main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maze.__dict</a:t>
            </a:r>
            <a:r>
              <a:rPr lang="fr-FR" dirty="0"/>
              <a:t>__/mac_</a:t>
            </a:r>
            <a:r>
              <a:rPr lang="fr-FR" dirty="0" err="1"/>
              <a:t>gyver</a:t>
            </a:r>
            <a:r>
              <a:rPr lang="fr-FR" dirty="0"/>
              <a:t>.__dict__)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ABF5AF-9FF3-43D3-850E-6051BB56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124744"/>
            <a:ext cx="8856984" cy="46805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956360-1D33-450A-98FE-581E91F8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5949280"/>
            <a:ext cx="8267700" cy="7780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28B499-2437-4484-AF8C-375721C60404}"/>
              </a:ext>
            </a:extLst>
          </p:cNvPr>
          <p:cNvSpPr txBox="1"/>
          <p:nvPr/>
        </p:nvSpPr>
        <p:spPr>
          <a:xfrm>
            <a:off x="9334772" y="1844824"/>
            <a:ext cx="2664296" cy="108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Attributs de maze et attributs de </a:t>
            </a:r>
            <a:r>
              <a:rPr lang="fr-FR" sz="2400" dirty="0" err="1"/>
              <a:t>mac_gyver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419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 –Main</a:t>
            </a:r>
            <a:br>
              <a:rPr lang="fr-FR" dirty="0"/>
            </a:br>
            <a:r>
              <a:rPr lang="fr-FR" dirty="0"/>
              <a:t>(import et lancement du jeu)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295F99-D5DC-4FE0-A976-EFEC8E26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666875"/>
            <a:ext cx="6562725" cy="1762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A22C96C-7D14-4B88-8218-439D68C8947C}"/>
              </a:ext>
            </a:extLst>
          </p:cNvPr>
          <p:cNvSpPr txBox="1"/>
          <p:nvPr/>
        </p:nvSpPr>
        <p:spPr>
          <a:xfrm>
            <a:off x="1485900" y="3573016"/>
            <a:ext cx="828092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-importation du module </a:t>
            </a:r>
            <a:r>
              <a:rPr lang="fr-FR" sz="2400" dirty="0" err="1"/>
              <a:t>pygame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-importation des constantes utilisées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-importation de </a:t>
            </a:r>
            <a:r>
              <a:rPr lang="fr-FR" sz="2400" dirty="0" err="1"/>
              <a:t>maze_name</a:t>
            </a:r>
            <a:r>
              <a:rPr lang="fr-FR" sz="2400" dirty="0"/>
              <a:t>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-importation de la classe </a:t>
            </a:r>
            <a:r>
              <a:rPr lang="fr-FR" sz="2400" dirty="0" err="1"/>
              <a:t>Macgyver</a:t>
            </a:r>
            <a:r>
              <a:rPr lang="fr-FR" sz="2400" dirty="0"/>
              <a:t> et Maze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-Initialisation de </a:t>
            </a:r>
            <a:r>
              <a:rPr lang="fr-FR" sz="2400" dirty="0" err="1"/>
              <a:t>pygame</a:t>
            </a:r>
            <a:r>
              <a:rPr lang="fr-FR" sz="2400" dirty="0"/>
              <a:t>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-lancement de la fonction main</a:t>
            </a:r>
          </a:p>
        </p:txBody>
      </p:sp>
    </p:spTree>
    <p:extLst>
      <p:ext uri="{BB962C8B-B14F-4D97-AF65-F5344CB8AC3E}">
        <p14:creationId xmlns:p14="http://schemas.microsoft.com/office/powerpoint/2010/main" val="6695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4 –Le jeu</a:t>
            </a:r>
            <a:br>
              <a:rPr lang="fr-FR" dirty="0"/>
            </a:br>
            <a:r>
              <a:rPr lang="fr-FR" dirty="0"/>
              <a:t>(Départ du jeu - objets ramassés)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22397E-F2D9-46F3-81BF-40BE4496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844824"/>
            <a:ext cx="4449748" cy="4627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C521FE-DF8E-40E8-9DA0-729D3EF91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74" y="1844823"/>
            <a:ext cx="4456529" cy="46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4 –Le jeu</a:t>
            </a:r>
            <a:br>
              <a:rPr lang="fr-FR" dirty="0"/>
            </a:br>
            <a:r>
              <a:rPr lang="fr-FR" dirty="0"/>
              <a:t>(Victoire - Défaite)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40297B-8D29-48CF-B586-85CDE6B7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786210"/>
            <a:ext cx="4595745" cy="4797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EACD8B-5D4D-4135-965D-BDB41B8B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1776380"/>
            <a:ext cx="4613821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 en place du projet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549796" y="1844824"/>
            <a:ext cx="6912768" cy="4608512"/>
          </a:xfrm>
        </p:spPr>
        <p:txBody>
          <a:bodyPr rtlCol="0">
            <a:normAutofit fontScale="925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1800" dirty="0"/>
              <a:t>Créer le cadre de départ : le labyrinthe est tracé grâce à Excel. </a:t>
            </a:r>
            <a:r>
              <a:rPr lang="fr-FR" sz="1800" dirty="0" err="1"/>
              <a:t>Macgyver</a:t>
            </a:r>
            <a:r>
              <a:rPr lang="fr-FR" sz="1800" dirty="0"/>
              <a:t> et le gardien sont placés dans le labyrinthe (+1000 pour macgyver,+2000  pour le gardien).Le labyrinthe sera modélisé dans une liste contenant le numéro de la case , les coordonnées du </a:t>
            </a:r>
            <a:r>
              <a:rPr lang="fr-FR" sz="1800" dirty="0" err="1"/>
              <a:t>sprite</a:t>
            </a:r>
            <a:r>
              <a:rPr lang="fr-FR" sz="1800" dirty="0"/>
              <a:t> , le </a:t>
            </a:r>
            <a:r>
              <a:rPr lang="fr-FR" sz="1800" dirty="0" err="1"/>
              <a:t>sprite</a:t>
            </a:r>
            <a:r>
              <a:rPr lang="fr-FR" sz="1800" dirty="0"/>
              <a:t> et le nom du </a:t>
            </a:r>
            <a:r>
              <a:rPr lang="fr-FR" sz="1800" dirty="0" err="1"/>
              <a:t>sprite</a:t>
            </a:r>
            <a:r>
              <a:rPr lang="fr-FR" sz="1800" dirty="0"/>
              <a:t> . Générer 3 positions pour les objets et les intégrer à la liste.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1800" dirty="0"/>
              <a:t>Animer le personnage : </a:t>
            </a:r>
            <a:r>
              <a:rPr lang="fr-FR" sz="1800" dirty="0" err="1"/>
              <a:t>Macgyver</a:t>
            </a:r>
            <a:r>
              <a:rPr lang="fr-FR" sz="1800" dirty="0"/>
              <a:t> se déplacera dans le labyrinthe (-1 à gauche,+1 à droite,+15 en haut et -15 en bas) . Pour le graphisme ,affichage du </a:t>
            </a:r>
            <a:r>
              <a:rPr lang="fr-FR" sz="1800" dirty="0" err="1"/>
              <a:t>sprite</a:t>
            </a:r>
            <a:r>
              <a:rPr lang="fr-FR" sz="1800" dirty="0"/>
              <a:t> de </a:t>
            </a:r>
            <a:r>
              <a:rPr lang="fr-FR" sz="1800" dirty="0" err="1"/>
              <a:t>Macgyver</a:t>
            </a:r>
            <a:r>
              <a:rPr lang="fr-FR" sz="1800" dirty="0"/>
              <a:t> sur la case de destination et affichage du </a:t>
            </a:r>
            <a:r>
              <a:rPr lang="fr-FR" sz="1800" dirty="0" err="1"/>
              <a:t>sprite</a:t>
            </a:r>
            <a:r>
              <a:rPr lang="fr-FR" sz="1800" dirty="0"/>
              <a:t> </a:t>
            </a:r>
            <a:r>
              <a:rPr lang="fr-FR" sz="1800" dirty="0" err="1"/>
              <a:t>floor</a:t>
            </a:r>
            <a:r>
              <a:rPr lang="fr-FR" sz="1800" dirty="0"/>
              <a:t> sur la case d’origine.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1800" dirty="0"/>
              <a:t>Récupérer les objets : Affectation d’une variable </a:t>
            </a:r>
            <a:r>
              <a:rPr lang="fr-FR" sz="1800" dirty="0" err="1"/>
              <a:t>bool</a:t>
            </a:r>
            <a:r>
              <a:rPr lang="fr-FR" sz="1800" dirty="0"/>
              <a:t> à chaque objet (variables à False). Le passage sur une case contenant un objet passe la variable à </a:t>
            </a:r>
            <a:r>
              <a:rPr lang="fr-FR" sz="1800" dirty="0" err="1"/>
              <a:t>True.Affichage</a:t>
            </a:r>
            <a:r>
              <a:rPr lang="fr-FR" sz="1800" dirty="0"/>
              <a:t> des objets récupérés dans les cases 30,45 et 60.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1800" dirty="0"/>
              <a:t>Gagner ! :Une variable est crée pour représenter un sac . Le contenu du sac est vrai quand les 3 variables objets sont vraies ( faire un &amp; des 3 variables) . La victoire est acquise si la position de </a:t>
            </a:r>
            <a:r>
              <a:rPr lang="fr-FR" sz="1800" dirty="0" err="1"/>
              <a:t>macgyver</a:t>
            </a:r>
            <a:r>
              <a:rPr lang="fr-FR" sz="1800" dirty="0"/>
              <a:t> est égale à celle du gardien et que le sac est plein.</a:t>
            </a:r>
          </a:p>
          <a:p>
            <a:pPr marL="457200" indent="-457200" rtl="0">
              <a:buFont typeface="+mj-lt"/>
              <a:buAutoNum type="arabicPeriod"/>
            </a:pPr>
            <a:endParaRPr lang="fr-FR" dirty="0"/>
          </a:p>
          <a:p>
            <a:pPr marL="457200" indent="-457200" rtl="0">
              <a:buFont typeface="+mj-lt"/>
              <a:buAutoNum type="arabicPeriod"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228F0B-3B55-4C47-9632-B82F0C3C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47019"/>
              </p:ext>
            </p:extLst>
          </p:nvPr>
        </p:nvGraphicFramePr>
        <p:xfrm>
          <a:off x="7750596" y="2132856"/>
          <a:ext cx="4104450" cy="3816420"/>
        </p:xfrm>
        <a:graphic>
          <a:graphicData uri="http://schemas.openxmlformats.org/drawingml/2006/table">
            <a:tbl>
              <a:tblPr/>
              <a:tblGrid>
                <a:gridCol w="273630">
                  <a:extLst>
                    <a:ext uri="{9D8B030D-6E8A-4147-A177-3AD203B41FA5}">
                      <a16:colId xmlns:a16="http://schemas.microsoft.com/office/drawing/2014/main" val="3924762878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1669206139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378939422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40334827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2194277238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2303896021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3725467188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2990049479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163600630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4218827782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1413324557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2067344528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618193692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1788259349"/>
                    </a:ext>
                  </a:extLst>
                </a:gridCol>
                <a:gridCol w="273630">
                  <a:extLst>
                    <a:ext uri="{9D8B030D-6E8A-4147-A177-3AD203B41FA5}">
                      <a16:colId xmlns:a16="http://schemas.microsoft.com/office/drawing/2014/main" val="1536990921"/>
                    </a:ext>
                  </a:extLst>
                </a:gridCol>
              </a:tblGrid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17707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10139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49634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51471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68389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37664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40192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95210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3001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78794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998172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26093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39640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50691"/>
                  </a:ext>
                </a:extLst>
              </a:tr>
              <a:tr h="2544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079" marR="6079" marT="60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079" marR="6079" marT="6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1-Le Labyrinthe :</a:t>
            </a:r>
            <a:br>
              <a:rPr lang="fr-FR" dirty="0"/>
            </a:br>
            <a:r>
              <a:rPr lang="fr-FR" dirty="0"/>
              <a:t>(importation du labyrinthe)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F63A11-6BD7-4C1B-81C3-BCDD9577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772816"/>
            <a:ext cx="7785267" cy="25788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447889-7AF9-4DA1-829F-12B1F32E4D65}"/>
              </a:ext>
            </a:extLst>
          </p:cNvPr>
          <p:cNvSpPr txBox="1"/>
          <p:nvPr/>
        </p:nvSpPr>
        <p:spPr>
          <a:xfrm>
            <a:off x="1546584" y="4835386"/>
            <a:ext cx="77768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-importation des données à l’aide du module </a:t>
            </a:r>
            <a:r>
              <a:rPr lang="fr-FR" sz="2400" dirty="0" err="1"/>
              <a:t>Pygame</a:t>
            </a:r>
            <a:r>
              <a:rPr lang="fr-FR" sz="2400" dirty="0"/>
              <a:t> et transformation en liste (15 lignes)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-traitement de la liste pour obtenir une liste contenant toutes les coordonnées des murs (</a:t>
            </a:r>
            <a:r>
              <a:rPr lang="fr-FR" sz="2400" dirty="0" err="1"/>
              <a:t>supréssion</a:t>
            </a:r>
            <a:r>
              <a:rPr lang="fr-FR" sz="2400" dirty="0"/>
              <a:t> des Nan) 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1- Le Labyrinthe :</a:t>
            </a:r>
            <a:br>
              <a:rPr lang="fr-FR" dirty="0"/>
            </a:br>
            <a:r>
              <a:rPr lang="fr-FR" dirty="0"/>
              <a:t>(extraction des positions des héros)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0AF5D2-6914-412E-929B-C2C6B3B0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94" y="1700808"/>
            <a:ext cx="7267575" cy="22383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83035F-7D3C-40CA-988C-41726497E62B}"/>
              </a:ext>
            </a:extLst>
          </p:cNvPr>
          <p:cNvSpPr txBox="1"/>
          <p:nvPr/>
        </p:nvSpPr>
        <p:spPr>
          <a:xfrm>
            <a:off x="1535494" y="4149080"/>
            <a:ext cx="9455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-La position de </a:t>
            </a:r>
            <a:r>
              <a:rPr lang="fr-FR" sz="2400" dirty="0" err="1"/>
              <a:t>Macgyver</a:t>
            </a:r>
            <a:r>
              <a:rPr lang="fr-FR" sz="2400" dirty="0"/>
              <a:t>  :soustraire 1000 pour l’obtenir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-La position  du gardien :soustraire 2000 pour l’obtenir</a:t>
            </a:r>
          </a:p>
        </p:txBody>
      </p:sp>
    </p:spTree>
    <p:extLst>
      <p:ext uri="{BB962C8B-B14F-4D97-AF65-F5344CB8AC3E}">
        <p14:creationId xmlns:p14="http://schemas.microsoft.com/office/powerpoint/2010/main" val="7324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1- Le Labyrinthe :</a:t>
            </a:r>
            <a:br>
              <a:rPr lang="fr-FR" dirty="0"/>
            </a:br>
            <a:r>
              <a:rPr lang="fr-FR" dirty="0"/>
              <a:t>(génération du </a:t>
            </a:r>
            <a:r>
              <a:rPr lang="fr-FR" dirty="0" err="1"/>
              <a:t>data_maze</a:t>
            </a:r>
            <a:r>
              <a:rPr lang="fr-FR" dirty="0"/>
              <a:t>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D12AA1-43A3-4760-8475-883FF816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43" y="1628800"/>
            <a:ext cx="6737309" cy="26642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FDCE25-02EE-4C3C-B422-8C288E735A85}"/>
              </a:ext>
            </a:extLst>
          </p:cNvPr>
          <p:cNvSpPr txBox="1"/>
          <p:nvPr/>
        </p:nvSpPr>
        <p:spPr>
          <a:xfrm>
            <a:off x="1517343" y="4365104"/>
            <a:ext cx="914399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400" dirty="0"/>
              <a:t>La valeur de n part de 0 par pas de </a:t>
            </a:r>
            <a:r>
              <a:rPr lang="fr-FR" sz="2400" dirty="0" err="1"/>
              <a:t>resize_decor</a:t>
            </a:r>
            <a:r>
              <a:rPr lang="fr-FR" sz="2400" dirty="0"/>
              <a:t> (=50) jusqu’à la taille size (=750)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400" dirty="0"/>
              <a:t>Idem pour m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400" dirty="0"/>
              <a:t>Génération du numéro de la case (case=case+1)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400" dirty="0"/>
              <a:t>Création du </a:t>
            </a:r>
            <a:r>
              <a:rPr lang="fr-FR" sz="2400" dirty="0" err="1"/>
              <a:t>data_maze</a:t>
            </a:r>
            <a:r>
              <a:rPr lang="fr-FR" sz="2400" dirty="0"/>
              <a:t> (</a:t>
            </a:r>
            <a:r>
              <a:rPr lang="fr-FR" sz="2400" dirty="0" err="1"/>
              <a:t>wall</a:t>
            </a:r>
            <a:r>
              <a:rPr lang="fr-FR" sz="2400" dirty="0"/>
              <a:t> ou </a:t>
            </a:r>
            <a:r>
              <a:rPr lang="fr-FR" sz="2400" dirty="0" err="1"/>
              <a:t>floor</a:t>
            </a:r>
            <a:r>
              <a:rPr lang="fr-FR" sz="2400" dirty="0"/>
              <a:t>) en intégrant 5 données caractérisant chaque case [</a:t>
            </a:r>
            <a:r>
              <a:rPr lang="fr-FR" sz="2400" dirty="0" err="1"/>
              <a:t>numero</a:t>
            </a:r>
            <a:r>
              <a:rPr lang="fr-FR" sz="2400" dirty="0"/>
              <a:t> de la case (case),coordonnées du </a:t>
            </a:r>
            <a:r>
              <a:rPr lang="fr-FR" sz="2400" dirty="0" err="1"/>
              <a:t>sprite</a:t>
            </a:r>
            <a:r>
              <a:rPr lang="fr-FR" sz="2400" dirty="0"/>
              <a:t> (</a:t>
            </a:r>
            <a:r>
              <a:rPr lang="fr-FR" sz="2400" dirty="0" err="1"/>
              <a:t>n,m</a:t>
            </a:r>
            <a:r>
              <a:rPr lang="fr-FR" sz="2400" dirty="0"/>
              <a:t>),</a:t>
            </a:r>
            <a:r>
              <a:rPr lang="fr-FR" sz="2400" dirty="0" err="1"/>
              <a:t>sprite</a:t>
            </a:r>
            <a:r>
              <a:rPr lang="fr-FR" sz="2400" dirty="0"/>
              <a:t> (</a:t>
            </a:r>
            <a:r>
              <a:rPr lang="fr-FR" sz="2400" dirty="0" err="1"/>
              <a:t>floor</a:t>
            </a:r>
            <a:r>
              <a:rPr lang="fr-FR" sz="2400" dirty="0"/>
              <a:t> ou </a:t>
            </a:r>
            <a:r>
              <a:rPr lang="fr-FR" sz="2400" dirty="0" err="1"/>
              <a:t>wall</a:t>
            </a:r>
            <a:r>
              <a:rPr lang="fr-FR" sz="2400" dirty="0"/>
              <a:t>) et le nom de la case (‘</a:t>
            </a:r>
            <a:r>
              <a:rPr lang="fr-FR" sz="2400" dirty="0" err="1"/>
              <a:t>wall</a:t>
            </a:r>
            <a:r>
              <a:rPr lang="fr-FR" sz="2400" dirty="0"/>
              <a:t>’ ou ‘</a:t>
            </a:r>
            <a:r>
              <a:rPr lang="fr-FR" sz="2400" dirty="0" err="1"/>
              <a:t>floor</a:t>
            </a:r>
            <a:r>
              <a:rPr lang="fr-FR" sz="24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0111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1-Le Labyrinthe :</a:t>
            </a:r>
            <a:br>
              <a:rPr lang="fr-FR" dirty="0"/>
            </a:br>
            <a:r>
              <a:rPr lang="fr-FR" sz="2000" dirty="0"/>
              <a:t>(génération de la position des items et intégration au </a:t>
            </a:r>
            <a:r>
              <a:rPr lang="fr-FR" sz="2000" dirty="0" err="1"/>
              <a:t>data_maze</a:t>
            </a:r>
            <a:r>
              <a:rPr lang="fr-FR" sz="2000" dirty="0"/>
              <a:t>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A10710-BC46-450C-A64F-A45E8E50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7" y="1700809"/>
            <a:ext cx="7128792" cy="30963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019948-CCBF-4439-8AC5-42F6DAB1DE74}"/>
              </a:ext>
            </a:extLst>
          </p:cNvPr>
          <p:cNvSpPr txBox="1"/>
          <p:nvPr/>
        </p:nvSpPr>
        <p:spPr>
          <a:xfrm>
            <a:off x="1629916" y="4941168"/>
            <a:ext cx="914399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-Génération de 3 positions à l’aide du module </a:t>
            </a:r>
            <a:r>
              <a:rPr lang="fr-FR" sz="2400" dirty="0" err="1"/>
              <a:t>random</a:t>
            </a:r>
            <a:r>
              <a:rPr lang="fr-FR" sz="2400" dirty="0"/>
              <a:t> validées si le nom de la case est ‘</a:t>
            </a:r>
            <a:r>
              <a:rPr lang="fr-FR" sz="2400" dirty="0" err="1"/>
              <a:t>floor</a:t>
            </a:r>
            <a:r>
              <a:rPr lang="fr-FR" sz="2400" dirty="0"/>
              <a:t> ‘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-Intégration des 3 objets au </a:t>
            </a:r>
            <a:r>
              <a:rPr lang="fr-FR" sz="2400" dirty="0" err="1"/>
              <a:t>data_maze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-Intégration de </a:t>
            </a:r>
            <a:r>
              <a:rPr lang="fr-FR" sz="2400" dirty="0" err="1"/>
              <a:t>Macgyver</a:t>
            </a:r>
            <a:r>
              <a:rPr lang="fr-FR" sz="2400" dirty="0"/>
              <a:t> et du gardien dans le </a:t>
            </a:r>
            <a:r>
              <a:rPr lang="fr-FR" sz="2400" dirty="0" err="1"/>
              <a:t>data_maze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5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1- Le Labyrinthe :</a:t>
            </a:r>
            <a:br>
              <a:rPr lang="fr-FR" dirty="0"/>
            </a:br>
            <a:r>
              <a:rPr lang="fr-FR" dirty="0"/>
              <a:t>(initialisation et affichage du labyrinthe)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1A4452-5FF1-4D27-A4A8-DBC8CC14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7" y="1772816"/>
            <a:ext cx="6562725" cy="25717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72BE93C-09A1-45D6-BB9D-299832B66B68}"/>
              </a:ext>
            </a:extLst>
          </p:cNvPr>
          <p:cNvSpPr txBox="1"/>
          <p:nvPr/>
        </p:nvSpPr>
        <p:spPr>
          <a:xfrm>
            <a:off x="1522414" y="4509120"/>
            <a:ext cx="860444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-Génération d’une fenêtre de taille (size*size)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-Insertion du titre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-Insertion de l’icône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-Affichage  de chaque case dans la fenêtre</a:t>
            </a:r>
          </a:p>
        </p:txBody>
      </p:sp>
    </p:spTree>
    <p:extLst>
      <p:ext uri="{BB962C8B-B14F-4D97-AF65-F5344CB8AC3E}">
        <p14:creationId xmlns:p14="http://schemas.microsoft.com/office/powerpoint/2010/main" val="21466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1- Le Labyrinthe :</a:t>
            </a:r>
            <a:br>
              <a:rPr lang="fr-FR" dirty="0"/>
            </a:br>
            <a:r>
              <a:rPr lang="fr-FR" dirty="0"/>
              <a:t>(construction du labyrinthe)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8ABC11-8A68-43CD-8594-AB86DB01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916832"/>
            <a:ext cx="6105525" cy="11049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E4AA9E-EFB1-40FC-B9EA-507F094FE5D8}"/>
              </a:ext>
            </a:extLst>
          </p:cNvPr>
          <p:cNvSpPr txBox="1"/>
          <p:nvPr/>
        </p:nvSpPr>
        <p:spPr>
          <a:xfrm>
            <a:off x="1629916" y="32849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-appel des fonctions pour la construction et l’affichage du labyrinthe</a:t>
            </a:r>
          </a:p>
        </p:txBody>
      </p:sp>
    </p:spTree>
    <p:extLst>
      <p:ext uri="{BB962C8B-B14F-4D97-AF65-F5344CB8AC3E}">
        <p14:creationId xmlns:p14="http://schemas.microsoft.com/office/powerpoint/2010/main" val="28563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2- </a:t>
            </a:r>
            <a:r>
              <a:rPr lang="fr-FR" dirty="0" err="1"/>
              <a:t>Macgyver</a:t>
            </a:r>
            <a:br>
              <a:rPr lang="fr-FR" dirty="0"/>
            </a:br>
            <a:r>
              <a:rPr lang="fr-FR" dirty="0"/>
              <a:t>(déplacement de </a:t>
            </a:r>
            <a:r>
              <a:rPr lang="fr-FR" dirty="0" err="1"/>
              <a:t>macgyver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043260-9612-43E7-AB1E-6A1A9996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690687"/>
            <a:ext cx="5868142" cy="29624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BE4355-13CE-42DF-B0E9-3DB036F72FC3}"/>
              </a:ext>
            </a:extLst>
          </p:cNvPr>
          <p:cNvSpPr txBox="1"/>
          <p:nvPr/>
        </p:nvSpPr>
        <p:spPr>
          <a:xfrm>
            <a:off x="1522414" y="4725144"/>
            <a:ext cx="946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-affectation de la </a:t>
            </a:r>
            <a:r>
              <a:rPr lang="fr-FR" sz="2400" dirty="0" err="1"/>
              <a:t>step_value</a:t>
            </a:r>
            <a:r>
              <a:rPr lang="fr-FR" sz="2400" dirty="0"/>
              <a:t> en fonction de la direction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-appel de la fonction move en </a:t>
            </a:r>
            <a:r>
              <a:rPr lang="fr-FR" sz="2400" dirty="0" err="1"/>
              <a:t>integrant</a:t>
            </a:r>
            <a:r>
              <a:rPr lang="fr-FR" sz="2400" dirty="0"/>
              <a:t> la </a:t>
            </a:r>
            <a:r>
              <a:rPr lang="fr-FR" sz="2400" dirty="0" err="1"/>
              <a:t>step_value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-stockage de la position de départ et d’arrivée de </a:t>
            </a:r>
            <a:r>
              <a:rPr lang="fr-FR" sz="2400" dirty="0" err="1"/>
              <a:t>macgyver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-Vérification de la validité du déplacement (</a:t>
            </a:r>
            <a:r>
              <a:rPr lang="fr-FR" sz="2400" dirty="0" err="1"/>
              <a:t>name</a:t>
            </a:r>
            <a:r>
              <a:rPr lang="fr-FR" sz="2400" dirty="0"/>
              <a:t> différent de ‘</a:t>
            </a:r>
            <a:r>
              <a:rPr lang="fr-FR" sz="2400" dirty="0" err="1"/>
              <a:t>wall</a:t>
            </a:r>
            <a:r>
              <a:rPr lang="fr-FR" sz="2400" dirty="0"/>
              <a:t>’)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-Retour de la valeur </a:t>
            </a:r>
            <a:r>
              <a:rPr lang="fr-FR" sz="2400" dirty="0" err="1"/>
              <a:t>position_macgyver</a:t>
            </a:r>
            <a:r>
              <a:rPr lang="fr-FR" sz="2400" dirty="0"/>
              <a:t> à celle d’origine ( - </a:t>
            </a:r>
            <a:r>
              <a:rPr lang="fr-FR" sz="2400" dirty="0" err="1"/>
              <a:t>step_value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64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304</TotalTime>
  <Words>1273</Words>
  <Application>Microsoft Office PowerPoint</Application>
  <PresentationFormat>Personnalisé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Corbel</vt:lpstr>
      <vt:lpstr>Tableau noir 16x9</vt:lpstr>
      <vt:lpstr>Le jeu Macgyver</vt:lpstr>
      <vt:lpstr>Mise en place du projet</vt:lpstr>
      <vt:lpstr>1-Le Labyrinthe : (importation du labyrinthe)</vt:lpstr>
      <vt:lpstr>1- Le Labyrinthe : (extraction des positions des héros)</vt:lpstr>
      <vt:lpstr>1- Le Labyrinthe : (génération du data_maze) </vt:lpstr>
      <vt:lpstr>1-Le Labyrinthe : (génération de la position des items et intégration au data_maze) </vt:lpstr>
      <vt:lpstr>1- Le Labyrinthe : (initialisation et affichage du labyrinthe)</vt:lpstr>
      <vt:lpstr>1- Le Labyrinthe : (construction du labyrinthe)</vt:lpstr>
      <vt:lpstr>2- Macgyver (déplacement de macgyver)</vt:lpstr>
      <vt:lpstr>2 –Macgyver (déplacement graphique de macgyver)</vt:lpstr>
      <vt:lpstr>2 –Macgyver (Macgyver arrive à la sortie)</vt:lpstr>
      <vt:lpstr>2 –Macgyver (ramassage des objets et remplissage du sac)</vt:lpstr>
      <vt:lpstr>3 –Main (déroulement du jeu)</vt:lpstr>
      <vt:lpstr>3 –Main (maze.__dict__/mac_gyver.__dict__)</vt:lpstr>
      <vt:lpstr>3 –Main (import et lancement du jeu)</vt:lpstr>
      <vt:lpstr>4 –Le jeu (Départ du jeu - objets ramassés)</vt:lpstr>
      <vt:lpstr>4 –Le jeu (Victoire - Défaite)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Macgyver</dc:title>
  <dc:creator>franck patry</dc:creator>
  <cp:lastModifiedBy>franck patry</cp:lastModifiedBy>
  <cp:revision>26</cp:revision>
  <dcterms:created xsi:type="dcterms:W3CDTF">2020-10-15T08:10:50Z</dcterms:created>
  <dcterms:modified xsi:type="dcterms:W3CDTF">2020-10-22T05:47:41Z</dcterms:modified>
</cp:coreProperties>
</file>