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0" r:id="rId3"/>
    <p:sldId id="277" r:id="rId4"/>
    <p:sldId id="279" r:id="rId5"/>
    <p:sldId id="281" r:id="rId6"/>
    <p:sldId id="280" r:id="rId7"/>
    <p:sldId id="282" r:id="rId8"/>
    <p:sldId id="278" r:id="rId9"/>
    <p:sldId id="276" r:id="rId10"/>
    <p:sldId id="275" r:id="rId11"/>
    <p:sldId id="274" r:id="rId12"/>
    <p:sldId id="273" r:id="rId13"/>
    <p:sldId id="272" r:id="rId14"/>
    <p:sldId id="271" r:id="rId15"/>
    <p:sldId id="257" r:id="rId16"/>
    <p:sldId id="267" r:id="rId17"/>
    <p:sldId id="268" r:id="rId18"/>
    <p:sldId id="269" r:id="rId19"/>
    <p:sldId id="258" r:id="rId20"/>
    <p:sldId id="260" r:id="rId21"/>
    <p:sldId id="261" r:id="rId22"/>
    <p:sldId id="262" r:id="rId23"/>
    <p:sldId id="263" r:id="rId24"/>
    <p:sldId id="266" r:id="rId25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noProof="0" dirty="0"/>
              <a:t>Titre du graphique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fr-FR" noProof="0" dirty="0"/>
            <a:t>Groupe A</a:t>
          </a:r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fr-FR" noProof="0" dirty="0"/>
            <a:t>Tâche 1</a:t>
          </a: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fr-FR" noProof="0" dirty="0"/>
            <a:t>Tâche 2</a:t>
          </a: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fr-FR" noProof="0" dirty="0"/>
            <a:t>Groupe B</a:t>
          </a: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fr-FR" noProof="0" dirty="0"/>
            <a:t>Tâche 1</a:t>
          </a: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fr-FR" noProof="0" dirty="0"/>
            <a:t>Tâche 2</a:t>
          </a: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fr-FR" noProof="0" dirty="0"/>
            <a:t>Groupe C</a:t>
          </a:r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fr-FR" noProof="0" dirty="0"/>
            <a:t>Tâche 1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Groupe A</a:t>
          </a:r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 noProof="0" dirty="0"/>
            <a:t>Tâche 1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 noProof="0" dirty="0"/>
            <a:t>Tâche 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Groupe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 noProof="0" dirty="0"/>
            <a:t>Tâche 1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 noProof="0" dirty="0"/>
            <a:t>Tâche 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Groupe 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 noProof="0" dirty="0"/>
            <a:t>Tâche 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24/11/2020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24/11/2020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758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248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4235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39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884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47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78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848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62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744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981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553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225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156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9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53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07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171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449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54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418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468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24/11/2020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24/11/2020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24/11/2020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24/11/2020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24/11/2020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24/11/2020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24/11/2020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24/11/2020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24/11/2020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24/11/2020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24/11/2020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Ratatouille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Application Pur-Beurre :projet  5  </a:t>
            </a:r>
            <a:r>
              <a:rPr lang="fr-FR" dirty="0" err="1"/>
              <a:t>Openclassrooms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9 : Choix du produit de remplacement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800928" y="1772816"/>
            <a:ext cx="4176464" cy="4269946"/>
          </a:xfrm>
        </p:spPr>
        <p:txBody>
          <a:bodyPr rtlCol="0"/>
          <a:lstStyle/>
          <a:p>
            <a:pPr rtl="0"/>
            <a:r>
              <a:rPr lang="fr-FR" dirty="0"/>
              <a:t>-chargement de la liste des produits de la </a:t>
            </a:r>
            <a:r>
              <a:rPr lang="fr-FR" dirty="0" err="1"/>
              <a:t>categorie</a:t>
            </a:r>
            <a:r>
              <a:rPr lang="fr-FR" dirty="0"/>
              <a:t> dans </a:t>
            </a:r>
            <a:r>
              <a:rPr lang="fr-FR" dirty="0" err="1"/>
              <a:t>result</a:t>
            </a:r>
            <a:endParaRPr lang="fr-FR" dirty="0"/>
          </a:p>
          <a:p>
            <a:pPr rtl="0"/>
            <a:r>
              <a:rPr lang="fr-FR" dirty="0"/>
              <a:t>-sélection aléatoire d’un produit dans la liste (</a:t>
            </a:r>
            <a:r>
              <a:rPr lang="fr-FR" dirty="0" err="1"/>
              <a:t>origin_product</a:t>
            </a:r>
            <a:r>
              <a:rPr lang="fr-FR" dirty="0"/>
              <a:t>)</a:t>
            </a:r>
          </a:p>
          <a:p>
            <a:pPr rtl="0"/>
            <a:r>
              <a:rPr lang="fr-FR" dirty="0"/>
              <a:t>-entrée du produit de remplacement (</a:t>
            </a:r>
            <a:r>
              <a:rPr lang="fr-FR" dirty="0" err="1"/>
              <a:t>replace_product</a:t>
            </a:r>
            <a:r>
              <a:rPr lang="fr-FR" dirty="0"/>
              <a:t>)</a:t>
            </a:r>
          </a:p>
          <a:p>
            <a:pPr rtl="0"/>
            <a:r>
              <a:rPr lang="fr-FR" dirty="0"/>
              <a:t>-affichage des 2 produits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F7B10E4-26AE-4D75-B7F2-0D7F09EA4F6C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117748" y="1679334"/>
            <a:ext cx="3600400" cy="42699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83BA93-824B-4429-BF89-3A7DBA7E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156" y="1844824"/>
            <a:ext cx="3938763" cy="37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10 : Validité du choix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374331" y="1905000"/>
            <a:ext cx="6408713" cy="4764360"/>
          </a:xfrm>
        </p:spPr>
        <p:txBody>
          <a:bodyPr rtlCol="0"/>
          <a:lstStyle/>
          <a:p>
            <a:pPr rtl="0"/>
            <a:r>
              <a:rPr lang="fr-FR" dirty="0"/>
              <a:t>- les 2 produits sont de la même </a:t>
            </a:r>
            <a:r>
              <a:rPr lang="fr-FR" dirty="0" err="1"/>
              <a:t>categorie</a:t>
            </a:r>
            <a:r>
              <a:rPr lang="fr-FR" dirty="0"/>
              <a:t> et les id sont différentes</a:t>
            </a:r>
          </a:p>
          <a:p>
            <a:pPr rtl="0"/>
            <a:r>
              <a:rPr lang="fr-FR" dirty="0"/>
              <a:t>- sinon entrée d’un autre produit et relance </a:t>
            </a:r>
            <a:r>
              <a:rPr lang="fr-FR" dirty="0" err="1"/>
              <a:t>good_choice</a:t>
            </a:r>
            <a:endParaRPr lang="fr-FR" dirty="0"/>
          </a:p>
          <a:p>
            <a:pPr rtl="0"/>
            <a:r>
              <a:rPr lang="fr-FR" dirty="0"/>
              <a:t>- Si le nutri-score du produit choisi est meilleur, enregistrement des 2 id</a:t>
            </a:r>
          </a:p>
          <a:p>
            <a:pPr rtl="0"/>
            <a:r>
              <a:rPr lang="fr-FR" dirty="0"/>
              <a:t>- Si le nutri-score est moins bon, question pour enregistrer quand même</a:t>
            </a:r>
          </a:p>
          <a:p>
            <a:pPr marL="342900" indent="-342900" rtl="0">
              <a:buFontTx/>
              <a:buChar char="-"/>
            </a:pPr>
            <a:endParaRPr lang="fr-FR" dirty="0"/>
          </a:p>
          <a:p>
            <a:pPr marL="342900" indent="-342900" rtl="0">
              <a:buFontTx/>
              <a:buChar char="-"/>
            </a:pPr>
            <a:endParaRPr lang="fr-FR" dirty="0"/>
          </a:p>
          <a:p>
            <a:pPr marL="342900" indent="-342900" rtl="0">
              <a:buFontTx/>
              <a:buChar char="-"/>
            </a:pPr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049748D1-0AC6-4688-A4D5-067DCEDDA7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5780" y="1628800"/>
            <a:ext cx="473302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11 : Affichage de l’historique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8A9408B-2261-406A-82DA-21F6A33921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9757" y="1700808"/>
            <a:ext cx="3456384" cy="2736304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333772" y="4725145"/>
            <a:ext cx="11305256" cy="194421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sz="1500" dirty="0"/>
              <a:t>Chargement des données de </a:t>
            </a:r>
            <a:r>
              <a:rPr lang="fr-FR" sz="1500" dirty="0" err="1"/>
              <a:t>history_product</a:t>
            </a:r>
            <a:endParaRPr lang="fr-FR" sz="1500" dirty="0"/>
          </a:p>
          <a:p>
            <a:pPr rtl="0"/>
            <a:r>
              <a:rPr lang="fr-FR" sz="1500" dirty="0"/>
              <a:t>boucle pour balayer la liste </a:t>
            </a:r>
            <a:r>
              <a:rPr lang="fr-FR" sz="1500" dirty="0" err="1"/>
              <a:t>history_product</a:t>
            </a:r>
            <a:endParaRPr lang="fr-FR" sz="1500" dirty="0"/>
          </a:p>
          <a:p>
            <a:pPr rtl="0"/>
            <a:r>
              <a:rPr lang="fr-FR" sz="1500" dirty="0"/>
              <a:t>Affichage de la date</a:t>
            </a:r>
          </a:p>
          <a:p>
            <a:pPr rtl="0"/>
            <a:r>
              <a:rPr lang="fr-FR" sz="1500" dirty="0"/>
              <a:t>Affichage des données du produit de départ (id=start)</a:t>
            </a:r>
          </a:p>
          <a:p>
            <a:pPr rtl="0"/>
            <a:r>
              <a:rPr lang="fr-FR" sz="1500" dirty="0"/>
              <a:t>Affichage des données du produit d’arrivée (id=end)</a:t>
            </a:r>
          </a:p>
          <a:p>
            <a:pPr rtl="0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6578FA7-FDF3-4288-9329-E27C02903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188" y="1703607"/>
            <a:ext cx="7349876" cy="28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12 : Problèmes rencontrés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9796" y="1700808"/>
            <a:ext cx="10945215" cy="4882553"/>
          </a:xfrm>
        </p:spPr>
        <p:txBody>
          <a:bodyPr rtlCol="0">
            <a:normAutofit/>
          </a:bodyPr>
          <a:lstStyle/>
          <a:p>
            <a:pPr rtl="0"/>
            <a:endParaRPr lang="fr-FR" dirty="0"/>
          </a:p>
          <a:p>
            <a:pPr rtl="0"/>
            <a:r>
              <a:rPr lang="fr-FR" dirty="0"/>
              <a:t>La présence ou non de la base de données : résolu grâce à l’utilisation du Try/</a:t>
            </a:r>
            <a:r>
              <a:rPr lang="fr-FR" dirty="0" err="1"/>
              <a:t>Except</a:t>
            </a:r>
            <a:endParaRPr lang="fr-FR" dirty="0"/>
          </a:p>
          <a:p>
            <a:pPr rtl="0"/>
            <a:r>
              <a:rPr lang="fr-FR" dirty="0"/>
              <a:t>La mise en place d’une clé étrangère pour valider la présence de </a:t>
            </a:r>
            <a:r>
              <a:rPr lang="fr-FR" dirty="0" err="1"/>
              <a:t>l’id</a:t>
            </a:r>
            <a:r>
              <a:rPr lang="fr-FR" dirty="0"/>
              <a:t> dans la </a:t>
            </a:r>
            <a:r>
              <a:rPr lang="fr-FR" dirty="0" err="1"/>
              <a:t>category_product</a:t>
            </a:r>
            <a:r>
              <a:rPr lang="fr-FR" dirty="0"/>
              <a:t> et dans la </a:t>
            </a:r>
            <a:r>
              <a:rPr lang="fr-FR" dirty="0" err="1"/>
              <a:t>db_product</a:t>
            </a:r>
            <a:r>
              <a:rPr lang="fr-FR" dirty="0"/>
              <a:t> :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0E71EF-7404-40DD-939F-73C5BF12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3717032"/>
            <a:ext cx="52387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45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liste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Ajouter votre premier point ici</a:t>
            </a:r>
          </a:p>
          <a:p>
            <a:pPr rtl="0"/>
            <a:r>
              <a:rPr lang="fr-FR" dirty="0"/>
              <a:t>Ajouter votre deuxième point ici</a:t>
            </a:r>
          </a:p>
          <a:p>
            <a:pPr rtl="0"/>
            <a:r>
              <a:rPr lang="fr-FR" dirty="0"/>
              <a:t>Ajouter votre troisième point ici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graphique</a:t>
            </a:r>
          </a:p>
        </p:txBody>
      </p:sp>
      <p:graphicFrame>
        <p:nvGraphicFramePr>
          <p:cNvPr id="6" name="Espace réservé du contenu 5" descr="Histogramme groupé affichant les valeurs de 3 séries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15652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372598" cy="1020762"/>
          </a:xfrm>
        </p:spPr>
        <p:txBody>
          <a:bodyPr rtlCol="0"/>
          <a:lstStyle/>
          <a:p>
            <a:pPr rtl="0"/>
            <a:r>
              <a:rPr lang="fr-FR" dirty="0"/>
              <a:t>Disposition de deux contenus avec tableau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4" name="Espace réservé du contenu 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5231445"/>
              </p:ext>
            </p:extLst>
          </p:nvPr>
        </p:nvGraphicFramePr>
        <p:xfrm>
          <a:off x="6475412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graphicFrame>
        <p:nvGraphicFramePr>
          <p:cNvPr id="4" name="Espace réservé du contenu 3" descr="Liste à puces verticale présentant 3 groupes superposés, contenant chacun une liste à puce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6189151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 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9916" y="548680"/>
            <a:ext cx="9143998" cy="530696"/>
          </a:xfrm>
        </p:spPr>
        <p:txBody>
          <a:bodyPr rtlCol="0"/>
          <a:lstStyle/>
          <a:p>
            <a:pPr rtl="0"/>
            <a:r>
              <a:rPr lang="fr-FR" dirty="0"/>
              <a:t>1:</a:t>
            </a:r>
            <a:r>
              <a:rPr lang="fr-FR" sz="2800" dirty="0"/>
              <a:t>Descrition de l’application </a:t>
            </a:r>
            <a:r>
              <a:rPr lang="fr-FR" dirty="0"/>
              <a:t>Ratatouille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7788" y="1700808"/>
            <a:ext cx="11233247" cy="488255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dirty="0"/>
              <a:t>L’application permet :</a:t>
            </a:r>
          </a:p>
          <a:p>
            <a:pPr marL="0" indent="0" rtl="0">
              <a:buNone/>
            </a:pPr>
            <a:r>
              <a:rPr lang="fr-FR" dirty="0"/>
              <a:t>	-le chargement de données en provenance de Open Food </a:t>
            </a:r>
            <a:r>
              <a:rPr lang="fr-FR" dirty="0" err="1"/>
              <a:t>Facts</a:t>
            </a:r>
            <a:endParaRPr lang="fr-FR" dirty="0"/>
          </a:p>
          <a:p>
            <a:pPr marL="0" indent="0" rtl="0">
              <a:buNone/>
            </a:pPr>
            <a:r>
              <a:rPr lang="fr-FR" dirty="0"/>
              <a:t>	-de créer une base de données en local</a:t>
            </a:r>
          </a:p>
          <a:p>
            <a:pPr marL="0" indent="0" rtl="0">
              <a:buNone/>
            </a:pPr>
            <a:r>
              <a:rPr lang="fr-FR" dirty="0"/>
              <a:t>	-de créer différentes tables dans la bases de données</a:t>
            </a:r>
          </a:p>
          <a:p>
            <a:pPr marL="0" indent="0" rtl="0">
              <a:buNone/>
            </a:pPr>
            <a:r>
              <a:rPr lang="fr-FR" dirty="0"/>
              <a:t>	-de remplacer un produit choisi aléatoirement (par l’application) par un produit choisi dans une liste</a:t>
            </a:r>
          </a:p>
          <a:p>
            <a:pPr marL="0" indent="0" rtl="0">
              <a:buNone/>
            </a:pPr>
            <a:r>
              <a:rPr lang="fr-FR" dirty="0"/>
              <a:t>	-d’enregistrer l’historique des remplacements</a:t>
            </a:r>
          </a:p>
          <a:p>
            <a:pPr marL="0" indent="0" rtl="0">
              <a:buNone/>
            </a:pPr>
            <a:r>
              <a:rPr lang="fr-FR" dirty="0"/>
              <a:t>	-d’afficher l’historique des remplacements</a:t>
            </a:r>
          </a:p>
        </p:txBody>
      </p:sp>
    </p:spTree>
    <p:extLst>
      <p:ext uri="{BB962C8B-B14F-4D97-AF65-F5344CB8AC3E}">
        <p14:creationId xmlns:p14="http://schemas.microsoft.com/office/powerpoint/2010/main" val="345597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- 4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- 5</a:t>
            </a:r>
          </a:p>
        </p:txBody>
      </p:sp>
      <p:sp>
        <p:nvSpPr>
          <p:cNvPr id="6" name="Espace réservé d’image 5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2:Chargement des données </a:t>
            </a:r>
            <a:r>
              <a:rPr lang="fr-FR" dirty="0" err="1"/>
              <a:t>OpenFoodFacts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4" y="1772816"/>
            <a:ext cx="4416552" cy="443880"/>
          </a:xfrm>
        </p:spPr>
        <p:txBody>
          <a:bodyPr rtlCol="0"/>
          <a:lstStyle/>
          <a:p>
            <a:pPr rtl="0"/>
            <a:r>
              <a:rPr lang="fr-FR" dirty="0"/>
              <a:t>Utilisation de l’API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400F6DA-D195-4374-AB92-2D7C3FE455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2413" y="2276872"/>
            <a:ext cx="3600450" cy="19145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5938966" y="2132856"/>
            <a:ext cx="4416552" cy="4338032"/>
          </a:xfrm>
          <a:ln>
            <a:solidFill>
              <a:srgbClr val="92D050"/>
            </a:solidFill>
          </a:ln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dirty="0"/>
              <a:t>-Tri des données par champs:</a:t>
            </a:r>
          </a:p>
          <a:p>
            <a:pPr marL="0" indent="0" rtl="0">
              <a:buNone/>
            </a:pPr>
            <a:r>
              <a:rPr lang="fr-FR" dirty="0" err="1"/>
              <a:t>Categories</a:t>
            </a:r>
            <a:r>
              <a:rPr lang="fr-FR" dirty="0"/>
              <a:t> appartenant à ma liste </a:t>
            </a:r>
            <a:r>
              <a:rPr lang="fr-FR" dirty="0" err="1"/>
              <a:t>category</a:t>
            </a:r>
            <a:endParaRPr lang="fr-FR" dirty="0"/>
          </a:p>
          <a:p>
            <a:pPr marL="0" indent="0" rtl="0">
              <a:buNone/>
            </a:pPr>
            <a:r>
              <a:rPr lang="fr-FR" dirty="0"/>
              <a:t>Countries contenant ‘France’</a:t>
            </a:r>
          </a:p>
          <a:p>
            <a:pPr marL="0" indent="0" rtl="0">
              <a:buNone/>
            </a:pPr>
            <a:r>
              <a:rPr lang="fr-FR" dirty="0" err="1"/>
              <a:t>Categories_Lc</a:t>
            </a:r>
            <a:r>
              <a:rPr lang="fr-FR" dirty="0"/>
              <a:t>  contenant ‘</a:t>
            </a:r>
            <a:r>
              <a:rPr lang="fr-FR" dirty="0" err="1"/>
              <a:t>fr</a:t>
            </a:r>
            <a:r>
              <a:rPr lang="fr-FR" dirty="0"/>
              <a:t>’</a:t>
            </a:r>
          </a:p>
          <a:p>
            <a:pPr marL="0" indent="0" rtl="0">
              <a:buNone/>
            </a:pPr>
            <a:r>
              <a:rPr lang="fr-FR" dirty="0" err="1"/>
              <a:t>Page_size</a:t>
            </a:r>
            <a:r>
              <a:rPr lang="fr-FR" dirty="0"/>
              <a:t> étant le nombre de produit par page</a:t>
            </a:r>
          </a:p>
          <a:p>
            <a:pPr marL="0" indent="0" rtl="0">
              <a:buNone/>
            </a:pPr>
            <a:r>
              <a:rPr lang="fr-FR" dirty="0"/>
              <a:t>Format </a:t>
            </a:r>
            <a:r>
              <a:rPr lang="fr-FR" dirty="0" err="1"/>
              <a:t>json</a:t>
            </a:r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92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3:Instruction </a:t>
            </a:r>
            <a:r>
              <a:rPr lang="fr-FR" dirty="0" err="1"/>
              <a:t>Mysql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7246540" y="1920446"/>
            <a:ext cx="4416552" cy="4662916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Initialisation de la base de données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Création de tables dans la base de données et initialisation du contenu de la table</a:t>
            </a:r>
          </a:p>
          <a:p>
            <a:pPr rtl="0"/>
            <a:r>
              <a:rPr lang="fr-FR" sz="2000" dirty="0"/>
              <a:t>Insertion des données dans la table (commit permet le transfert effectif des données dans le curseur)</a:t>
            </a:r>
          </a:p>
          <a:p>
            <a:pPr rtl="0"/>
            <a:r>
              <a:rPr lang="fr-FR" sz="2000" dirty="0"/>
              <a:t>Lecture des données d’une table</a:t>
            </a:r>
          </a:p>
          <a:p>
            <a:pPr rtl="0"/>
            <a:r>
              <a:rPr lang="fr-FR" sz="2000" dirty="0"/>
              <a:t>Destruction de la base de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E120AC6-3A2B-4A3A-A660-8061B0CD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487" y="3984019"/>
            <a:ext cx="5438775" cy="8572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EACC9B-D479-4FD1-97BA-548A9ECA0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704" y="4999347"/>
            <a:ext cx="5057775" cy="457200"/>
          </a:xfrm>
          <a:prstGeom prst="rect">
            <a:avLst/>
          </a:prstGeom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F4E9E4FC-53AD-438C-8C2A-5D77B7994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532487" y="1943855"/>
            <a:ext cx="41052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ACBD533-50E5-4313-8EB3-77D9B3044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704" y="5614625"/>
            <a:ext cx="3743325" cy="4191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771AF84-DC27-44A8-BF83-9ACBEEB535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213" y="2711516"/>
            <a:ext cx="45053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4:Lancement de l’application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0D77A0F-8905-4D3C-81FE-9A67317D1E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2413" y="2204864"/>
            <a:ext cx="3838575" cy="291465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5662364" y="1772817"/>
            <a:ext cx="5688632" cy="49685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Try : vérification de l’existence de la base de données (USE ‘</a:t>
            </a:r>
            <a:r>
              <a:rPr lang="fr-FR" dirty="0" err="1"/>
              <a:t>database</a:t>
            </a:r>
            <a:r>
              <a:rPr lang="fr-FR" dirty="0"/>
              <a:t>’). Si la base de données existe, la clause </a:t>
            </a:r>
            <a:r>
              <a:rPr lang="fr-FR" dirty="0" err="1"/>
              <a:t>except</a:t>
            </a:r>
            <a:r>
              <a:rPr lang="fr-FR" dirty="0"/>
              <a:t> est levée , le programme passe à la clause </a:t>
            </a:r>
            <a:r>
              <a:rPr lang="fr-FR" dirty="0" err="1"/>
              <a:t>else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Except</a:t>
            </a:r>
            <a:r>
              <a:rPr lang="fr-FR" dirty="0"/>
              <a:t> : création de la base de données et lancement du premier menu</a:t>
            </a:r>
          </a:p>
          <a:p>
            <a:pPr rtl="0"/>
            <a:r>
              <a:rPr lang="fr-FR" dirty="0" err="1"/>
              <a:t>Else</a:t>
            </a:r>
            <a:r>
              <a:rPr lang="fr-FR" dirty="0"/>
              <a:t> : lancement du premier menu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333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5 : Cartographie de la base de données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947B048-DBEF-4CAD-A6F7-83C31C95E3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9836" y="3183137"/>
            <a:ext cx="1944216" cy="16084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A78770-2EDF-46C9-9E73-D85A3DCB4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644" y="1575216"/>
            <a:ext cx="5295900" cy="1295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F950646-20C9-4ADF-B679-CA7A50685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644" y="2892010"/>
            <a:ext cx="6257925" cy="21907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7DA0BF-67CD-4927-8063-DE94DF0E5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644" y="5123662"/>
            <a:ext cx="7058025" cy="1571625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4DCCF360-B47C-4AFF-99F8-AEF3B5BA01E7}"/>
              </a:ext>
            </a:extLst>
          </p:cNvPr>
          <p:cNvSpPr/>
          <p:nvPr/>
        </p:nvSpPr>
        <p:spPr>
          <a:xfrm>
            <a:off x="2941580" y="3980422"/>
            <a:ext cx="648072" cy="37771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6 : Contenu de la base de données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4726260" y="3429000"/>
            <a:ext cx="6480720" cy="335280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La table </a:t>
            </a:r>
            <a:r>
              <a:rPr lang="fr-FR" dirty="0" err="1"/>
              <a:t>category_product</a:t>
            </a:r>
            <a:r>
              <a:rPr lang="fr-FR" dirty="0"/>
              <a:t> contient la liste des </a:t>
            </a:r>
            <a:r>
              <a:rPr lang="fr-FR" dirty="0" err="1"/>
              <a:t>categories</a:t>
            </a:r>
            <a:r>
              <a:rPr lang="fr-FR" dirty="0"/>
              <a:t> sélectionnées</a:t>
            </a:r>
          </a:p>
          <a:p>
            <a:pPr rtl="0"/>
            <a:r>
              <a:rPr lang="fr-FR" dirty="0"/>
              <a:t>La table </a:t>
            </a:r>
            <a:r>
              <a:rPr lang="fr-FR" dirty="0" err="1"/>
              <a:t>db_product</a:t>
            </a:r>
            <a:r>
              <a:rPr lang="fr-FR" dirty="0"/>
              <a:t> contient la liste des produits et les champs choisis</a:t>
            </a:r>
          </a:p>
          <a:p>
            <a:pPr rtl="0"/>
            <a:r>
              <a:rPr lang="fr-FR" dirty="0"/>
              <a:t>La table </a:t>
            </a:r>
            <a:r>
              <a:rPr lang="fr-FR" dirty="0" err="1"/>
              <a:t>history_product</a:t>
            </a:r>
            <a:r>
              <a:rPr lang="fr-FR" dirty="0"/>
              <a:t> contient  l’enregistrement des substitutions et la date des substitutions.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AEAE002-1EFA-47DD-978E-1563D456E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3" y="3337903"/>
            <a:ext cx="2880320" cy="20652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49DF11C-5E79-4232-9E5C-A6CCB1DCC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3" y="1642094"/>
            <a:ext cx="10334126" cy="1573990"/>
          </a:xfrm>
          <a:prstGeom prst="rect">
            <a:avLst/>
          </a:prstGeom>
        </p:spPr>
      </p:pic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968DFA16-6BFB-4B88-B9D0-F13D225467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88830" y="5548442"/>
            <a:ext cx="3975945" cy="11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9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7 : Lancement de l’application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18031" y="1683106"/>
            <a:ext cx="4416552" cy="4900256"/>
          </a:xfrm>
        </p:spPr>
        <p:txBody>
          <a:bodyPr rtlCol="0"/>
          <a:lstStyle/>
          <a:p>
            <a:pPr rtl="0"/>
            <a:r>
              <a:rPr lang="fr-FR" dirty="0"/>
              <a:t>Choix 0 : fermeture du programme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Choix 1 : affichage du menu </a:t>
            </a:r>
            <a:r>
              <a:rPr lang="fr-FR" dirty="0" err="1"/>
              <a:t>categorie</a:t>
            </a:r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Choix 2 : affichage de l’historique des substitutions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Choix 3 : destruction de la base de données et fermeture du programme.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E5F22C7-BB13-4DDB-B4BB-E23224F6EC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7788" y="1683106"/>
            <a:ext cx="3550150" cy="1745894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96B1994-3E56-47E7-A93C-BD5EF82343BD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4150196" y="1683106"/>
            <a:ext cx="294557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7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8 : Choix de la </a:t>
            </a:r>
            <a:r>
              <a:rPr lang="fr-FR" dirty="0" err="1"/>
              <a:t>categorie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BF161B6-68EB-4BE0-909A-FA93C620B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748" y="1621090"/>
            <a:ext cx="3903173" cy="3110273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769551" y="1621090"/>
            <a:ext cx="4301526" cy="3352800"/>
          </a:xfrm>
        </p:spPr>
        <p:txBody>
          <a:bodyPr rtlCol="0"/>
          <a:lstStyle/>
          <a:p>
            <a:pPr rtl="0"/>
            <a:r>
              <a:rPr lang="fr-FR" dirty="0"/>
              <a:t>- affichage de la liste des </a:t>
            </a:r>
            <a:r>
              <a:rPr lang="fr-FR" dirty="0" err="1"/>
              <a:t>categories</a:t>
            </a:r>
            <a:r>
              <a:rPr lang="fr-FR" dirty="0"/>
              <a:t> (boucle pour affichage des </a:t>
            </a:r>
            <a:r>
              <a:rPr lang="fr-FR" dirty="0" err="1"/>
              <a:t>categories</a:t>
            </a:r>
            <a:r>
              <a:rPr lang="fr-FR" dirty="0"/>
              <a:t> de la liste)</a:t>
            </a:r>
          </a:p>
          <a:p>
            <a:pPr rtl="0"/>
            <a:r>
              <a:rPr lang="fr-FR" dirty="0"/>
              <a:t>- entrée d’un numéro de la liste</a:t>
            </a:r>
          </a:p>
          <a:p>
            <a:pPr rtl="0"/>
            <a:r>
              <a:rPr lang="fr-FR" dirty="0"/>
              <a:t>- vérification de la validité de l’entrée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9288082-D720-47DB-9BCB-24EAF8C5EEAE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4078188" y="1621769"/>
            <a:ext cx="360692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tableau noir (grand écran)</Template>
  <TotalTime>10039</TotalTime>
  <Words>736</Words>
  <Application>Microsoft Office PowerPoint</Application>
  <PresentationFormat>Personnalisé</PresentationFormat>
  <Paragraphs>132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Consolas</vt:lpstr>
      <vt:lpstr>Corbel</vt:lpstr>
      <vt:lpstr>Tableau noir 16x9</vt:lpstr>
      <vt:lpstr>Ratatouille</vt:lpstr>
      <vt:lpstr>1:Descrition de l’application Ratatouille</vt:lpstr>
      <vt:lpstr>2:Chargement des données OpenFoodFacts</vt:lpstr>
      <vt:lpstr>3:Instruction Mysql</vt:lpstr>
      <vt:lpstr>4:Lancement de l’application</vt:lpstr>
      <vt:lpstr>5 : Cartographie de la base de données</vt:lpstr>
      <vt:lpstr>6 : Contenu de la base de données</vt:lpstr>
      <vt:lpstr>7 : Lancement de l’application</vt:lpstr>
      <vt:lpstr>8 : Choix de la categorie</vt:lpstr>
      <vt:lpstr>9 : Choix du produit de remplacement </vt:lpstr>
      <vt:lpstr>10 : Validité du choix</vt:lpstr>
      <vt:lpstr>11 : Affichage de l’historique</vt:lpstr>
      <vt:lpstr>12 : Problèmes rencontrés</vt:lpstr>
      <vt:lpstr>Ajouter un titre de diapositive - 2</vt:lpstr>
      <vt:lpstr>Disposition de titre et de contenu avec liste</vt:lpstr>
      <vt:lpstr>Disposition de titre et de contenu avec graphique</vt:lpstr>
      <vt:lpstr>Disposition de deux contenus avec tableau</vt:lpstr>
      <vt:lpstr>Disposition de deux contenus avec graphique SmartArt</vt:lpstr>
      <vt:lpstr>Ajouter un titre de diapositive - 1</vt:lpstr>
      <vt:lpstr>Ajouter un titre de diapositive - 2</vt:lpstr>
      <vt:lpstr>Ajouter un titre de diapositive - 3</vt:lpstr>
      <vt:lpstr>Présentation PowerPoint</vt:lpstr>
      <vt:lpstr>Ajouter un titre de diapositive - 4</vt:lpstr>
      <vt:lpstr>Ajouter un titre de diapositive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Ratatouille</dc:title>
  <dc:creator>franck patry</dc:creator>
  <cp:lastModifiedBy>franck patry</cp:lastModifiedBy>
  <cp:revision>28</cp:revision>
  <dcterms:created xsi:type="dcterms:W3CDTF">2020-11-24T10:32:37Z</dcterms:created>
  <dcterms:modified xsi:type="dcterms:W3CDTF">2020-12-01T09:52:01Z</dcterms:modified>
</cp:coreProperties>
</file>