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7" r:id="rId9"/>
    <p:sldId id="262" r:id="rId10"/>
    <p:sldId id="266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402-E8CE-4F6F-9270-1E165C295484}" type="datetimeFigureOut">
              <a:rPr lang="ru-RU" smtClean="0"/>
              <a:t>18.10.21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4FB-A75C-4881-9CDB-65341E477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77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402-E8CE-4F6F-9270-1E165C295484}" type="datetimeFigureOut">
              <a:rPr lang="ru-RU" smtClean="0"/>
              <a:t>18.10.21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4FB-A75C-4881-9CDB-65341E477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02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402-E8CE-4F6F-9270-1E165C295484}" type="datetimeFigureOut">
              <a:rPr lang="ru-RU" smtClean="0"/>
              <a:t>18.10.21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4FB-A75C-4881-9CDB-65341E477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85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402-E8CE-4F6F-9270-1E165C295484}" type="datetimeFigureOut">
              <a:rPr lang="ru-RU" smtClean="0"/>
              <a:t>18.10.21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4FB-A75C-4881-9CDB-65341E4770A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3727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402-E8CE-4F6F-9270-1E165C295484}" type="datetimeFigureOut">
              <a:rPr lang="ru-RU" smtClean="0"/>
              <a:t>18.10.21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4FB-A75C-4881-9CDB-65341E477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677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402-E8CE-4F6F-9270-1E165C295484}" type="datetimeFigureOut">
              <a:rPr lang="ru-RU" smtClean="0"/>
              <a:t>18.10.21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4FB-A75C-4881-9CDB-65341E477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782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402-E8CE-4F6F-9270-1E165C295484}" type="datetimeFigureOut">
              <a:rPr lang="ru-RU" smtClean="0"/>
              <a:t>18.10.21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4FB-A75C-4881-9CDB-65341E477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590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402-E8CE-4F6F-9270-1E165C295484}" type="datetimeFigureOut">
              <a:rPr lang="ru-RU" smtClean="0"/>
              <a:t>18.10.21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4FB-A75C-4881-9CDB-65341E477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915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402-E8CE-4F6F-9270-1E165C295484}" type="datetimeFigureOut">
              <a:rPr lang="ru-RU" smtClean="0"/>
              <a:t>18.10.21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4FB-A75C-4881-9CDB-65341E477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16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402-E8CE-4F6F-9270-1E165C295484}" type="datetimeFigureOut">
              <a:rPr lang="ru-RU" smtClean="0"/>
              <a:t>18.10.21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4FB-A75C-4881-9CDB-65341E477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27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402-E8CE-4F6F-9270-1E165C295484}" type="datetimeFigureOut">
              <a:rPr lang="ru-RU" smtClean="0"/>
              <a:t>18.10.21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4FB-A75C-4881-9CDB-65341E477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95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402-E8CE-4F6F-9270-1E165C295484}" type="datetimeFigureOut">
              <a:rPr lang="ru-RU" smtClean="0"/>
              <a:t>18.10.21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4FB-A75C-4881-9CDB-65341E477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52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402-E8CE-4F6F-9270-1E165C295484}" type="datetimeFigureOut">
              <a:rPr lang="ru-RU" smtClean="0"/>
              <a:t>18.10.21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4FB-A75C-4881-9CDB-65341E477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52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402-E8CE-4F6F-9270-1E165C295484}" type="datetimeFigureOut">
              <a:rPr lang="ru-RU" smtClean="0"/>
              <a:t>18.10.21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4FB-A75C-4881-9CDB-65341E477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51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402-E8CE-4F6F-9270-1E165C295484}" type="datetimeFigureOut">
              <a:rPr lang="ru-RU" smtClean="0"/>
              <a:t>18.10.21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4FB-A75C-4881-9CDB-65341E477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64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402-E8CE-4F6F-9270-1E165C295484}" type="datetimeFigureOut">
              <a:rPr lang="ru-RU" smtClean="0"/>
              <a:t>18.10.21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4FB-A75C-4881-9CDB-65341E477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62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402-E8CE-4F6F-9270-1E165C295484}" type="datetimeFigureOut">
              <a:rPr lang="ru-RU" smtClean="0"/>
              <a:t>18.10.21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4FB-A75C-4881-9CDB-65341E477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78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D65402-E8CE-4F6F-9270-1E165C295484}" type="datetimeFigureOut">
              <a:rPr lang="ru-RU" smtClean="0"/>
              <a:t>18.10.21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874FB-A75C-4881-9CDB-65341E477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86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2D1F-97DC-4B0C-9D9D-2BABD0B3C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47165"/>
            <a:ext cx="8825658" cy="112955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Cambria" panose="02040503050406030204" pitchFamily="18" charset="0"/>
              </a:rPr>
              <a:t>ВСЕК</a:t>
            </a:r>
            <a:r>
              <a:rPr lang="ru-RU" b="1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КАБЕЛИ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5AEC0-969D-4751-9506-78197676F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124635"/>
            <a:ext cx="8825658" cy="351416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Ички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боглама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mbria" panose="02040503050406030204" pitchFamily="18" charset="0"/>
              </a:rPr>
              <a:t>ек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ранлаштирилган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кабели паст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частотали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тармоклар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богловчиларни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тортиш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шуниигдек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бошкарув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пунктлари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ички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алокани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таркатиш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тармокларини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жихозлаш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учуп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мулжалланган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pPr algn="just"/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Ички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боглама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экранлаштирилган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кабели (ВСЭК)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алока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тармокда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аппаратхоналарини</a:t>
            </a:r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монтаж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килиш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кириш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ва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богловчи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липияларни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куриш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учун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фойдаланилади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 </a:t>
            </a:r>
          </a:p>
          <a:p>
            <a:pPr algn="just"/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ВСЕК 5х2 (10</a:t>
            </a:r>
            <a:r>
              <a:rPr lang="en-US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x2) 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кабели 5, 10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жуфтлик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булиб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уларнинг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Microsoft Sans Serif" panose="020B0604020202020204" pitchFamily="34" charset="0"/>
              </a:rPr>
              <a:t>х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ар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бири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диаметри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0,3 мм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булган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7 та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мис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симдан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уралган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хар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бир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жуфтлик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полиетилен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билан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0,5 мм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калинликда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изоляцияланган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ва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узаро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уралган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48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0DF3-2971-4AFA-AF2F-1C53B6E5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986F44B-2110-42A8-941E-1D5C8F711F2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5" b="17205"/>
          <a:stretch>
            <a:fillRect/>
          </a:stretch>
        </p:blipFill>
        <p:spPr>
          <a:xfrm>
            <a:off x="1154955" y="996962"/>
            <a:ext cx="8825658" cy="39784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542AD-454E-4C27-B14A-84CCB887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025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E23C-6B5C-4E47-9196-63925FBB3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57200"/>
            <a:ext cx="8825658" cy="618565"/>
          </a:xfrm>
        </p:spPr>
        <p:txBody>
          <a:bodyPr/>
          <a:lstStyle/>
          <a:p>
            <a:pPr algn="ctr"/>
            <a:r>
              <a:rPr lang="ru-RU" sz="4800" b="0" i="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ТСВК КАБЕЛИ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D1B96-F82F-4580-86E9-CF9FB8584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31259"/>
            <a:ext cx="8825658" cy="43075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Телефон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улаш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таркатувчи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кабели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алока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линияларини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ички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тармоклаш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максадларида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ишлатилади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ТСВК кабели 5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x2.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в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10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x2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жуфт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булади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Хар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бир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жуфтлик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0.45 мм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калинликдаги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полиэтилен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билан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изоляцияланган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хар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бир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тола 0,26 мм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диаметрли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7 та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мис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симдан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иборат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булади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ТСВК-5х2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кабелида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толаларни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жуфти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билан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колганларида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юлдузли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шаклда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ураш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кулланилади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Кабелларнинг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узаги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намликка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чидамли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синтетик материал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билап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уралган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ва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урамнинг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устидан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поливинилхлориддан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ясалган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химоя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шланги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кийдирилган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Механик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мустахкамлигини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орттириш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учун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марказда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изоляцияланган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трос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хар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биринипг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диаметри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0,25 мм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булган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7 та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пулат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сим бор. ТСВК-5х2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ва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10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x2</a:t>
            </a:r>
          </a:p>
          <a:p>
            <a:pPr algn="l"/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Фойдаланиладиган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частоталар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16 кГц.</a:t>
            </a:r>
          </a:p>
        </p:txBody>
      </p:sp>
    </p:spTree>
    <p:extLst>
      <p:ext uri="{BB962C8B-B14F-4D97-AF65-F5344CB8AC3E}">
        <p14:creationId xmlns:p14="http://schemas.microsoft.com/office/powerpoint/2010/main" val="225106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75D1-7232-48DD-8DAB-BFE92DD66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18565"/>
            <a:ext cx="8825658" cy="430306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9348F-E731-4145-885F-1374FA13F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048871"/>
            <a:ext cx="8825658" cy="4589929"/>
          </a:xfrm>
        </p:spPr>
        <p:txBody>
          <a:bodyPr>
            <a:normAutofit fontScale="92500"/>
          </a:bodyPr>
          <a:lstStyle/>
          <a:p>
            <a:pPr algn="just"/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Курилиш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узунлиги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 ТСВК 5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x2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кабелиники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25 :ТСВК 10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x2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кабелиники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50 метр,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хар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бир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курилиш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узунлиги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5.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ва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10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жуфтли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контакт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тизимли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богловчи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муфталар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билан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тугайди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Ташки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диаметрлари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 ТСВК 5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x2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кабелиники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11,0 мм; ТСВК 10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x2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кабелиники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13,2 мм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булади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Бир километр кабель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массаси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мос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холда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ТСВК 5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x2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кабелиники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120 кг; ТСВК., 10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x2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кабелиники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210 кг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булади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Узилишга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мустахкамлиги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мос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холда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50-80 кг/с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Узгармас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ток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буйича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занжирнинг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каршилиги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106 Ом/км.</a:t>
            </a:r>
          </a:p>
          <a:p>
            <a:pPr algn="just"/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Изолятция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каршилиги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1000 Ом/км</a:t>
            </a:r>
          </a:p>
          <a:p>
            <a:pPr algn="just"/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ТСВК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кабеллар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комплектига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10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жуфтликдан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иккита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5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жуфтлик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кабелга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утадиган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РМ-10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жуфтликдан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иккита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5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жуфтлик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кабелга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утадиган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ВЩ-53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типидаги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5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x2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кириш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шитидан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иборат</a:t>
            </a:r>
            <a:r>
              <a:rPr lang="ru-RU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47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D145-5514-4CA4-A8E4-41E91779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09CEE6C-C8D5-4E85-A24A-89A749734E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76" b="29376"/>
          <a:stretch>
            <a:fillRect/>
          </a:stretch>
        </p:blipFill>
        <p:spPr>
          <a:xfrm>
            <a:off x="1154955" y="685799"/>
            <a:ext cx="8825658" cy="46815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9F97F-B251-44D0-8F34-B92F1426D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52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9A1F-5356-4FC5-9FAC-4ED2F2D30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63072"/>
            <a:ext cx="8825658" cy="336176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4040C-1386-4A93-A156-63D0C5CDE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847165"/>
            <a:ext cx="8825658" cy="479163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</a:rPr>
              <a:t>     Ички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боглама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экранлаштирилган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кабели 5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жуфтлик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толага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эга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 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толалар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резина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билан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ndara" panose="020E0502030303020204" pitchFamily="34" charset="0"/>
              </a:rPr>
              <a:t>из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ОЛЯТЦИЯ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килипган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ва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жу</a:t>
            </a:r>
            <a:r>
              <a:rPr lang="ru-RU" dirty="0" err="1">
                <a:solidFill>
                  <a:schemeClr val="tx1"/>
                </a:solidFill>
                <a:latin typeface="Cambria" panose="02040503050406030204" pitchFamily="18" charset="0"/>
              </a:rPr>
              <a:t>ф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ти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билан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уралгап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Кабелда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жуфтлик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пулат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трос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атрофида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уралган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резинали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лента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билан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уралган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ва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резинали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кобиги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ичига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жойлаштирилган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mbria" panose="02040503050406030204" pitchFamily="18" charset="0"/>
              </a:rPr>
              <a:t>булад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pPr algn="just"/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Кабелнинг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марказида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жойлашган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ва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унинг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механик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мустахкамлиги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ортириш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учуй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мулжалланган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трос 7та 0,3 мм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диаметрли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пулат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симдан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иборат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ва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пахта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когоз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кобиги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билан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уралгап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кабелнинг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диаметри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13 мм.</a:t>
            </a:r>
          </a:p>
          <a:p>
            <a:pPr algn="just"/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Толада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хар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бирининг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диаметри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0.25 мм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булган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7та мисс сим бор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узунлиги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85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метрдан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иборат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мустахкамлиги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120 кг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курилиш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узуилиги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50-100 метр.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курилиш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узунлиги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кабель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массаси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галтаксиз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холатда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10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ва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20 кг.</a:t>
            </a:r>
          </a:p>
          <a:p>
            <a:pPr algn="l"/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Марказида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изоляцияланган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пулат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троси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бор.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химоя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кобиги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совукка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ва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иссикликка</a:t>
            </a:r>
            <a:endParaRPr lang="ru-RU" b="0" i="0" dirty="0"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algn="just"/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чидамли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поливинилхлоридли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пластикадаи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иборат</a:t>
            </a:r>
            <a:r>
              <a:rPr lang="ru-RU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pPr algn="just"/>
            <a:endParaRPr lang="ru-RU" b="0" i="0" dirty="0"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1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ED6F-3A5B-4C8E-A96F-0EF595715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05118"/>
            <a:ext cx="8825658" cy="614083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7C7F6-838B-40BB-8DA4-1EF657494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10988"/>
            <a:ext cx="8825658" cy="5486400"/>
          </a:xfrm>
        </p:spPr>
        <p:txBody>
          <a:bodyPr>
            <a:normAutofit/>
          </a:bodyPr>
          <a:lstStyle/>
          <a:p>
            <a:pPr algn="just"/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Дала телефон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тарктувчи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экраилаштирилгаи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кабели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алока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линияларини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ички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тармок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максадларида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ишлатилади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Айпикса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таркатувчи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тармокларпи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жихозлашда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купрок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самарали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хисобланади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 Бунда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ташкари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кабели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занжирларни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икки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утказувчи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тизимда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16 кГц гача 1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ва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2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кабелли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юкори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часготали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каналлар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хосил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килувчи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апаратуралар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билан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каналларни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зичлаштиради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 10-15 км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масофагача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юкори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часготали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телефон канали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еки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алока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линиялари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алока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урнатиш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мумкин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 ички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боглама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экранлаштирилган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кабели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сигим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5.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жуфтлик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булади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 Хар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бир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жуфгликлар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0.45 мм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калинлигидаги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полиэтилен билам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изоляцияланган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 Хар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бир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тола 0.26 мм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диаметри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7 та мисс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симдан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иборат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булади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 Ички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боглама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экранлаштирилган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5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x2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кабелида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толаларнинг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жуфти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билан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копланган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колганлари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эса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юлдузли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шакилда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ураш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куллаиилган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pPr algn="l"/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Кабелнинг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узаги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Cambria" panose="02040503050406030204" pitchFamily="18" charset="0"/>
              </a:rPr>
              <a:t>н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амликка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чидамли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синтетик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материаллар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билап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уралган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ва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урамининг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устидан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поливииил-хлоридан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ясалгаи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шланги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куйдирилган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pPr algn="just"/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Механик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мустахкамлиги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ни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ортириш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учун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марказдан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изоляцияланган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Cambria" panose="02040503050406030204" pitchFamily="18" charset="0"/>
              </a:rPr>
              <a:t>т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рос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хар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бирииииг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диаметри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0.25 мм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булган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7 та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пулат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сим бор. Ички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боглама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экранлаштирилган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- 5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x2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кабеллари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урами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устидан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хар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бирииииг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диаметри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0,25 мм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булган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16 та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пулат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симидан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иборат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каркас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урами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кийдирилган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862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5183-48AB-4657-981D-7F2C75796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43754"/>
            <a:ext cx="8825658" cy="67234"/>
          </a:xfrm>
        </p:spPr>
        <p:txBody>
          <a:bodyPr/>
          <a:lstStyle/>
          <a:p>
            <a:r>
              <a:rPr lang="ru-RU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662EE-CA01-41B7-8FE9-320C5D76E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847165"/>
            <a:ext cx="8825658" cy="5042647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Фойдаланиш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частотаси</a:t>
            </a:r>
            <a:r>
              <a:rPr lang="ru-RU" sz="1800" dirty="0">
                <a:solidFill>
                  <a:schemeClr val="tx1"/>
                </a:solidFill>
              </a:rPr>
              <a:t> ички </a:t>
            </a:r>
            <a:r>
              <a:rPr lang="ru-RU" sz="1800" dirty="0" err="1">
                <a:solidFill>
                  <a:schemeClr val="tx1"/>
                </a:solidFill>
              </a:rPr>
              <a:t>боглама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экранлаштирилган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кабелнинг</a:t>
            </a:r>
            <a:r>
              <a:rPr lang="ru-RU" sz="1800" dirty="0">
                <a:solidFill>
                  <a:schemeClr val="tx1"/>
                </a:solidFill>
              </a:rPr>
              <a:t> 16 кГц. Ташки </a:t>
            </a:r>
            <a:r>
              <a:rPr lang="ru-RU" sz="1800" dirty="0" err="1">
                <a:solidFill>
                  <a:schemeClr val="tx1"/>
                </a:solidFill>
              </a:rPr>
              <a:t>диаметри</a:t>
            </a:r>
            <a:r>
              <a:rPr lang="ru-RU" sz="1800" dirty="0">
                <a:solidFill>
                  <a:schemeClr val="tx1"/>
                </a:solidFill>
              </a:rPr>
              <a:t> ички </a:t>
            </a:r>
            <a:r>
              <a:rPr lang="ru-RU" sz="1800" dirty="0" err="1">
                <a:solidFill>
                  <a:schemeClr val="tx1"/>
                </a:solidFill>
              </a:rPr>
              <a:t>боглама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экранлаштирилган</a:t>
            </a:r>
            <a:r>
              <a:rPr lang="ru-RU" sz="1800" dirty="0">
                <a:solidFill>
                  <a:schemeClr val="tx1"/>
                </a:solidFill>
              </a:rPr>
              <a:t> 5</a:t>
            </a:r>
            <a:r>
              <a:rPr lang="en-US" sz="1800" dirty="0">
                <a:solidFill>
                  <a:schemeClr val="tx1"/>
                </a:solidFill>
              </a:rPr>
              <a:t>x2 </a:t>
            </a:r>
            <a:r>
              <a:rPr lang="ru-RU" sz="1800" dirty="0" err="1">
                <a:solidFill>
                  <a:schemeClr val="tx1"/>
                </a:solidFill>
              </a:rPr>
              <a:t>кабелнинг</a:t>
            </a:r>
            <a:r>
              <a:rPr lang="ru-RU" sz="1800" dirty="0">
                <a:solidFill>
                  <a:schemeClr val="tx1"/>
                </a:solidFill>
              </a:rPr>
              <a:t> 10,6 мм.</a:t>
            </a:r>
          </a:p>
          <a:p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Узилиш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мустахкамлиги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мос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холда</a:t>
            </a:r>
            <a:r>
              <a:rPr lang="ru-RU" sz="1800" dirty="0">
                <a:solidFill>
                  <a:schemeClr val="tx1"/>
                </a:solidFill>
              </a:rPr>
              <a:t> ички </a:t>
            </a:r>
            <a:r>
              <a:rPr lang="ru-RU" sz="1800" dirty="0" err="1">
                <a:solidFill>
                  <a:schemeClr val="tx1"/>
                </a:solidFill>
              </a:rPr>
              <a:t>богламаэкранлаштирилган</a:t>
            </a:r>
            <a:r>
              <a:rPr lang="ru-RU" sz="1800" dirty="0">
                <a:solidFill>
                  <a:schemeClr val="tx1"/>
                </a:solidFill>
              </a:rPr>
              <a:t> 6О кг.</a:t>
            </a:r>
          </a:p>
          <a:p>
            <a:r>
              <a:rPr lang="ru-RU" sz="1800" dirty="0" err="1">
                <a:solidFill>
                  <a:schemeClr val="tx1"/>
                </a:solidFill>
              </a:rPr>
              <a:t>Курилиш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узуплиги</a:t>
            </a:r>
            <a:r>
              <a:rPr lang="ru-RU" sz="1800" dirty="0">
                <a:solidFill>
                  <a:schemeClr val="tx1"/>
                </a:solidFill>
              </a:rPr>
              <a:t> ички </a:t>
            </a:r>
            <a:r>
              <a:rPr lang="ru-RU" sz="1800" dirty="0" err="1">
                <a:solidFill>
                  <a:schemeClr val="tx1"/>
                </a:solidFill>
              </a:rPr>
              <a:t>боглама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экранлаштирилган</a:t>
            </a:r>
            <a:r>
              <a:rPr lang="ru-RU" sz="1800" dirty="0">
                <a:solidFill>
                  <a:schemeClr val="tx1"/>
                </a:solidFill>
              </a:rPr>
              <a:t> 5</a:t>
            </a:r>
            <a:r>
              <a:rPr lang="en-US" sz="1800" dirty="0">
                <a:solidFill>
                  <a:schemeClr val="tx1"/>
                </a:solidFill>
              </a:rPr>
              <a:t>x2 </a:t>
            </a:r>
            <a:r>
              <a:rPr lang="ru-RU" sz="1800" dirty="0" err="1">
                <a:solidFill>
                  <a:schemeClr val="tx1"/>
                </a:solidFill>
              </a:rPr>
              <a:t>кабел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учун</a:t>
            </a:r>
            <a:r>
              <a:rPr lang="ru-RU" sz="1800" dirty="0">
                <a:solidFill>
                  <a:schemeClr val="tx1"/>
                </a:solidFill>
              </a:rPr>
              <a:t> 50. метр </a:t>
            </a:r>
            <a:r>
              <a:rPr lang="ru-RU" sz="1800" dirty="0" err="1">
                <a:solidFill>
                  <a:schemeClr val="tx1"/>
                </a:solidFill>
              </a:rPr>
              <a:t>Узгармас</a:t>
            </a:r>
            <a:r>
              <a:rPr lang="ru-RU" sz="1800" dirty="0">
                <a:solidFill>
                  <a:schemeClr val="tx1"/>
                </a:solidFill>
              </a:rPr>
              <a:t> ток </a:t>
            </a:r>
            <a:r>
              <a:rPr lang="ru-RU" sz="1800" dirty="0" err="1">
                <a:solidFill>
                  <a:schemeClr val="tx1"/>
                </a:solidFill>
              </a:rPr>
              <a:t>буйича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занжирпипг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карпшлиги</a:t>
            </a:r>
            <a:r>
              <a:rPr lang="ru-RU" sz="1800" dirty="0">
                <a:solidFill>
                  <a:schemeClr val="tx1"/>
                </a:solidFill>
              </a:rPr>
              <a:t> 100 Ом/км. ички </a:t>
            </a:r>
            <a:r>
              <a:rPr lang="ru-RU" sz="1800" dirty="0" err="1">
                <a:solidFill>
                  <a:schemeClr val="tx1"/>
                </a:solidFill>
              </a:rPr>
              <a:t>боглама</a:t>
            </a:r>
            <a:r>
              <a:rPr lang="ru-RU" sz="1800" dirty="0">
                <a:solidFill>
                  <a:schemeClr val="tx1"/>
                </a:solidFill>
              </a:rPr>
              <a:t> кабели.</a:t>
            </a:r>
          </a:p>
          <a:p>
            <a:pPr algn="l"/>
            <a:r>
              <a:rPr lang="ru-RU" sz="1800" dirty="0" err="1">
                <a:solidFill>
                  <a:schemeClr val="tx1"/>
                </a:solidFill>
              </a:rPr>
              <a:t>ИзолЯЦИЯ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каршилиги</a:t>
            </a:r>
            <a:r>
              <a:rPr lang="ru-RU" sz="1800" dirty="0">
                <a:solidFill>
                  <a:schemeClr val="tx1"/>
                </a:solidFill>
              </a:rPr>
              <a:t> 15 МОм км. ички </a:t>
            </a:r>
            <a:r>
              <a:rPr lang="ru-RU" sz="1800" dirty="0" err="1">
                <a:solidFill>
                  <a:schemeClr val="tx1"/>
                </a:solidFill>
              </a:rPr>
              <a:t>боглама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экранлаштирилган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кабелииинг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комплектига</a:t>
            </a:r>
            <a:r>
              <a:rPr lang="ru-RU" sz="1800" dirty="0">
                <a:solidFill>
                  <a:schemeClr val="tx1"/>
                </a:solidFill>
              </a:rPr>
              <a:t> 5 </a:t>
            </a:r>
            <a:r>
              <a:rPr lang="ru-RU" sz="1800" dirty="0" err="1">
                <a:solidFill>
                  <a:schemeClr val="tx1"/>
                </a:solidFill>
              </a:rPr>
              <a:t>жуфтликдаи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иктта</a:t>
            </a:r>
            <a:r>
              <a:rPr lang="ru-RU" sz="1800" dirty="0">
                <a:solidFill>
                  <a:schemeClr val="tx1"/>
                </a:solidFill>
              </a:rPr>
              <a:t> 10 </a:t>
            </a:r>
            <a:r>
              <a:rPr lang="ru-RU" sz="1800" dirty="0" err="1">
                <a:solidFill>
                  <a:schemeClr val="tx1"/>
                </a:solidFill>
              </a:rPr>
              <a:t>жуфтлик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уталиган</a:t>
            </a:r>
            <a:endParaRPr lang="ru-RU" sz="1800" dirty="0">
              <a:solidFill>
                <a:schemeClr val="tx1"/>
              </a:solidFill>
            </a:endParaRPr>
          </a:p>
          <a:p>
            <a:pPr algn="l"/>
            <a:r>
              <a:rPr lang="ru-RU" sz="1800" dirty="0">
                <a:solidFill>
                  <a:schemeClr val="tx1"/>
                </a:solidFill>
              </a:rPr>
              <a:t> РМ-10 </a:t>
            </a:r>
            <a:r>
              <a:rPr lang="ru-RU" sz="1800" dirty="0" err="1">
                <a:solidFill>
                  <a:schemeClr val="tx1"/>
                </a:solidFill>
              </a:rPr>
              <a:t>еки</a:t>
            </a:r>
            <a:r>
              <a:rPr lang="ru-RU" sz="1800" dirty="0">
                <a:solidFill>
                  <a:schemeClr val="tx1"/>
                </a:solidFill>
              </a:rPr>
              <a:t> ВЩ-5 </a:t>
            </a:r>
            <a:r>
              <a:rPr lang="ru-RU" sz="1800" dirty="0" err="1">
                <a:solidFill>
                  <a:schemeClr val="tx1"/>
                </a:solidFill>
              </a:rPr>
              <a:t>кабелларни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таркатиш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муфтаси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кирали</a:t>
            </a:r>
            <a:r>
              <a:rPr lang="ru-RU" sz="1800" dirty="0">
                <a:solidFill>
                  <a:schemeClr val="tx1"/>
                </a:solidFill>
              </a:rPr>
              <a:t>.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Ички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боглама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экранлаштирилган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кабели 5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жуфт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толага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эга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 </a:t>
            </a:r>
            <a:r>
              <a:rPr lang="ru-RU" sz="1800" dirty="0" err="1">
                <a:solidFill>
                  <a:schemeClr val="tx1"/>
                </a:solidFill>
                <a:latin typeface="Cambria" panose="02040503050406030204" pitchFamily="18" charset="0"/>
              </a:rPr>
              <a:t>т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олалар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полиэтилен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билан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изоляция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килипган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ва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жуфти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билап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уралган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Кабелда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жуфтликлар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пулат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тросе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атрофида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эшилгаи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резинали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лепта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билан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уралган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ва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резинали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химоя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кобиги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ичига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жойлаштирилган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булади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</a:t>
            </a:r>
            <a:endParaRPr lang="ru-RU" sz="1800" b="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Кабелнинг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марказида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жойлашган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ва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унинг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механик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мустахкамлигипи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орттириш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и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мулжаллаиган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трос 7 та 0,3 мм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диаметрли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пулат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симдан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эшилган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ва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пахта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когоз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кобиги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и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билан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Уралган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.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кабел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диаметр» 16 мм.</a:t>
            </a:r>
          </a:p>
          <a:p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2574-2D71-4DEB-8556-F6E76670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95C0A13-CB4A-4E7C-B894-3FA60F81DD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0" b="17470"/>
          <a:stretch>
            <a:fillRect/>
          </a:stretch>
        </p:blipFill>
        <p:spPr>
          <a:xfrm>
            <a:off x="1154955" y="996963"/>
            <a:ext cx="8825658" cy="38977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CFA66-47DD-4058-A79A-AE5B196D9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398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8C88-9AA2-4CC2-BB3E-B83F078B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85800"/>
            <a:ext cx="8825658" cy="820271"/>
          </a:xfrm>
        </p:spPr>
        <p:txBody>
          <a:bodyPr/>
          <a:lstStyle/>
          <a:p>
            <a:pPr algn="ctr"/>
            <a:r>
              <a:rPr lang="ru-RU" sz="5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ТТВК КАБЕЛИ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B57BB-3D8F-4D97-9D39-DA08C5492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600201"/>
            <a:ext cx="8825658" cy="443752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Телефон телеграф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киритиш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ички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боглама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кабели паст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частотал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и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тармоклар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ва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богловчи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липняларни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тортиш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шунипгдек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бошкарув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пунктлари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ички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алокани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таркатиш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тармокларини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жихозлаш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учун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мулжалланган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т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елефон телеграф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киритиш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кабели 5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жуфт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толага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зга.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Толалар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резина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билан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изоляция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килингаи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ва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жуфти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билап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уралган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Кабелда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жуфтликлар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п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улат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тросс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атрофида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ешилган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резипали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лепта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билан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уралган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ва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резингали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химоя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кобиги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ичига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жойлаштирилгаи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булади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тол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ада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хар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бирииинг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диаметри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0.25 мм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булган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7 та мисс сим бор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узунлиги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85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метрдан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иборат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мустахкамлиги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120 кг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курилиш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узунлиги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50-100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метр.курилиш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узунлиги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кабель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массаси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галтаксиз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холатда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10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ва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20 кг.</a:t>
            </a:r>
          </a:p>
          <a:p>
            <a:pPr algn="just"/>
            <a:r>
              <a:rPr lang="ru-RU" sz="1800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Марказида</a:t>
            </a:r>
            <a:r>
              <a:rPr lang="ru-RU" sz="1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изоляцияланган</a:t>
            </a:r>
            <a:r>
              <a:rPr lang="ru-RU" sz="1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Microsoft Sans Serif" panose="020B0604020202020204" pitchFamily="34" charset="0"/>
              </a:rPr>
              <a:t>п</a:t>
            </a:r>
            <a:r>
              <a:rPr lang="ru-RU" sz="1800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улат</a:t>
            </a:r>
            <a:r>
              <a:rPr lang="ru-RU" sz="1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трос и бор. </a:t>
            </a:r>
            <a:r>
              <a:rPr lang="ru-RU" sz="1800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химоя</a:t>
            </a:r>
            <a:r>
              <a:rPr lang="ru-RU" sz="1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кобиги</a:t>
            </a:r>
            <a:r>
              <a:rPr lang="ru-RU" sz="1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совукка</a:t>
            </a:r>
            <a:r>
              <a:rPr lang="ru-RU" sz="1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ва</a:t>
            </a:r>
            <a:r>
              <a:rPr lang="ru-RU" sz="1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иссикликка</a:t>
            </a:r>
            <a:r>
              <a:rPr lang="ru-RU" sz="1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чидамли</a:t>
            </a:r>
            <a:r>
              <a:rPr lang="ru-RU" sz="1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поливииилхлоридли</a:t>
            </a:r>
            <a:r>
              <a:rPr lang="ru-RU" sz="1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Microsoft Sans Serif" panose="020B0604020202020204" pitchFamily="34" charset="0"/>
              </a:rPr>
              <a:t>п</a:t>
            </a:r>
            <a:r>
              <a:rPr lang="ru-RU" sz="1800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ластикадан</a:t>
            </a:r>
            <a:r>
              <a:rPr lang="ru-RU" sz="1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иборат</a:t>
            </a:r>
            <a:r>
              <a:rPr lang="ru-RU" sz="1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</a:rPr>
              <a:t>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1676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CC04-9415-4E54-A02A-4A5575D6C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09283"/>
            <a:ext cx="8825658" cy="376518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6875D-A85E-44B5-B175-6621CD57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83341"/>
            <a:ext cx="8825658" cy="4455459"/>
          </a:xfrm>
        </p:spPr>
        <p:txBody>
          <a:bodyPr/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Дала телефон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таркатувчи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кабели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алок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лиииялариии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ички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тармок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максадларида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ишлатилади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Айникса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таркатувчи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тармокларни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жихозлашда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купрок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самарали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хисобланади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Кабелнинг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марказида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жойлашган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ва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унинг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механик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мустахкамлигини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орттириш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учун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мулжаллапган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трос 7 та 0.3 мм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диаметрли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иулат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симдаи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эшилган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ва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пахта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когоз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кобиги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билам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уралгап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pPr algn="l"/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кабел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диаметри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13 мм. </a:t>
            </a:r>
          </a:p>
          <a:p>
            <a:pPr algn="l"/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толада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хар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бирииинг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диаметри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0.25 мм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булган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7 та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мис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сим бор,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узилишига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мустахкамлиги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120 кг.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25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03B7-F55C-4AD2-BEAA-3CD7B4CE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E89B667-815D-4ED4-94BB-8F82D24BA1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9" b="13969"/>
          <a:stretch/>
        </p:blipFill>
        <p:spPr>
          <a:xfrm>
            <a:off x="1154955" y="996963"/>
            <a:ext cx="8825658" cy="48640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0EF68-5839-479B-BF85-7B671496D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422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AC30-F1C5-4CD2-8AB9-35B5664E7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37883"/>
            <a:ext cx="8825658" cy="681318"/>
          </a:xfrm>
        </p:spPr>
        <p:txBody>
          <a:bodyPr/>
          <a:lstStyle/>
          <a:p>
            <a:pPr algn="ctr"/>
            <a:br>
              <a:rPr lang="ru-RU" sz="4800" dirty="0">
                <a:solidFill>
                  <a:schemeClr val="tx1"/>
                </a:solidFill>
                <a:effectLst/>
              </a:rPr>
            </a:br>
            <a:br>
              <a:rPr lang="ru-RU" sz="4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lang="ru-RU" sz="4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ПТ</a:t>
            </a:r>
            <a:r>
              <a:rPr lang="ru-RU" sz="4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РК КАБЕЛИ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CD894-1202-4382-8246-571904EB9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31259"/>
            <a:ext cx="8825658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Дала 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телефон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таркатувчи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кабели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алока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линияларини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ички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т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армоклаш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максадларида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ишлатилади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Айникса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таркатувчи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тармокларии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жихозлашда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купрок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самарали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хисобланади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Бундан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ташкари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птРК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кабели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запжирларни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икки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утказгичли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тизимда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(16 кГц гача)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ва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кабелли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юкори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частотали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каналлар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хосил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килувчи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аппаратуралар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билан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каналларни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зичлаштиришда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мумкин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кадар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зарурат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т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угилганда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10-15 км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масофа</a:t>
            </a:r>
            <a:r>
              <a:rPr lang="ru-RU" sz="1600" dirty="0" err="1">
                <a:solidFill>
                  <a:schemeClr val="tx1"/>
                </a:solidFill>
                <a:latin typeface="Segoe UI" panose="020B0502040204020203" pitchFamily="34" charset="0"/>
              </a:rPr>
              <a:t>г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ача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юкори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частотали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телефон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алокаси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урнатиш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учун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ишлатилиши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мумкин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ПтрК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кабели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сигими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5,10, 20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жуф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т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булади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хар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бир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жуфтлик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0.45 мм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калинликдаги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полиэтилен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билан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и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золяцияланган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хар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бир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тола 0.26 мм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диаметрли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7 та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мис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симдан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иборат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булади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Птрк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5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x2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кабелида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толаларни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жуфти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билан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колганларида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юлдузли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шаклда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ураш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куллаиилади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Кабелларнинг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узаги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намликка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чидамли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синтетик материал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б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илан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уралпан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ва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урамнинг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устидан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поливинилхлориддан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ясалган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химоя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шланги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кийдирилган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Механик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мустахкамлигини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орттириш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учун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марказда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изоляцияланган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тросс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хар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бирининг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диаметр и 0.25 мм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булган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7 та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п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улат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сим бор. птРК-10х2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ва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20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x2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кабеллари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урами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устидан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хар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бирииинг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днаметри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0.25 мм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булган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16 та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пулат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симдан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иборат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каркас у рам и  к и й д и р ил га н.</a:t>
            </a:r>
          </a:p>
          <a:p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78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1129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Cambria</vt:lpstr>
      <vt:lpstr>Candara</vt:lpstr>
      <vt:lpstr>Century Gothic</vt:lpstr>
      <vt:lpstr>Microsoft Sans Serif</vt:lpstr>
      <vt:lpstr>Segoe UI</vt:lpstr>
      <vt:lpstr>Times New Roman</vt:lpstr>
      <vt:lpstr>Verdana</vt:lpstr>
      <vt:lpstr>Wingdings 3</vt:lpstr>
      <vt:lpstr>Ion</vt:lpstr>
      <vt:lpstr>ВСЕК КАБЕЛИ</vt:lpstr>
      <vt:lpstr> </vt:lpstr>
      <vt:lpstr> </vt:lpstr>
      <vt:lpstr>  </vt:lpstr>
      <vt:lpstr> </vt:lpstr>
      <vt:lpstr>ТТВК КАБЕЛИ</vt:lpstr>
      <vt:lpstr> </vt:lpstr>
      <vt:lpstr> </vt:lpstr>
      <vt:lpstr>  ПТРК КАБЕЛИ</vt:lpstr>
      <vt:lpstr> </vt:lpstr>
      <vt:lpstr>ТСВК КАБЕЛИ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ВСЕК КАБЕЛИ</dc:title>
  <dc:creator>Shaxzod Xudoyberdiyev</dc:creator>
  <cp:lastModifiedBy>Shaxzod Xudoyberdiyev</cp:lastModifiedBy>
  <cp:revision>8</cp:revision>
  <dcterms:created xsi:type="dcterms:W3CDTF">2021-10-18T15:41:28Z</dcterms:created>
  <dcterms:modified xsi:type="dcterms:W3CDTF">2021-10-18T16:45:31Z</dcterms:modified>
</cp:coreProperties>
</file>