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8"/>
  </p:notesMasterIdLst>
  <p:handoutMasterIdLst>
    <p:handoutMasterId r:id="rId19"/>
  </p:handoutMasterIdLst>
  <p:sldIdLst>
    <p:sldId id="256" r:id="rId2"/>
    <p:sldId id="548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54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428" autoAdjust="0"/>
  </p:normalViewPr>
  <p:slideViewPr>
    <p:cSldViewPr>
      <p:cViewPr>
        <p:scale>
          <a:sx n="75" d="100"/>
          <a:sy n="75" d="100"/>
        </p:scale>
        <p:origin x="-2580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C80B9-ECE8-47E4-8D60-BEE057477A46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1EDD7-A35A-45A0-8CFE-270616DDAA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B9EB4-21A7-47C0-B608-27DC32B1A8D8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DD212-DE0B-4624-BA6E-EE01586B6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6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Adnan Shahzada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esign-and-analyzing-of-an-algorith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8458200" cy="1752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Mavzu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Qaror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qabul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qilishga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ko‘maklashuvchi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tizimlarini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ishlab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chiqishda</a:t>
            </a:r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algoritmlarni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loyihalashtirish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va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tahlil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qilish</a:t>
            </a:r>
            <a:r>
              <a:rPr lang="en-US" sz="2800" b="1" spc="-1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lang="en-US" sz="2800" b="1" spc="-100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sz="2800" b="1" spc="-100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sz="2800" b="1" spc="-100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r>
              <a:rPr lang="en-US" sz="2800" b="1" spc="-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Ma’ruzachi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Umarov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Muhriddin</a:t>
            </a:r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24BADF4C-2EE6-45C9-8C9A-EB103EF2365B}"/>
              </a:ext>
            </a:extLst>
          </p:cNvPr>
          <p:cNvSpPr/>
          <p:nvPr/>
        </p:nvSpPr>
        <p:spPr>
          <a:xfrm>
            <a:off x="78812" y="152400"/>
            <a:ext cx="82269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Management and Future Technologies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kafedrasi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Algoritmlarni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loyihalashtirish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F7E9670-CE25-4754-ACB4-50D7CBDC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607" y="762000"/>
            <a:ext cx="991393" cy="99139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EDDE4E6E-F5FD-4CA7-93A2-2989DC0CC46A}"/>
              </a:ext>
            </a:extLst>
          </p:cNvPr>
          <p:cNvSpPr/>
          <p:nvPr/>
        </p:nvSpPr>
        <p:spPr>
          <a:xfrm>
            <a:off x="3364426" y="6205344"/>
            <a:ext cx="2415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Toshkent - 2023</a:t>
            </a:r>
            <a:endParaRPr lang="ru-R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52600"/>
            <a:ext cx="8601534" cy="357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56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438400"/>
            <a:ext cx="87249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56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52600"/>
            <a:ext cx="8659186" cy="401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56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" y="914400"/>
            <a:ext cx="8588043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56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0"/>
            <a:ext cx="8338829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82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990600"/>
            <a:ext cx="89630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12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381B0F00-B6A8-43FF-8481-7417DB25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65240B55-D4DF-41BE-817B-4E25BA8DCAA1}"/>
              </a:ext>
            </a:extLst>
          </p:cNvPr>
          <p:cNvSpPr txBox="1">
            <a:spLocks/>
          </p:cNvSpPr>
          <p:nvPr/>
        </p:nvSpPr>
        <p:spPr>
          <a:xfrm>
            <a:off x="381000" y="274638"/>
            <a:ext cx="7620000" cy="563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Adabiyotlar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3A97EDB-52ED-4544-A3A4-DAF878B649E5}"/>
              </a:ext>
            </a:extLst>
          </p:cNvPr>
          <p:cNvSpPr/>
          <p:nvPr/>
        </p:nvSpPr>
        <p:spPr>
          <a:xfrm>
            <a:off x="304800" y="838200"/>
            <a:ext cx="7924800" cy="603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uz-Latn-UZ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Х.Н.Зайниддинов, Ю.В.Писецкий, Н.М.Курбонов, О.У.Маллаев, А.Б.Саттаров Основы алгоритмизации и программирования (С++) I часть: (учебник для вузов). –  Т.: «Nihol print» OK, 2021. – 484 с.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tabLst>
                <a:tab pos="270510" algn="l"/>
              </a:tabLst>
            </a:pPr>
            <a:r>
              <a:rPr lang="uz-Latn-U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Ахмедханлы Д.М. Основы алгоритмизации и программирования: электрон. учеб.-метод. пособие / Д.М. Ахмедханлы., Н.В. Ушмаева. Тольятти : Изд-во ТГУ, 2016.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uz-Latn-UZ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Х.Н.Зайниддинов, Ю.В.Писецкий, Н.М.Курбонов, О.У.Маллаев, А.Б.Саттаров. Основы алгоритмизации и программирования (Программная реализация численных методов) 2 часть: (Учебник для вузов). – Т.: «Nihol print» OK, 2021. – 164 с.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uz-Latn-UZ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https://www.udemy.com/course/design-and-analyzing-of-an-algorithm/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uz-Latn-UZ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https://www.tutorialspoint.com/design_and_analysis_of_algorithms/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uz-Latn-UZ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@umft_2023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telegram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kanal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9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52713"/>
            <a:ext cx="77343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68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077200" cy="394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95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48" y="1214437"/>
            <a:ext cx="8471648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56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76263"/>
            <a:ext cx="8296275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56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8382000" cy="498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56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"/>
            <a:ext cx="9090414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56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9112"/>
            <a:ext cx="7505700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56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79914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560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15142</TotalTime>
  <Words>181</Words>
  <Application>Microsoft Office PowerPoint</Application>
  <PresentationFormat>Экран (4:3)</PresentationFormat>
  <Paragraphs>37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Adjacency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drfarooq</dc:creator>
  <cp:lastModifiedBy>1</cp:lastModifiedBy>
  <cp:revision>351</cp:revision>
  <dcterms:created xsi:type="dcterms:W3CDTF">2011-02-22T16:22:43Z</dcterms:created>
  <dcterms:modified xsi:type="dcterms:W3CDTF">2023-04-29T04:00:52Z</dcterms:modified>
</cp:coreProperties>
</file>