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91" r:id="rId21"/>
    <p:sldId id="292" r:id="rId22"/>
    <p:sldId id="303" r:id="rId23"/>
    <p:sldId id="297" r:id="rId24"/>
    <p:sldId id="298" r:id="rId25"/>
    <p:sldId id="299" r:id="rId26"/>
    <p:sldId id="293" r:id="rId27"/>
    <p:sldId id="295" r:id="rId28"/>
    <p:sldId id="283" r:id="rId29"/>
    <p:sldId id="285" r:id="rId30"/>
    <p:sldId id="284" r:id="rId31"/>
    <p:sldId id="286" r:id="rId32"/>
    <p:sldId id="28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2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50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60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15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97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8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8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5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1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59F3-34BF-43EC-AA75-71AA4FB23EB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854CBB-9649-40AE-8BAF-A2253C846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2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200"/>
            <a:ext cx="8458200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Mavzu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uz-Latn-UZ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Dasturiy vositalarga nisbatan hisoblash qurilmalarining imkoniyatlarini aniqlash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Ma’ruzachi</a:t>
            </a:r>
            <a:r>
              <a:rPr lang="en-US" sz="2800" b="1" spc="-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Umarov </a:t>
            </a:r>
            <a:r>
              <a:rPr lang="en-US" sz="2800" b="1" spc="-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Muhriddin</a:t>
            </a:r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2800" b="1" spc="-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ADF4C-2EE6-45C9-8C9A-EB103EF2365B}"/>
              </a:ext>
            </a:extLst>
          </p:cNvPr>
          <p:cNvSpPr/>
          <p:nvPr/>
        </p:nvSpPr>
        <p:spPr>
          <a:xfrm>
            <a:off x="1602812" y="152400"/>
            <a:ext cx="82269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Management and Future Technologies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kafedrasi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loyihalashtirish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7E9670-CE25-4754-ACB4-50D7CBDC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08" y="762001"/>
            <a:ext cx="991393" cy="99139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DE4E6E-F5FD-4CA7-93A2-2989DC0CC46A}"/>
              </a:ext>
            </a:extLst>
          </p:cNvPr>
          <p:cNvSpPr/>
          <p:nvPr/>
        </p:nvSpPr>
        <p:spPr>
          <a:xfrm>
            <a:off x="4888426" y="6205344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- 2023</a:t>
            </a: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6236" y="444877"/>
            <a:ext cx="109823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Protsessorning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bajaruvchi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arifmetik-logik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(ALQ),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boshqaruvchi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qurilmasi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(BQ)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bir-biridan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konstruktiv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yaxlit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qurilmadir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xotiraning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ixtisoslashtirilgan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shimcha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yacheykalari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registrlar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215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2626" y="2029896"/>
            <a:ext cx="1111073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8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4110" y="839300"/>
            <a:ext cx="114635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adreslash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xotirasining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kabilarning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bog‘lanishlarini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uzatilishini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6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4350" y="626239"/>
            <a:ext cx="113728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bog‘lanishlari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to‘plamidir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tafsilotini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chuqurroq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6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550" y="762000"/>
            <a:ext cx="116586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Klassik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Neyman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—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o‘zidan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o‘tkazadigan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arifmetik-logik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(ALQ)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o‘zidan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o‘tkazuvchi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qurilmasi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(BK).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protsessorli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kompyuterdir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arxitekturaga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shinali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bog‘lanishlar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magistral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Jismonan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magistral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liniyani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tirqishlar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ulanishlari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Magistral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simlari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shinasi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shinasi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boshkarish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shinasiga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ajraladi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4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550" y="783015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mavjudligi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parallel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parallel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bajariluvchi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oqimlarga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mashina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718"/>
          <a:stretch/>
        </p:blipFill>
        <p:spPr>
          <a:xfrm>
            <a:off x="114300" y="361950"/>
            <a:ext cx="119634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24493" y="1796534"/>
            <a:ext cx="101150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ru-RU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bloklari</a:t>
            </a:r>
            <a:endParaRPr lang="ru-RU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3816" y="2644051"/>
            <a:ext cx="7861009" cy="4029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7200" y="508724"/>
            <a:ext cx="9810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bloklardan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Тizimli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Klaviatura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Manipulyatorlar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859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38100"/>
            <a:ext cx="11450170" cy="67532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27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292" y="548098"/>
            <a:ext cx="11167783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klassifikasiyasi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8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pen Pc Case HD Stock Image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6538" r="16358" b="14011"/>
          <a:stretch/>
        </p:blipFill>
        <p:spPr bwMode="auto">
          <a:xfrm>
            <a:off x="2160644" y="1390829"/>
            <a:ext cx="747414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60644" y="85725"/>
            <a:ext cx="7474144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Тizimli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ru-RU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1639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i.pinimg.com/564x/ee/c2/b4/eec2b4dd9b4aa70f2115af73dc4709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9536"/>
            <a:ext cx="11953875" cy="67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8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9" descr="1"/>
          <p:cNvPicPr/>
          <p:nvPr/>
        </p:nvPicPr>
        <p:blipFill rotWithShape="1">
          <a:blip r:embed="rId2"/>
          <a:srcRect l="2759" t="22523" r="1579" b="7879"/>
          <a:stretch/>
        </p:blipFill>
        <p:spPr>
          <a:xfrm>
            <a:off x="0" y="261259"/>
            <a:ext cx="12191999" cy="63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increase RAM and add new memory to your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02" y="3190874"/>
            <a:ext cx="10420914" cy="3452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Прямоугольник 1"/>
          <p:cNvSpPr/>
          <p:nvPr/>
        </p:nvSpPr>
        <p:spPr>
          <a:xfrm>
            <a:off x="1589827" y="185737"/>
            <a:ext cx="10512000" cy="26776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RAM  (Random  Access  Memory).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yuklanganida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saqlanayotgan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o‘chib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o‘chirilmasligi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vaqti-vaqti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sig‘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megabayt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(Mb)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gigabaytlarda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(Gb)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o‘lchanadi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92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che - cameroongcerevision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9" r="21331"/>
          <a:stretch/>
        </p:blipFill>
        <p:spPr bwMode="auto">
          <a:xfrm>
            <a:off x="1562099" y="1785935"/>
            <a:ext cx="9796464" cy="50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71625" y="142786"/>
            <a:ext cx="9796463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kesh-xotira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mutanosiblikni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ta‘minlovchi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o‘tovchi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unumdorligini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46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Конвертация BTRFS — vitr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16" y="85721"/>
            <a:ext cx="6076796" cy="66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0423" y="1962146"/>
            <a:ext cx="5970493" cy="41549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(SETUP)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ya‘ni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mikrodasturlarni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saqlovchi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mikrodasturlar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BIOS  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deb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BIOS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mikrosxema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431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09" y="506487"/>
            <a:ext cx="5572806" cy="5809947"/>
          </a:xfrm>
          <a:prstGeom prst="rect">
            <a:avLst/>
          </a:prstGeom>
        </p:spPr>
      </p:pic>
      <p:pic>
        <p:nvPicPr>
          <p:cNvPr id="3076" name="Picture 4" descr="Полный новый, оригинальный ASUS черный 12X BD ROM 16X DVD ROM 48X CD ROM  SATA Внутренний Blu Ray диск (BC 12B1ST)|blu-ray drive|blu-ray internalasus  drive | АлиЭкспрес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3" y="2027237"/>
            <a:ext cx="5180604" cy="251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00245" y="485154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yuritgich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19657" y="341477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Flesh-xotira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57" y="926252"/>
            <a:ext cx="7431314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Flash-xotira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enеrgiya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qilmaydigan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yoziladigan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o‘tkazgichli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Flash-xotira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afzalliklarga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Enеrgiya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manbaiga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ma`lumotni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enеrgiya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qilmaydi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yozishda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ma`lumotlarni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o‘chirib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o‘tkazgich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mеxanik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xarakatlanuvchi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intеgral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mikrosxеma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qurilgan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86" y="926253"/>
            <a:ext cx="4242285" cy="5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6847" y="178457"/>
            <a:ext cx="105873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Kontrollerlar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adapterlar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platadan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lumotlarni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periferiya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qurilmalariga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periferiya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qurilmalaridan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plataga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uzatuvchi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Kontrollerlar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adapterlarning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rinishlari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tarqalganlari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ideokarta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ovush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kartasi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kartasi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959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3" y="204258"/>
            <a:ext cx="669108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Videoxotira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kodlashtirilgan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saqlanayotgan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varakay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displeyiga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videoxotiradagi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ma‘lumotni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ekranida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yangilangan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tasvirni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quvvatiga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tasvirlanadiga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yangilanadigan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chastotasiga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80" y="204258"/>
            <a:ext cx="4863420" cy="4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465823"/>
            <a:ext cx="11511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klassifikasiyasi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3346" t="35156" r="6260" b="21875"/>
          <a:stretch/>
        </p:blipFill>
        <p:spPr>
          <a:xfrm>
            <a:off x="104775" y="1657351"/>
            <a:ext cx="11968163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9111" y="211876"/>
            <a:ext cx="4604432" cy="646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kelayotgan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 V (110 V)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kuchlanishni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konstruktiv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+12V, +5V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+3,3V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aylantirib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290" name="Picture 2" descr="Компьютерный блог » Blog Archive » О правильном питании системного бло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89" y="211876"/>
            <a:ext cx="6387525" cy="47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" y="1611266"/>
            <a:ext cx="4186510" cy="28995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13753" y="1783766"/>
            <a:ext cx="70462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monitorlarda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milliondan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LCD-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(Liquid  Crystal  Display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ham   deb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atashadi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og’irligi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yassiligi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iste’mol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salomatligiga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Kamchiliklari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burchak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079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561" y="175736"/>
            <a:ext cx="11182351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Manipulyatorlar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rsatkichini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Sichqoncha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Тrekbol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3.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Djoystik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1" y="2528887"/>
            <a:ext cx="3800242" cy="2528888"/>
          </a:xfrm>
          <a:prstGeom prst="rect">
            <a:avLst/>
          </a:prstGeom>
        </p:spPr>
      </p:pic>
      <p:pic>
        <p:nvPicPr>
          <p:cNvPr id="14338" name="Picture 2" descr="ТРЕКБОЛ – мышь вверх тормашками. Отличие от мыши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2528887"/>
            <a:ext cx="3951288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359" y="2528888"/>
            <a:ext cx="312555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4800" y="1289626"/>
            <a:ext cx="1188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1982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Yaponiyada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sun‘iy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prinsipial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konstruksiyalari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sun‘iy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beshinchi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tushuntirilsa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masala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5821" y="410290"/>
            <a:ext cx="1064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beshinchi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EHMlaridir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7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1177" y="832988"/>
            <a:ext cx="103209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sun‘iy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beshinchi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avlodida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EHMlarda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sun‘iy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tafakkur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ustuvor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qulyozmalardagi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tovushini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5195" y="1058346"/>
            <a:ext cx="50187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248" y="2237512"/>
            <a:ext cx="11196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tamoyillarga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asoslanadiki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qurilmalarini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7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7724" y="526227"/>
            <a:ext cx="105965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uzatuvchi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bog`lanishi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8" y="122083"/>
            <a:ext cx="11498623" cy="65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7673" y="444877"/>
            <a:ext cx="10710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Хotiraning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qurilmalardan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so‘roviga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ma‘lumotlarni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100547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1615</TotalTime>
  <Words>488</Words>
  <Application>Microsoft Office PowerPoint</Application>
  <PresentationFormat>Широкоэкранный</PresentationFormat>
  <Paragraphs>85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1-mavzu. Shaxsiy kompyuterlarning ta’minoti va uning turlari, Dasturlar va apparat ta’minoti,dasturiy ta’minot</dc:title>
  <dc:creator>Пользователь Windows</dc:creator>
  <cp:lastModifiedBy>1</cp:lastModifiedBy>
  <cp:revision>76</cp:revision>
  <dcterms:created xsi:type="dcterms:W3CDTF">2021-02-28T04:14:45Z</dcterms:created>
  <dcterms:modified xsi:type="dcterms:W3CDTF">2023-03-14T08:58:48Z</dcterms:modified>
</cp:coreProperties>
</file>