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91" r:id="rId5"/>
    <p:sldId id="281" r:id="rId6"/>
    <p:sldId id="258" r:id="rId7"/>
    <p:sldId id="283" r:id="rId8"/>
    <p:sldId id="284" r:id="rId9"/>
    <p:sldId id="285" r:id="rId10"/>
    <p:sldId id="290" r:id="rId11"/>
    <p:sldId id="286" r:id="rId12"/>
    <p:sldId id="292" r:id="rId13"/>
    <p:sldId id="293" r:id="rId14"/>
    <p:sldId id="294" r:id="rId15"/>
    <p:sldId id="296" r:id="rId16"/>
    <p:sldId id="295" r:id="rId17"/>
    <p:sldId id="297" r:id="rId18"/>
    <p:sldId id="287" r:id="rId19"/>
    <p:sldId id="298" r:id="rId20"/>
    <p:sldId id="288" r:id="rId21"/>
    <p:sldId id="289" r:id="rId22"/>
    <p:sldId id="29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22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C94C-8DDE-4B1A-BDD8-5078A1882F2A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SASS/SCSS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и компиляция разными способами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/>
              <a:t>Миксин</a:t>
            </a:r>
            <a:r>
              <a:rPr lang="ru-RU" dirty="0" smtClean="0"/>
              <a:t> </a:t>
            </a:r>
            <a:r>
              <a:rPr lang="ru-RU" dirty="0"/>
              <a:t>объявляется директивой </a:t>
            </a:r>
            <a:r>
              <a:rPr lang="ru-RU" b="1" dirty="0"/>
              <a:t>@</a:t>
            </a:r>
            <a:r>
              <a:rPr lang="ru-RU" b="1" dirty="0" err="1" smtClean="0"/>
              <a:t>mixin</a:t>
            </a:r>
            <a:r>
              <a:rPr lang="ru-RU" dirty="0" smtClean="0"/>
              <a:t>. </a:t>
            </a:r>
            <a:r>
              <a:rPr lang="ru-RU" dirty="0"/>
              <a:t>Вызывается </a:t>
            </a:r>
            <a:r>
              <a:rPr lang="ru-RU" dirty="0" smtClean="0"/>
              <a:t>директивой </a:t>
            </a:r>
            <a:r>
              <a:rPr lang="ru-RU" b="1" dirty="0"/>
              <a:t>@</a:t>
            </a:r>
            <a:r>
              <a:rPr lang="ru-RU" b="1" dirty="0" err="1"/>
              <a:t>include</a:t>
            </a:r>
            <a:r>
              <a:rPr lang="ru-RU" dirty="0"/>
              <a:t>, которая принимает имя </a:t>
            </a:r>
            <a:r>
              <a:rPr lang="ru-RU" dirty="0" err="1"/>
              <a:t>миксина</a:t>
            </a:r>
            <a:r>
              <a:rPr lang="ru-RU" dirty="0"/>
              <a:t> и передаваемые аргументы, 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нужно.</a:t>
            </a:r>
          </a:p>
          <a:p>
            <a:pPr marL="0" indent="0">
              <a:buNone/>
            </a:pPr>
            <a:r>
              <a:rPr lang="ru-RU" dirty="0" err="1" smtClean="0"/>
              <a:t>Миксины</a:t>
            </a:r>
            <a:r>
              <a:rPr lang="ru-RU" dirty="0" smtClean="0"/>
              <a:t> похожи на функции в языках программирования.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9795"/>
          <a:stretch/>
        </p:blipFill>
        <p:spPr>
          <a:xfrm>
            <a:off x="2796270" y="3780457"/>
            <a:ext cx="6466263" cy="28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Партиалы</a:t>
            </a:r>
            <a:r>
              <a:rPr lang="en-US" dirty="0" smtClean="0"/>
              <a:t>|</a:t>
            </a:r>
            <a:r>
              <a:rPr lang="ru-RU" dirty="0" smtClean="0"/>
              <a:t>Модульность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09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Модульность </a:t>
            </a:r>
            <a:r>
              <a:rPr lang="ru-RU" dirty="0"/>
              <a:t>в SCSS — это </a:t>
            </a:r>
            <a:r>
              <a:rPr lang="ru-RU" dirty="0" smtClean="0"/>
              <a:t>подход, </a:t>
            </a:r>
            <a:r>
              <a:rPr lang="ru-RU" dirty="0"/>
              <a:t>который </a:t>
            </a:r>
            <a:r>
              <a:rPr lang="ru-RU" dirty="0" smtClean="0"/>
              <a:t>позволяет разделить стили на отдельные файлы, </a:t>
            </a:r>
            <a:r>
              <a:rPr lang="ru-RU" dirty="0"/>
              <a:t>каждый из которых </a:t>
            </a:r>
            <a:r>
              <a:rPr lang="ru-RU" dirty="0" smtClean="0"/>
              <a:t>может отвечать за определённый функционал, хранить </a:t>
            </a:r>
            <a:r>
              <a:rPr lang="ru-RU" dirty="0" smtClean="0"/>
              <a:t>переменные</a:t>
            </a:r>
            <a:r>
              <a:rPr lang="en-US" dirty="0" smtClean="0"/>
              <a:t>,</a:t>
            </a:r>
            <a:r>
              <a:rPr lang="ru-RU" dirty="0" smtClean="0"/>
              <a:t> стили для хедера </a:t>
            </a:r>
            <a:r>
              <a:rPr lang="ru-RU" dirty="0" smtClean="0"/>
              <a:t>и т.д.</a:t>
            </a:r>
          </a:p>
          <a:p>
            <a:pPr marL="0" indent="0">
              <a:buNone/>
            </a:pPr>
            <a:r>
              <a:rPr lang="ru-RU" dirty="0" smtClean="0"/>
              <a:t>Эти </a:t>
            </a:r>
            <a:r>
              <a:rPr lang="ru-RU" dirty="0"/>
              <a:t>отдельные файлы называются </a:t>
            </a:r>
            <a:r>
              <a:rPr lang="ru-RU" b="1" dirty="0" err="1"/>
              <a:t>партиалами</a:t>
            </a:r>
            <a:r>
              <a:rPr lang="ru-RU" b="1" dirty="0"/>
              <a:t> (</a:t>
            </a:r>
            <a:r>
              <a:rPr lang="ru-RU" b="1" dirty="0" err="1"/>
              <a:t>partials</a:t>
            </a:r>
            <a:r>
              <a:rPr lang="ru-RU" b="1" dirty="0" smtClean="0"/>
              <a:t>), </a:t>
            </a:r>
            <a:r>
              <a:rPr lang="ru-RU" dirty="0" smtClean="0"/>
              <a:t>именуются с </a:t>
            </a:r>
            <a:r>
              <a:rPr lang="ru-RU" b="1" dirty="0" smtClean="0"/>
              <a:t>нижним подчёркиванием</a:t>
            </a:r>
            <a:r>
              <a:rPr lang="ru-RU" dirty="0" smtClean="0"/>
              <a:t> в начале и таким образом становятся «служебными».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Партиалы</a:t>
            </a:r>
            <a:r>
              <a:rPr lang="ru-RU" dirty="0" smtClean="0"/>
              <a:t> можно импортировать в простом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файле.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1104503"/>
            <a:ext cx="4161486" cy="50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@import</a:t>
            </a:r>
            <a:r>
              <a:rPr lang="ru-RU" dirty="0" smtClean="0"/>
              <a:t> позволяет подключать </a:t>
            </a:r>
            <a:r>
              <a:rPr lang="ru-RU" dirty="0" smtClean="0"/>
              <a:t>несколько </a:t>
            </a:r>
            <a:r>
              <a:rPr lang="en-US" dirty="0" smtClean="0"/>
              <a:t>sass </a:t>
            </a:r>
            <a:r>
              <a:rPr lang="ru-RU" dirty="0" smtClean="0"/>
              <a:t>файлов (</a:t>
            </a:r>
            <a:r>
              <a:rPr lang="ru-RU" dirty="0" err="1" smtClean="0"/>
              <a:t>партиалы</a:t>
            </a:r>
            <a:r>
              <a:rPr lang="ru-RU" dirty="0" smtClean="0"/>
              <a:t>) в один, упрощая работу со стилями.</a:t>
            </a:r>
          </a:p>
          <a:p>
            <a:pPr marL="0" indent="0">
              <a:buNone/>
            </a:pPr>
            <a:r>
              <a:rPr lang="ru-RU" dirty="0" smtClean="0"/>
              <a:t>Для импорта достаточно указать путь до файла без подчёркивания и расширения</a:t>
            </a:r>
            <a:r>
              <a:rPr lang="ru-RU" dirty="0" smtClean="0"/>
              <a:t>, препроцессор сам определяет как компилировать стили:</a:t>
            </a:r>
          </a:p>
          <a:p>
            <a:r>
              <a:rPr lang="ru-RU" dirty="0"/>
              <a:t>Простые</a:t>
            </a:r>
            <a:r>
              <a:rPr lang="en-US" dirty="0"/>
              <a:t> </a:t>
            </a:r>
            <a:r>
              <a:rPr lang="en-US" dirty="0" err="1"/>
              <a:t>scss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css</a:t>
            </a:r>
            <a:r>
              <a:rPr lang="ru-RU" dirty="0"/>
              <a:t> отдельным файлом</a:t>
            </a:r>
          </a:p>
          <a:p>
            <a:r>
              <a:rPr lang="ru-RU" dirty="0" err="1" smtClean="0"/>
              <a:t>Партиалы</a:t>
            </a:r>
            <a:r>
              <a:rPr lang="ru-RU" dirty="0" smtClean="0"/>
              <a:t> только внутрь </a:t>
            </a:r>
            <a:r>
              <a:rPr lang="en-US" dirty="0" err="1" smtClean="0"/>
              <a:t>css</a:t>
            </a:r>
            <a:r>
              <a:rPr lang="ru-RU" dirty="0" smtClean="0"/>
              <a:t> одним файлом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5762" b="31864"/>
          <a:stretch/>
        </p:blipFill>
        <p:spPr>
          <a:xfrm>
            <a:off x="6722533" y="1690688"/>
            <a:ext cx="5068236" cy="376309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199" y="5988734"/>
            <a:ext cx="734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С </a:t>
            </a:r>
            <a:r>
              <a:rPr lang="ru-RU" dirty="0"/>
              <a:t>версии </a:t>
            </a:r>
            <a:r>
              <a:rPr lang="ru-RU" dirty="0" err="1"/>
              <a:t>Dart</a:t>
            </a:r>
            <a:r>
              <a:rPr lang="ru-RU" dirty="0"/>
              <a:t> </a:t>
            </a:r>
            <a:r>
              <a:rPr lang="ru-RU" dirty="0" err="1"/>
              <a:t>Sass</a:t>
            </a:r>
            <a:r>
              <a:rPr lang="ru-RU" dirty="0"/>
              <a:t> 1.80.0 считается устаревшим, будет удалён в 3.0.0</a:t>
            </a:r>
          </a:p>
        </p:txBody>
      </p:sp>
    </p:spTree>
    <p:extLst>
      <p:ext uri="{BB962C8B-B14F-4D97-AF65-F5344CB8AC3E}">
        <p14:creationId xmlns:p14="http://schemas.microsoft.com/office/powerpoint/2010/main" val="5553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/>
              <a:t>import: </a:t>
            </a:r>
            <a:r>
              <a:rPr lang="ru-RU" dirty="0" smtClean="0"/>
              <a:t>разница в </a:t>
            </a:r>
            <a:r>
              <a:rPr lang="en-US" dirty="0" err="1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@</a:t>
            </a:r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ru-RU" dirty="0"/>
              <a:t>также </a:t>
            </a:r>
            <a:r>
              <a:rPr lang="ru-RU" dirty="0" smtClean="0"/>
              <a:t>доступен </a:t>
            </a:r>
            <a:r>
              <a:rPr lang="ru-RU" dirty="0"/>
              <a:t>в </a:t>
            </a:r>
            <a:r>
              <a:rPr lang="ru-RU" b="1" dirty="0" smtClean="0"/>
              <a:t>CSS</a:t>
            </a:r>
            <a:r>
              <a:rPr lang="ru-RU" dirty="0"/>
              <a:t> </a:t>
            </a:r>
            <a:r>
              <a:rPr lang="ru-RU" dirty="0" smtClean="0"/>
              <a:t>и позволяет организовать код на части, но в этом случае </a:t>
            </a:r>
            <a:r>
              <a:rPr lang="ru-RU" dirty="0"/>
              <a:t>на сервер отправляется HTTP-запрос. Это увеличивает количество запросов ресурсов и негативно влияет на производительность веб-страницы</a:t>
            </a:r>
            <a:r>
              <a:rPr lang="ru-RU" dirty="0" smtClean="0"/>
              <a:t>.</a:t>
            </a:r>
          </a:p>
          <a:p>
            <a:r>
              <a:rPr lang="ru-RU" dirty="0"/>
              <a:t>@</a:t>
            </a:r>
            <a:r>
              <a:rPr lang="ru-RU" dirty="0" err="1" smtClean="0"/>
              <a:t>import</a:t>
            </a:r>
            <a:r>
              <a:rPr lang="ru-RU" dirty="0" smtClean="0"/>
              <a:t> в </a:t>
            </a:r>
            <a:r>
              <a:rPr lang="ru-RU" b="1" dirty="0" smtClean="0"/>
              <a:t>SASS</a:t>
            </a:r>
            <a:r>
              <a:rPr lang="ru-RU" dirty="0" smtClean="0"/>
              <a:t> </a:t>
            </a:r>
            <a:r>
              <a:rPr lang="ru-RU" dirty="0"/>
              <a:t>берет файл, из которого вы хотите импортировать, и объединяет его с файлом, который вы импортируете. Таким образом, </a:t>
            </a:r>
            <a:r>
              <a:rPr lang="ru-RU" dirty="0" smtClean="0"/>
              <a:t>браузеру передаётся один </a:t>
            </a:r>
            <a:r>
              <a:rPr lang="ru-RU" dirty="0"/>
              <a:t>CSS-файл, что не повлияет </a:t>
            </a:r>
            <a:r>
              <a:rPr lang="ru-RU" dirty="0" smtClean="0"/>
              <a:t>на производительность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95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@use:</a:t>
            </a:r>
            <a:r>
              <a:rPr lang="ru-RU" dirty="0" smtClean="0"/>
              <a:t> замена </a:t>
            </a:r>
            <a:r>
              <a:rPr lang="en-US" dirty="0" smtClean="0"/>
              <a:t>@import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use</a:t>
            </a:r>
            <a:r>
              <a:rPr lang="ru-RU" dirty="0"/>
              <a:t> был введен в более поздних версиях </a:t>
            </a:r>
            <a:r>
              <a:rPr lang="ru-RU" dirty="0" err="1"/>
              <a:t>Sass</a:t>
            </a:r>
            <a:r>
              <a:rPr lang="ru-RU" dirty="0"/>
              <a:t> и предназначен для улучшения модульности и изоляции. </a:t>
            </a:r>
            <a:r>
              <a:rPr lang="ru-RU" dirty="0" smtClean="0"/>
              <a:t>Основное отличие от </a:t>
            </a:r>
            <a:r>
              <a:rPr lang="en-US" dirty="0" smtClean="0"/>
              <a:t>@import</a:t>
            </a:r>
            <a:r>
              <a:rPr lang="ru-RU" dirty="0" smtClean="0"/>
              <a:t> – это введение </a:t>
            </a:r>
            <a:r>
              <a:rPr lang="en-US" dirty="0" err="1" smtClean="0"/>
              <a:t>namespac</a:t>
            </a:r>
            <a:r>
              <a:rPr lang="ru-RU" dirty="0" err="1" smtClean="0"/>
              <a:t>ов</a:t>
            </a:r>
            <a:r>
              <a:rPr lang="ru-RU" dirty="0" smtClean="0"/>
              <a:t> к файлам, что позволяет избежать конфликтов имён.</a:t>
            </a:r>
            <a:r>
              <a:rPr lang="en-US" dirty="0"/>
              <a:t> Namespace </a:t>
            </a:r>
            <a:r>
              <a:rPr lang="ru-RU" dirty="0"/>
              <a:t>может быть название файла или </a:t>
            </a:r>
            <a:r>
              <a:rPr lang="ru-RU" dirty="0" err="1"/>
              <a:t>алиас</a:t>
            </a:r>
            <a:r>
              <a:rPr lang="ru-RU" dirty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7058"/>
            <a:ext cx="4375758" cy="27060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91" y="3802625"/>
            <a:ext cx="6323052" cy="25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@use:</a:t>
            </a:r>
            <a:r>
              <a:rPr lang="ru-RU" dirty="0" smtClean="0"/>
              <a:t> приватность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4"/>
            <a:ext cx="5003800" cy="462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Благодаря </a:t>
            </a:r>
            <a:r>
              <a:rPr lang="en-US" dirty="0" smtClean="0"/>
              <a:t>@use </a:t>
            </a:r>
            <a:r>
              <a:rPr lang="ru-RU" dirty="0" smtClean="0"/>
              <a:t>появилась возможность создавать приватные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т.д.</a:t>
            </a:r>
          </a:p>
          <a:p>
            <a:pPr marL="0" indent="0">
              <a:buNone/>
            </a:pPr>
            <a:r>
              <a:rPr lang="ru-RU" dirty="0" smtClean="0"/>
              <a:t>Необходимо ввести тире или подчёркивание в начале названия. ( </a:t>
            </a:r>
            <a:r>
              <a:rPr lang="ru-RU" b="1" dirty="0" smtClean="0"/>
              <a:t>-</a:t>
            </a:r>
            <a:r>
              <a:rPr lang="ru-RU" dirty="0" smtClean="0"/>
              <a:t> или </a:t>
            </a:r>
            <a:r>
              <a:rPr lang="ru-RU" b="1" dirty="0" smtClean="0"/>
              <a:t>_ 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58" y="1690687"/>
            <a:ext cx="584450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@import</a:t>
            </a:r>
            <a:r>
              <a:rPr lang="ru-RU" dirty="0" smtClean="0"/>
              <a:t> и </a:t>
            </a:r>
            <a:r>
              <a:rPr lang="en-US" dirty="0" smtClean="0"/>
              <a:t>@use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@</a:t>
            </a:r>
            <a:r>
              <a:rPr lang="en-US" b="1" dirty="0" smtClean="0"/>
              <a:t>import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импортировать все функции, доступные </a:t>
            </a:r>
            <a:r>
              <a:rPr lang="ru-RU" dirty="0" smtClean="0"/>
              <a:t>в глобальной области видимости.</a:t>
            </a:r>
          </a:p>
          <a:p>
            <a:r>
              <a:rPr lang="ru-RU" dirty="0" smtClean="0"/>
              <a:t>Трудно отследить откуда идут </a:t>
            </a:r>
            <a:r>
              <a:rPr lang="ru-RU" dirty="0" err="1" smtClean="0"/>
              <a:t>миксины</a:t>
            </a:r>
            <a:r>
              <a:rPr lang="ru-RU" dirty="0" smtClean="0"/>
              <a:t>, переменные и т.д.</a:t>
            </a:r>
          </a:p>
          <a:p>
            <a:r>
              <a:rPr lang="ru-RU" dirty="0" smtClean="0"/>
              <a:t>Поскольку всё доступно глобально, </a:t>
            </a:r>
            <a:r>
              <a:rPr lang="ru-RU" dirty="0"/>
              <a:t>происходит </a:t>
            </a:r>
            <a:r>
              <a:rPr lang="ru-RU" dirty="0" smtClean="0"/>
              <a:t>конфликт </a:t>
            </a:r>
            <a:r>
              <a:rPr lang="ru-RU" dirty="0"/>
              <a:t>имен для разных </a:t>
            </a:r>
            <a:r>
              <a:rPr lang="ru-RU" dirty="0" smtClean="0"/>
              <a:t>модулей </a:t>
            </a:r>
            <a:r>
              <a:rPr lang="ru-RU" dirty="0"/>
              <a:t>с одинаковыми </a:t>
            </a:r>
            <a:r>
              <a:rPr lang="ru-RU" dirty="0" smtClean="0"/>
              <a:t>именами</a:t>
            </a:r>
          </a:p>
          <a:p>
            <a:r>
              <a:rPr lang="ru-RU" dirty="0" smtClean="0"/>
              <a:t>Генерируется большой </a:t>
            </a:r>
            <a:r>
              <a:rPr lang="en-US" dirty="0" smtClean="0"/>
              <a:t>CSS</a:t>
            </a:r>
            <a:r>
              <a:rPr lang="ru-RU" dirty="0"/>
              <a:t> </a:t>
            </a:r>
            <a:r>
              <a:rPr lang="ru-RU" dirty="0" smtClean="0"/>
              <a:t>из-за повторяющихся импортов одного </a:t>
            </a:r>
            <a:r>
              <a:rPr lang="ru-RU" dirty="0"/>
              <a:t>и того же </a:t>
            </a:r>
            <a:r>
              <a:rPr lang="ru-RU" dirty="0" smtClean="0"/>
              <a:t>файла.</a:t>
            </a:r>
          </a:p>
          <a:p>
            <a:pPr marL="0" indent="0">
              <a:buNone/>
            </a:pPr>
            <a:r>
              <a:rPr lang="ru-RU" b="1" dirty="0" smtClean="0"/>
              <a:t>@</a:t>
            </a:r>
            <a:r>
              <a:rPr lang="ru-RU" b="1" dirty="0" err="1"/>
              <a:t>use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Предоставляет </a:t>
            </a:r>
            <a:r>
              <a:rPr lang="ru-RU" dirty="0" err="1" smtClean="0"/>
              <a:t>нэймспейсы</a:t>
            </a:r>
            <a:r>
              <a:rPr lang="ru-RU" dirty="0" smtClean="0"/>
              <a:t>/</a:t>
            </a:r>
            <a:r>
              <a:rPr lang="ru-RU" dirty="0" err="1" smtClean="0"/>
              <a:t>алиасы</a:t>
            </a:r>
            <a:r>
              <a:rPr lang="ru-RU" dirty="0" smtClean="0"/>
              <a:t> и </a:t>
            </a:r>
            <a:r>
              <a:rPr lang="ru-RU" dirty="0"/>
              <a:t>позволяет избежать проблем с конфликтом имен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импортировать </a:t>
            </a:r>
            <a:r>
              <a:rPr lang="ru-RU" dirty="0" smtClean="0"/>
              <a:t>файл только </a:t>
            </a:r>
            <a:r>
              <a:rPr lang="ru-RU" dirty="0"/>
              <a:t>один раз, </a:t>
            </a:r>
            <a:r>
              <a:rPr lang="ru-RU" dirty="0"/>
              <a:t>даже если он используется в нескольких местах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Можно создать приватные переменные, стили и прочее для одного файла.</a:t>
            </a:r>
          </a:p>
          <a:p>
            <a:r>
              <a:rPr lang="ru-RU" dirty="0" smtClean="0"/>
              <a:t>@</a:t>
            </a:r>
            <a:r>
              <a:rPr lang="ru-RU" dirty="0" err="1"/>
              <a:t>extend</a:t>
            </a:r>
            <a:r>
              <a:rPr lang="ru-RU" dirty="0"/>
              <a:t> применяется к импортируемой таблице стилей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Плейсхолдеры</a:t>
            </a:r>
            <a:r>
              <a:rPr lang="ru-RU" dirty="0" smtClean="0"/>
              <a:t> и </a:t>
            </a:r>
            <a:r>
              <a:rPr lang="ru-RU" dirty="0"/>
              <a:t>не применяют именование пространства имен.</a:t>
            </a:r>
          </a:p>
        </p:txBody>
      </p:sp>
    </p:spTree>
    <p:extLst>
      <p:ext uri="{BB962C8B-B14F-4D97-AF65-F5344CB8AC3E}">
        <p14:creationId xmlns:p14="http://schemas.microsoft.com/office/powerpoint/2010/main" val="318795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@forward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033" y="4371007"/>
            <a:ext cx="6093100" cy="18603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-1042" r="30976" b="40556"/>
          <a:stretch/>
        </p:blipFill>
        <p:spPr>
          <a:xfrm>
            <a:off x="747967" y="4373743"/>
            <a:ext cx="4512733" cy="185488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4"/>
            <a:ext cx="10515600" cy="223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@forward</a:t>
            </a:r>
            <a:r>
              <a:rPr lang="ru-RU" dirty="0" smtClean="0"/>
              <a:t> просто объединяет модули в одном месте.</a:t>
            </a:r>
          </a:p>
          <a:p>
            <a:pPr marL="0" indent="0">
              <a:buNone/>
            </a:pPr>
            <a:r>
              <a:rPr lang="ru-RU" dirty="0" smtClean="0"/>
              <a:t>Использование </a:t>
            </a:r>
            <a:r>
              <a:rPr lang="ru-RU" dirty="0"/>
              <a:t>@</a:t>
            </a:r>
            <a:r>
              <a:rPr lang="ru-RU" dirty="0" err="1"/>
              <a:t>forward</a:t>
            </a:r>
            <a:r>
              <a:rPr lang="ru-RU" dirty="0"/>
              <a:t> упростит вам импорт нескольких файлов, не указывая их по отдельности, и вместо этого </a:t>
            </a:r>
            <a:r>
              <a:rPr lang="ru-RU" dirty="0" smtClean="0"/>
              <a:t>даст использовать общий </a:t>
            </a:r>
            <a:r>
              <a:rPr lang="en-US" dirty="0" smtClean="0"/>
              <a:t>namespace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6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98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Иногда возникает ситуация, когда несколько элементов на странице используют одинаковую CSS </a:t>
            </a:r>
            <a:r>
              <a:rPr lang="ru-RU" dirty="0" smtClean="0"/>
              <a:t>код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При необходимости можно унаследовать стили одного из селекторов, что помогает избежать дублирования кода. </a:t>
            </a:r>
            <a:r>
              <a:rPr lang="en" dirty="0"/>
              <a:t>Если нам нужно расширить или унаследовать свойства класса, мы можем применить </a:t>
            </a:r>
            <a:r>
              <a:rPr lang="ru-RU" dirty="0"/>
              <a:t>функцию </a:t>
            </a:r>
            <a:r>
              <a:rPr lang="en" b="1" dirty="0"/>
              <a:t>@extend</a:t>
            </a:r>
            <a:r>
              <a:rPr lang="ru-RU" b="1" dirty="0" smtClean="0"/>
              <a:t>.</a:t>
            </a:r>
            <a:endParaRPr lang="en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3" y="2114021"/>
            <a:ext cx="4762761" cy="33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</a:t>
            </a:r>
            <a:r>
              <a:rPr lang="ru-RU" dirty="0" err="1" smtClean="0"/>
              <a:t>лейсхолдеры</a:t>
            </a:r>
            <a:r>
              <a:rPr lang="ru-RU" dirty="0" smtClean="0"/>
              <a:t> (</a:t>
            </a:r>
            <a:r>
              <a:rPr lang="en-US" dirty="0" smtClean="0"/>
              <a:t>placeholders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1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Также </a:t>
            </a:r>
            <a:r>
              <a:rPr lang="ru-RU" dirty="0" smtClean="0"/>
              <a:t>можно создать </a:t>
            </a:r>
            <a:r>
              <a:rPr lang="ru-RU" dirty="0"/>
              <a:t>селектор-шаблон </a:t>
            </a:r>
            <a:r>
              <a:rPr lang="ru-RU" b="1" dirty="0"/>
              <a:t>(</a:t>
            </a:r>
            <a:r>
              <a:rPr lang="ru-RU" b="1" dirty="0" err="1" smtClean="0"/>
              <a:t>плейсхолдер</a:t>
            </a:r>
            <a:r>
              <a:rPr lang="ru-RU" b="1" dirty="0" smtClean="0"/>
              <a:t>) </a:t>
            </a:r>
            <a:r>
              <a:rPr lang="ru-RU" dirty="0"/>
              <a:t>для использования в нескольких местах </a:t>
            </a:r>
            <a:r>
              <a:rPr lang="ru-RU" dirty="0" err="1"/>
              <a:t>Sass</a:t>
            </a:r>
            <a:r>
              <a:rPr lang="ru-RU" dirty="0"/>
              <a:t>. </a:t>
            </a:r>
            <a:r>
              <a:rPr lang="ru-RU" dirty="0" smtClean="0"/>
              <a:t>Он начинается со знака </a:t>
            </a:r>
            <a:r>
              <a:rPr lang="ru-RU" b="1" dirty="0" smtClean="0"/>
              <a:t>%</a:t>
            </a:r>
            <a:r>
              <a:rPr lang="ru-RU" dirty="0"/>
              <a:t> </a:t>
            </a:r>
            <a:r>
              <a:rPr lang="ru-RU" dirty="0" smtClean="0"/>
              <a:t>и выводится с помощью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extend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селектор с процентом не отобразится, только его содержимое.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70" y="1981200"/>
            <a:ext cx="4400236" cy="36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препроцессоры?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Препроцессоры CSS </a:t>
            </a:r>
            <a:r>
              <a:rPr lang="ru-RU" dirty="0"/>
              <a:t>— это инструменты, которые расширяют функциональность CSS за счёт введения таких функций, как переменные, вложенность и </a:t>
            </a:r>
            <a:r>
              <a:rPr lang="ru-RU" dirty="0" err="1" smtClean="0"/>
              <a:t>миксины</a:t>
            </a:r>
            <a:r>
              <a:rPr lang="ru-RU" dirty="0" smtClean="0"/>
              <a:t> и др. </a:t>
            </a:r>
            <a:r>
              <a:rPr lang="ru-RU" dirty="0"/>
              <a:t>Они повышают удобство обслуживания и организованность таблиц стилей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Препроцессоры так называются потому, что принимают данные </a:t>
            </a:r>
            <a:r>
              <a:rPr lang="ru-RU" dirty="0" smtClean="0"/>
              <a:t>(код </a:t>
            </a:r>
            <a:r>
              <a:rPr lang="ru-RU" dirty="0"/>
              <a:t>в </a:t>
            </a:r>
            <a:r>
              <a:rPr lang="ru-RU" dirty="0" smtClean="0"/>
              <a:t>формате </a:t>
            </a:r>
            <a:r>
              <a:rPr lang="ru-RU" dirty="0" err="1"/>
              <a:t>scss</a:t>
            </a:r>
            <a:r>
              <a:rPr lang="ru-RU" dirty="0"/>
              <a:t> или </a:t>
            </a:r>
            <a:r>
              <a:rPr lang="ru-RU" dirty="0" err="1"/>
              <a:t>less</a:t>
            </a:r>
            <a:r>
              <a:rPr lang="ru-RU" dirty="0"/>
              <a:t>) и потом </a:t>
            </a:r>
            <a:r>
              <a:rPr lang="ru-RU" dirty="0" smtClean="0"/>
              <a:t>компилируют </a:t>
            </a:r>
            <a:r>
              <a:rPr lang="ru-RU" dirty="0"/>
              <a:t>их в обычный CSS-код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Основные препроцессоры — это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err="1"/>
              <a:t>Less</a:t>
            </a:r>
            <a:r>
              <a:rPr lang="ru-RU" dirty="0"/>
              <a:t> и </a:t>
            </a:r>
            <a:r>
              <a:rPr lang="ru-RU" dirty="0" err="1" smtClean="0"/>
              <a:t>Stylus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1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с циклами </a:t>
            </a:r>
            <a:r>
              <a:rPr lang="en-US" dirty="0" smtClean="0"/>
              <a:t>@for, @while, @each</a:t>
            </a:r>
          </a:p>
          <a:p>
            <a:r>
              <a:rPr lang="ru-RU" dirty="0" smtClean="0"/>
              <a:t>Работа с операторами </a:t>
            </a:r>
            <a:r>
              <a:rPr lang="en-US" dirty="0" smtClean="0"/>
              <a:t>@if @else</a:t>
            </a:r>
          </a:p>
          <a:p>
            <a:r>
              <a:rPr lang="ru-RU" dirty="0" smtClean="0"/>
              <a:t>Работа с функциями </a:t>
            </a:r>
            <a:r>
              <a:rPr lang="en-US" dirty="0" smtClean="0"/>
              <a:t>@function</a:t>
            </a:r>
            <a:endParaRPr lang="ru-RU" dirty="0" smtClean="0"/>
          </a:p>
          <a:p>
            <a:r>
              <a:rPr lang="ru-RU" dirty="0" smtClean="0"/>
              <a:t>Отладка стилей через </a:t>
            </a:r>
            <a:r>
              <a:rPr lang="en-US" dirty="0" smtClean="0"/>
              <a:t>@error, @warn, </a:t>
            </a:r>
            <a:r>
              <a:rPr lang="en-US" dirty="0"/>
              <a:t>@debug</a:t>
            </a:r>
            <a:endParaRPr lang="ru-RU" dirty="0" smtClean="0"/>
          </a:p>
          <a:p>
            <a:r>
              <a:rPr lang="ru-RU" dirty="0" smtClean="0"/>
              <a:t>Улучшенная работа со строками, вычислениями и т.д.</a:t>
            </a:r>
          </a:p>
          <a:p>
            <a:r>
              <a:rPr lang="ru-RU" dirty="0" smtClean="0"/>
              <a:t>Встроенные библиотеки, например математика и прочее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Live Sass Compiler - </a:t>
            </a:r>
            <a:r>
              <a:rPr lang="ru-RU" dirty="0" smtClean="0"/>
              <a:t>плагин</a:t>
            </a:r>
            <a:r>
              <a:rPr lang="en-US" b="1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VSCODE</a:t>
            </a:r>
          </a:p>
          <a:p>
            <a:r>
              <a:rPr lang="en-US" b="1" dirty="0" smtClean="0"/>
              <a:t>File Watchers </a:t>
            </a:r>
            <a:r>
              <a:rPr lang="ru-RU" b="1" dirty="0" smtClean="0"/>
              <a:t>– </a:t>
            </a:r>
            <a:r>
              <a:rPr lang="ru-RU" dirty="0" smtClean="0"/>
              <a:t>утилита в </a:t>
            </a:r>
            <a:r>
              <a:rPr lang="en-US" dirty="0" err="1" smtClean="0"/>
              <a:t>PHPStorm</a:t>
            </a:r>
            <a:r>
              <a:rPr lang="ru-RU" dirty="0" smtClean="0"/>
              <a:t>, работает с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ru-RU" dirty="0" smtClean="0"/>
              <a:t>пакетом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ru-RU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b="1" dirty="0" smtClean="0"/>
              <a:t>Sass cli</a:t>
            </a:r>
            <a:r>
              <a:rPr lang="ru-RU" sz="2800" b="1" dirty="0" smtClean="0"/>
              <a:t> </a:t>
            </a:r>
            <a:r>
              <a:rPr lang="ru-RU" sz="2800" dirty="0" smtClean="0"/>
              <a:t>глобально или локально через </a:t>
            </a:r>
            <a:r>
              <a:rPr lang="en-US" sz="2800" dirty="0" err="1" smtClean="0"/>
              <a:t>npm</a:t>
            </a:r>
            <a:r>
              <a:rPr lang="en-US" sz="2800" dirty="0" smtClean="0"/>
              <a:t> script</a:t>
            </a:r>
            <a:endParaRPr lang="ru-RU" sz="2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Сборщики</a:t>
            </a:r>
            <a:r>
              <a:rPr lang="ru-RU" sz="2800" dirty="0" smtClean="0"/>
              <a:t>: </a:t>
            </a:r>
            <a:r>
              <a:rPr lang="en-US" sz="2800" dirty="0" smtClean="0"/>
              <a:t>Gulp, </a:t>
            </a:r>
            <a:r>
              <a:rPr lang="en-US" sz="2800" dirty="0" err="1" smtClean="0"/>
              <a:t>Webpack</a:t>
            </a:r>
            <a:r>
              <a:rPr lang="en-US" sz="2800" dirty="0" smtClean="0"/>
              <a:t>, </a:t>
            </a:r>
            <a:r>
              <a:rPr lang="en-US" sz="2800" dirty="0" err="1" smtClean="0"/>
              <a:t>Vite</a:t>
            </a:r>
            <a:r>
              <a:rPr lang="ru-RU" sz="2800" dirty="0" smtClean="0"/>
              <a:t>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b="1" dirty="0" smtClean="0"/>
              <a:t>Внешние программы-сборщики</a:t>
            </a:r>
            <a:r>
              <a:rPr lang="ru-RU" sz="2800" dirty="0" smtClean="0"/>
              <a:t>: </a:t>
            </a:r>
            <a:r>
              <a:rPr lang="en-US" sz="2800" dirty="0" err="1" smtClean="0"/>
              <a:t>Prepros</a:t>
            </a:r>
            <a:r>
              <a:rPr lang="en-US" sz="2800" dirty="0" smtClean="0"/>
              <a:t>…</a:t>
            </a:r>
            <a:endParaRPr lang="ru-RU" dirty="0" smtClean="0"/>
          </a:p>
          <a:p>
            <a:r>
              <a:rPr lang="ru-RU" dirty="0" err="1" smtClean="0"/>
              <a:t>Битрикс</a:t>
            </a:r>
            <a:r>
              <a:rPr lang="ru-RU" dirty="0" smtClean="0"/>
              <a:t>-модули в </a:t>
            </a:r>
            <a:r>
              <a:rPr lang="ru-RU" dirty="0" err="1" smtClean="0"/>
              <a:t>маркетплейсе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7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b="1" dirty="0"/>
              <a:t>Преимущества:</a:t>
            </a:r>
          </a:p>
          <a:p>
            <a:pPr fontAlgn="base"/>
            <a:r>
              <a:rPr lang="ru-RU" b="1" dirty="0"/>
              <a:t>Упрощение рабочего процесса</a:t>
            </a:r>
            <a:r>
              <a:rPr lang="ru-RU" dirty="0"/>
              <a:t>: </a:t>
            </a:r>
            <a:r>
              <a:rPr lang="ru-RU" dirty="0" smtClean="0"/>
              <a:t>Использование переменных, вложенности, </a:t>
            </a:r>
            <a:r>
              <a:rPr lang="ru-RU" dirty="0" err="1"/>
              <a:t>миксины</a:t>
            </a:r>
            <a:r>
              <a:rPr lang="ru-RU" dirty="0"/>
              <a:t>, что делает код более организованным и легким для понимания.</a:t>
            </a:r>
          </a:p>
          <a:p>
            <a:pPr fontAlgn="base"/>
            <a:r>
              <a:rPr lang="ru-RU" b="1" dirty="0"/>
              <a:t>Снижение повторяющегося кода</a:t>
            </a:r>
            <a:r>
              <a:rPr lang="ru-RU" dirty="0"/>
              <a:t>: Благодаря возможности создания функций и </a:t>
            </a:r>
            <a:r>
              <a:rPr lang="ru-RU" dirty="0" err="1"/>
              <a:t>миксинов</a:t>
            </a:r>
            <a:r>
              <a:rPr lang="ru-RU" dirty="0"/>
              <a:t>, можно избежать дублирования кода, что упрощает его поддержку.</a:t>
            </a:r>
          </a:p>
          <a:p>
            <a:pPr fontAlgn="base"/>
            <a:r>
              <a:rPr lang="ru-RU" b="1" dirty="0"/>
              <a:t>Поддержка модульности</a:t>
            </a:r>
            <a:r>
              <a:rPr lang="ru-RU" dirty="0"/>
              <a:t>: </a:t>
            </a:r>
            <a:r>
              <a:rPr lang="ru-RU" dirty="0" err="1"/>
              <a:t>Sass</a:t>
            </a:r>
            <a:r>
              <a:rPr lang="ru-RU" dirty="0"/>
              <a:t>/SCSS позволяет разбивать стили на </a:t>
            </a:r>
            <a:r>
              <a:rPr lang="ru-RU" dirty="0" smtClean="0"/>
              <a:t>модули, что подойдёт для больших проектов.</a:t>
            </a:r>
            <a:endParaRPr lang="ru-RU" dirty="0"/>
          </a:p>
          <a:p>
            <a:pPr fontAlgn="base"/>
            <a:r>
              <a:rPr lang="ru-RU" b="1" dirty="0"/>
              <a:t>Расширенные возможности</a:t>
            </a:r>
            <a:r>
              <a:rPr lang="ru-RU" dirty="0"/>
              <a:t>: </a:t>
            </a:r>
            <a:r>
              <a:rPr lang="ru-RU" dirty="0" err="1"/>
              <a:t>Sass</a:t>
            </a:r>
            <a:r>
              <a:rPr lang="ru-RU" dirty="0"/>
              <a:t>/SCSS предлагает множество функций, таких как циклы, условия и математические </a:t>
            </a:r>
            <a:r>
              <a:rPr lang="ru-RU" dirty="0" smtClean="0"/>
              <a:t>операции.</a:t>
            </a:r>
            <a:endParaRPr lang="ru-RU" dirty="0"/>
          </a:p>
          <a:p>
            <a:pPr marL="0" indent="0" fontAlgn="base">
              <a:buNone/>
            </a:pPr>
            <a:r>
              <a:rPr lang="ru-RU" b="1" dirty="0" smtClean="0"/>
              <a:t>Недостатки</a:t>
            </a:r>
            <a:r>
              <a:rPr lang="ru-RU" b="1" dirty="0"/>
              <a:t>:</a:t>
            </a:r>
          </a:p>
          <a:p>
            <a:pPr fontAlgn="base"/>
            <a:r>
              <a:rPr lang="ru-RU" b="1" dirty="0"/>
              <a:t>Необходимость изучения нового синтаксиса</a:t>
            </a:r>
            <a:r>
              <a:rPr lang="ru-RU" dirty="0"/>
              <a:t>: Для работы с </a:t>
            </a:r>
            <a:r>
              <a:rPr lang="ru-RU" dirty="0" err="1"/>
              <a:t>Sass</a:t>
            </a:r>
            <a:r>
              <a:rPr lang="ru-RU" dirty="0"/>
              <a:t>/SCSS требуется время на изучение его особенностей и синтаксиса.</a:t>
            </a:r>
          </a:p>
          <a:p>
            <a:pPr fontAlgn="base"/>
            <a:r>
              <a:rPr lang="ru-RU" b="1" dirty="0"/>
              <a:t>Зависимость от компиляции</a:t>
            </a:r>
            <a:r>
              <a:rPr lang="ru-RU" dirty="0"/>
              <a:t>: </a:t>
            </a:r>
            <a:r>
              <a:rPr lang="ru-RU" dirty="0" err="1"/>
              <a:t>Sass</a:t>
            </a:r>
            <a:r>
              <a:rPr lang="ru-RU" dirty="0"/>
              <a:t>/SCSS необходимо компилировать в CSS, что добавляет дополнительный шаг в рабочий процесс.</a:t>
            </a:r>
          </a:p>
          <a:p>
            <a:pPr fontAlgn="base"/>
            <a:r>
              <a:rPr lang="ru-RU" b="1" dirty="0"/>
              <a:t>Потенциальная сложность</a:t>
            </a:r>
            <a:r>
              <a:rPr lang="ru-RU" dirty="0"/>
              <a:t>: </a:t>
            </a:r>
            <a:r>
              <a:rPr lang="ru-RU" dirty="0" err="1" smtClean="0"/>
              <a:t>Sass</a:t>
            </a:r>
            <a:r>
              <a:rPr lang="ru-RU" dirty="0" smtClean="0"/>
              <a:t>/SCSS </a:t>
            </a:r>
            <a:r>
              <a:rPr lang="ru-RU" dirty="0"/>
              <a:t>код может стать сложным и трудным для понимания.</a:t>
            </a:r>
          </a:p>
          <a:p>
            <a:r>
              <a:rPr lang="ru-RU" b="1" dirty="0" smtClean="0"/>
              <a:t>Нет обратной совместимости </a:t>
            </a:r>
            <a:r>
              <a:rPr lang="en-US" b="1" dirty="0" smtClean="0"/>
              <a:t>CSS</a:t>
            </a:r>
            <a:r>
              <a:rPr lang="ru-RU" b="1" dirty="0" smtClean="0"/>
              <a:t> к </a:t>
            </a:r>
            <a:r>
              <a:rPr lang="en-US" b="1" dirty="0" smtClean="0"/>
              <a:t>SCSS: </a:t>
            </a:r>
            <a:r>
              <a:rPr lang="ru-RU" dirty="0" smtClean="0"/>
              <a:t>На сайте может быть очень сильно изменён</a:t>
            </a:r>
            <a:r>
              <a:rPr lang="en-US" dirty="0" smtClean="0"/>
              <a:t> </a:t>
            </a:r>
            <a:r>
              <a:rPr lang="ru-RU" dirty="0" smtClean="0"/>
              <a:t>скомпилированный </a:t>
            </a:r>
            <a:r>
              <a:rPr lang="en-US" dirty="0" smtClean="0"/>
              <a:t>CSS</a:t>
            </a:r>
            <a:r>
              <a:rPr lang="ru-RU" dirty="0" smtClean="0"/>
              <a:t>, что приводит к неактуальности препроцессора.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986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Sass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Syntactically Awesome Style Sheets</a:t>
            </a:r>
            <a:r>
              <a:rPr lang="ru-RU" b="1" dirty="0" smtClean="0"/>
              <a:t>)</a:t>
            </a:r>
            <a:r>
              <a:rPr lang="ru-RU" dirty="0" smtClean="0"/>
              <a:t> — это препроцессор CSS, который расширяет функциональность традиционного CSS и позволяет программистам использовать переменные,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другие возможности.</a:t>
            </a:r>
          </a:p>
          <a:p>
            <a:pPr marL="0" indent="0">
              <a:buNone/>
            </a:pPr>
            <a:r>
              <a:rPr lang="ru-RU" b="1" dirty="0" smtClean="0"/>
              <a:t>SCSS </a:t>
            </a:r>
            <a:r>
              <a:rPr lang="ru-RU" b="1" dirty="0"/>
              <a:t>(</a:t>
            </a:r>
            <a:r>
              <a:rPr lang="ru-RU" b="1" dirty="0" err="1"/>
              <a:t>Sassy</a:t>
            </a:r>
            <a:r>
              <a:rPr lang="ru-RU" b="1" dirty="0"/>
              <a:t> </a:t>
            </a:r>
            <a:r>
              <a:rPr lang="ru-RU" b="1" dirty="0" err="1"/>
              <a:t>Cascading</a:t>
            </a:r>
            <a:r>
              <a:rPr lang="ru-RU" b="1" dirty="0"/>
              <a:t> </a:t>
            </a:r>
            <a:r>
              <a:rPr lang="ru-RU" b="1" dirty="0" err="1"/>
              <a:t>Style</a:t>
            </a:r>
            <a:r>
              <a:rPr lang="ru-RU" b="1" dirty="0"/>
              <a:t> </a:t>
            </a:r>
            <a:r>
              <a:rPr lang="ru-RU" b="1" dirty="0" err="1"/>
              <a:t>Sheets</a:t>
            </a:r>
            <a:r>
              <a:rPr lang="ru-RU" b="1" dirty="0"/>
              <a:t>)</a:t>
            </a:r>
            <a:r>
              <a:rPr lang="ru-RU" dirty="0"/>
              <a:t> — это </a:t>
            </a:r>
            <a:r>
              <a:rPr lang="ru-RU" dirty="0" smtClean="0"/>
              <a:t>тот же препроцессор, синтаксис которого похож на CSS.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Препроцессор сначала был выпущен на языке </a:t>
            </a:r>
            <a:r>
              <a:rPr lang="en-US" b="1" dirty="0" smtClean="0"/>
              <a:t>Ruby (Ruby Sass)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ru-RU" dirty="0" smtClean="0"/>
              <a:t>на сегодняшний день работает и обновляется на </a:t>
            </a:r>
            <a:r>
              <a:rPr lang="en-US" b="1" dirty="0" smtClean="0"/>
              <a:t>Dart (Dart Sass)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mtClean="0"/>
              <a:t>Отличительная </a:t>
            </a:r>
            <a:r>
              <a:rPr lang="ru-RU" dirty="0"/>
              <a:t>особенность </a:t>
            </a:r>
            <a:r>
              <a:rPr lang="en-US" dirty="0" smtClean="0"/>
              <a:t>Sass</a:t>
            </a:r>
            <a:r>
              <a:rPr lang="ru-RU" dirty="0" smtClean="0"/>
              <a:t> в препроцессорах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наличие двух </a:t>
            </a:r>
            <a:r>
              <a:rPr lang="ru-RU" dirty="0" smtClean="0"/>
              <a:t>синтаксисов:</a:t>
            </a:r>
            <a:endParaRPr lang="ru-RU" dirty="0"/>
          </a:p>
          <a:p>
            <a:r>
              <a:rPr lang="en-US" b="1" dirty="0" smtClean="0"/>
              <a:t>SASS</a:t>
            </a:r>
            <a:r>
              <a:rPr lang="en-US" dirty="0" smtClean="0"/>
              <a:t> </a:t>
            </a:r>
            <a:r>
              <a:rPr lang="ru-RU" dirty="0"/>
              <a:t>не использует фигурные скобки, характерные для стилей </a:t>
            </a:r>
            <a:r>
              <a:rPr lang="en-US" dirty="0"/>
              <a:t>CSS. </a:t>
            </a:r>
            <a:r>
              <a:rPr lang="ru-RU" dirty="0"/>
              <a:t>Вместо них применяются отступы. Расширение файла — </a:t>
            </a:r>
            <a:r>
              <a:rPr lang="ru-RU" b="1" dirty="0"/>
              <a:t>.</a:t>
            </a:r>
            <a:r>
              <a:rPr lang="en-US" b="1" dirty="0"/>
              <a:t>sass</a:t>
            </a:r>
            <a:r>
              <a:rPr lang="en-US" dirty="0"/>
              <a:t>.</a:t>
            </a:r>
          </a:p>
          <a:p>
            <a:r>
              <a:rPr lang="en-US" b="1" dirty="0" smtClean="0"/>
              <a:t>SCSS</a:t>
            </a:r>
            <a:r>
              <a:rPr lang="en-US" dirty="0" smtClean="0"/>
              <a:t> </a:t>
            </a:r>
            <a:r>
              <a:rPr lang="ru-RU" dirty="0"/>
              <a:t>использует фигурные скобки. Расширение файла — </a:t>
            </a:r>
            <a:r>
              <a:rPr lang="ru-RU" b="1" dirty="0"/>
              <a:t>.</a:t>
            </a:r>
            <a:r>
              <a:rPr lang="en-US" b="1" dirty="0" err="1"/>
              <a:t>scss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967"/>
            <a:ext cx="10515600" cy="659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Переменные: </a:t>
            </a:r>
            <a:r>
              <a:rPr lang="ru-RU" dirty="0"/>
              <a:t>В</a:t>
            </a:r>
            <a:r>
              <a:rPr lang="ru-RU" dirty="0" smtClean="0"/>
              <a:t>озможность определять </a:t>
            </a:r>
            <a:r>
              <a:rPr lang="ru-RU" dirty="0"/>
              <a:t>переменные, которые можно использовать в таблицах </a:t>
            </a:r>
            <a:r>
              <a:rPr lang="ru-RU" dirty="0" smtClean="0"/>
              <a:t>стилей, что </a:t>
            </a:r>
            <a:r>
              <a:rPr lang="ru-RU" dirty="0"/>
              <a:t>позволяет повторно использовать и изменять значения в одном месте, а не обновлять их по всему коду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Вложенность: </a:t>
            </a:r>
            <a:r>
              <a:rPr lang="ru-RU" dirty="0"/>
              <a:t>В</a:t>
            </a:r>
            <a:r>
              <a:rPr lang="ru-RU" dirty="0" smtClean="0"/>
              <a:t>озможность вкладывать правила CSS друг в друга. Благодаря этому становится проще редактировать стили.</a:t>
            </a:r>
          </a:p>
          <a:p>
            <a:r>
              <a:rPr lang="ru-RU" b="1" dirty="0" err="1"/>
              <a:t>Миксины</a:t>
            </a:r>
            <a:r>
              <a:rPr lang="ru-RU" dirty="0"/>
              <a:t>: Позволяют создавать повторно используемые блоки кода, которые можно вызывать с различными параметрами.</a:t>
            </a:r>
            <a:endParaRPr lang="ru-RU" b="1" dirty="0" smtClean="0"/>
          </a:p>
          <a:p>
            <a:r>
              <a:rPr lang="ru-RU" b="1" dirty="0" smtClean="0"/>
              <a:t>Модульность</a:t>
            </a:r>
            <a:r>
              <a:rPr lang="ru-RU" b="1" dirty="0"/>
              <a:t>: </a:t>
            </a:r>
            <a:r>
              <a:rPr lang="ru-RU" dirty="0"/>
              <a:t>Разделение </a:t>
            </a:r>
            <a:r>
              <a:rPr lang="en-US" dirty="0"/>
              <a:t>SCSS </a:t>
            </a:r>
            <a:r>
              <a:rPr lang="ru-RU" dirty="0"/>
              <a:t>по </a:t>
            </a:r>
            <a:r>
              <a:rPr lang="ru-RU" dirty="0" smtClean="0"/>
              <a:t>файлам, каждый из которых может хранить переменные, </a:t>
            </a:r>
            <a:r>
              <a:rPr lang="ru-RU" dirty="0" err="1" smtClean="0"/>
              <a:t>миксины</a:t>
            </a:r>
            <a:r>
              <a:rPr lang="ru-RU" dirty="0"/>
              <a:t> </a:t>
            </a:r>
            <a:r>
              <a:rPr lang="ru-RU" dirty="0" smtClean="0"/>
              <a:t>и т.д., для организации и повторного использования кода.</a:t>
            </a:r>
            <a:endParaRPr lang="ru-RU" dirty="0"/>
          </a:p>
          <a:p>
            <a:r>
              <a:rPr lang="ru-RU" b="1" dirty="0" smtClean="0"/>
              <a:t>Наследование: </a:t>
            </a:r>
            <a:r>
              <a:rPr lang="ru-RU" dirty="0"/>
              <a:t>Позволяет одному селектору наследовать стили другого, что помогает избежать дублирования </a:t>
            </a:r>
            <a:r>
              <a:rPr lang="ru-RU" dirty="0" smtClean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4270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grpSp>
        <p:nvGrpSpPr>
          <p:cNvPr id="12" name="Shape 202"/>
          <p:cNvGrpSpPr/>
          <p:nvPr/>
        </p:nvGrpSpPr>
        <p:grpSpPr>
          <a:xfrm>
            <a:off x="7901508" y="1177925"/>
            <a:ext cx="3452292" cy="2242608"/>
            <a:chOff x="1075100" y="2220925"/>
            <a:chExt cx="6945600" cy="2037000"/>
          </a:xfrm>
        </p:grpSpPr>
        <p:sp>
          <p:nvSpPr>
            <p:cNvPr id="16" name="Shape 20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" name="Shape 20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20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0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 </a:t>
              </a: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-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50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endParaRPr lang="en" sz="15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grpSp>
        <p:nvGrpSpPr>
          <p:cNvPr id="18" name="Shape 207"/>
          <p:cNvGrpSpPr/>
          <p:nvPr/>
        </p:nvGrpSpPr>
        <p:grpSpPr>
          <a:xfrm>
            <a:off x="7951846" y="3831961"/>
            <a:ext cx="3401954" cy="2047575"/>
            <a:chOff x="1075100" y="2220925"/>
            <a:chExt cx="6945600" cy="2037000"/>
          </a:xfrm>
        </p:grpSpPr>
        <p:sp>
          <p:nvSpPr>
            <p:cNvPr id="19" name="Shape 2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0" name="Shape 2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// CSS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0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20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0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150</a:t>
              </a:r>
              <a:r>
                <a:rPr lang="en" sz="20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20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2000" dirty="0" smtClean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  <a:endParaRPr lang="en" sz="20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838199" y="1825625"/>
            <a:ext cx="6764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Переменные в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объявляются с помощью знака доллара $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них можно хранить цвета, размеры, шрифты и другие значения, вплоть до сложных вычислений.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При компиляции они не переносятся в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т.е. в местах применения будет написано значение переменной.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есть возможность </a:t>
            </a:r>
            <a:r>
              <a:rPr lang="ru-RU" dirty="0"/>
              <a:t>использовать вложение одних CSS правил в другие, тем самым сокращая время на написание/копирование длинных селекторов и делая код более </a:t>
            </a:r>
            <a:r>
              <a:rPr lang="ru-RU" dirty="0" smtClean="0"/>
              <a:t>структурированным.</a:t>
            </a:r>
          </a:p>
          <a:p>
            <a:pPr marL="0" indent="0">
              <a:buNone/>
            </a:pPr>
            <a:r>
              <a:rPr lang="ru-RU" smtClean="0"/>
              <a:t>Селектор можно расширить. Не создавая нового правила, вы можете привязать к готовому селектору дополнительные, используя знак </a:t>
            </a:r>
            <a:r>
              <a:rPr lang="ru-RU" b="1" smtClean="0"/>
              <a:t>&amp;</a:t>
            </a:r>
            <a:r>
              <a:rPr lang="ru-RU" smtClean="0"/>
              <a:t>. За счёт этого можно написать стили для </a:t>
            </a:r>
            <a:r>
              <a:rPr lang="ru-RU" b="1" smtClean="0"/>
              <a:t>БЭМ</a:t>
            </a:r>
            <a:r>
              <a:rPr lang="ru-RU" smtClean="0"/>
              <a:t> классов.</a:t>
            </a:r>
          </a:p>
          <a:p>
            <a:pPr marL="0" indent="0">
              <a:buNone/>
            </a:pPr>
            <a:r>
              <a:rPr lang="ru-RU" smtClean="0"/>
              <a:t>Также есть вложенность для </a:t>
            </a:r>
            <a:r>
              <a:rPr lang="en-US" smtClean="0"/>
              <a:t>css </a:t>
            </a:r>
            <a:r>
              <a:rPr lang="ru-RU" smtClean="0"/>
              <a:t>свойств.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48892"/>
          <a:stretch/>
        </p:blipFill>
        <p:spPr>
          <a:xfrm>
            <a:off x="7459134" y="564300"/>
            <a:ext cx="3894666" cy="39809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99" y="4779797"/>
            <a:ext cx="4216399" cy="18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4248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Миксины</a:t>
            </a:r>
            <a:r>
              <a:rPr lang="ru-RU" dirty="0"/>
              <a:t> - блоки </a:t>
            </a:r>
            <a:r>
              <a:rPr lang="ru-RU" dirty="0" smtClean="0"/>
              <a:t>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</a:t>
            </a:r>
            <a:r>
              <a:rPr lang="ru-RU" dirty="0"/>
              <a:t>кода (или примеси-шаблоны), которые могут принимать аргументы (опционально</a:t>
            </a:r>
            <a:r>
              <a:rPr lang="ru-RU" dirty="0" smtClean="0"/>
              <a:t>)</a:t>
            </a:r>
            <a:r>
              <a:rPr lang="en-US" dirty="0" smtClean="0"/>
              <a:t>,</a:t>
            </a:r>
            <a:r>
              <a:rPr lang="ru-RU" dirty="0" smtClean="0"/>
              <a:t> помогают </a:t>
            </a:r>
            <a:r>
              <a:rPr lang="ru-RU" dirty="0"/>
              <a:t>группировать нужные стили и повторно использовать их в нескольких местах кода или в разных CSS-файлах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2849"/>
          <a:stretch/>
        </p:blipFill>
        <p:spPr>
          <a:xfrm>
            <a:off x="6263035" y="1197240"/>
            <a:ext cx="5700365" cy="47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1318</Words>
  <Application>Microsoft Office PowerPoint</Application>
  <PresentationFormat>Широкоэкранный</PresentationFormat>
  <Paragraphs>109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Тема Office</vt:lpstr>
      <vt:lpstr>SASS/SCSS</vt:lpstr>
      <vt:lpstr>Что такое препроцессоры?</vt:lpstr>
      <vt:lpstr>Что такое SASS?</vt:lpstr>
      <vt:lpstr>Что такое SASS?</vt:lpstr>
      <vt:lpstr>Презентация PowerPoint</vt:lpstr>
      <vt:lpstr>Основные возможности</vt:lpstr>
      <vt:lpstr>Переменные</vt:lpstr>
      <vt:lpstr>Вложенность</vt:lpstr>
      <vt:lpstr>Миксины</vt:lpstr>
      <vt:lpstr>Миксины</vt:lpstr>
      <vt:lpstr>Партиалы|Модульность</vt:lpstr>
      <vt:lpstr>@import</vt:lpstr>
      <vt:lpstr>@import: разница в css</vt:lpstr>
      <vt:lpstr>@use: замена @import</vt:lpstr>
      <vt:lpstr>@use: приватность</vt:lpstr>
      <vt:lpstr>Отличия @import и @use</vt:lpstr>
      <vt:lpstr>@forward</vt:lpstr>
      <vt:lpstr>Наследование</vt:lpstr>
      <vt:lpstr>Плейсхолдеры (placeholders)</vt:lpstr>
      <vt:lpstr>Прочий функционал</vt:lpstr>
      <vt:lpstr>Методы компиляции</vt:lpstr>
      <vt:lpstr>Преимущества и недостатки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Talant Ryskulov</dc:creator>
  <cp:lastModifiedBy>Talant Ryskulov</cp:lastModifiedBy>
  <cp:revision>126</cp:revision>
  <dcterms:created xsi:type="dcterms:W3CDTF">2024-07-15T19:46:59Z</dcterms:created>
  <dcterms:modified xsi:type="dcterms:W3CDTF">2024-12-11T19:12:43Z</dcterms:modified>
</cp:coreProperties>
</file>