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notesMasterIdLst>
    <p:notesMasterId r:id="rId27"/>
  </p:notesMasterIdLst>
  <p:sldIdLst>
    <p:sldId id="372" r:id="rId2"/>
    <p:sldId id="374" r:id="rId3"/>
    <p:sldId id="371" r:id="rId4"/>
    <p:sldId id="309" r:id="rId5"/>
    <p:sldId id="310" r:id="rId6"/>
    <p:sldId id="311" r:id="rId7"/>
    <p:sldId id="312" r:id="rId8"/>
    <p:sldId id="313" r:id="rId9"/>
    <p:sldId id="314" r:id="rId10"/>
    <p:sldId id="315" r:id="rId11"/>
    <p:sldId id="373"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04" r:id="rId26"/>
  </p:sldIdLst>
  <p:sldSz cx="9144000" cy="6858000" type="screen4x3"/>
  <p:notesSz cx="6858000" cy="9144000"/>
  <p:defaultTextStyle>
    <a:defPPr>
      <a:defRPr lang="zh-CN"/>
    </a:defPPr>
    <a:lvl1pPr algn="l" defTabSz="1060450" rtl="0" fontAlgn="base">
      <a:spcBef>
        <a:spcPct val="0"/>
      </a:spcBef>
      <a:spcAft>
        <a:spcPct val="0"/>
      </a:spcAft>
      <a:defRPr sz="2100" kern="1200">
        <a:solidFill>
          <a:schemeClr val="tx1"/>
        </a:solidFill>
        <a:latin typeface="Times New Roman" panose="02020603050405020304" pitchFamily="18" charset="0"/>
        <a:ea typeface="宋体" panose="02010600030101010101" pitchFamily="2" charset="-122"/>
        <a:cs typeface="+mn-cs"/>
      </a:defRPr>
    </a:lvl1pPr>
    <a:lvl2pPr marL="528638" indent="-128588" algn="l" defTabSz="1060450" rtl="0" fontAlgn="base">
      <a:spcBef>
        <a:spcPct val="0"/>
      </a:spcBef>
      <a:spcAft>
        <a:spcPct val="0"/>
      </a:spcAft>
      <a:defRPr sz="2100" kern="1200">
        <a:solidFill>
          <a:schemeClr val="tx1"/>
        </a:solidFill>
        <a:latin typeface="Times New Roman" panose="02020603050405020304" pitchFamily="18" charset="0"/>
        <a:ea typeface="宋体" panose="02010600030101010101" pitchFamily="2" charset="-122"/>
        <a:cs typeface="+mn-cs"/>
      </a:defRPr>
    </a:lvl2pPr>
    <a:lvl3pPr marL="1060450" indent="-258763" algn="l" defTabSz="1060450" rtl="0" fontAlgn="base">
      <a:spcBef>
        <a:spcPct val="0"/>
      </a:spcBef>
      <a:spcAft>
        <a:spcPct val="0"/>
      </a:spcAft>
      <a:defRPr sz="2100" kern="1200">
        <a:solidFill>
          <a:schemeClr val="tx1"/>
        </a:solidFill>
        <a:latin typeface="Times New Roman" panose="02020603050405020304" pitchFamily="18" charset="0"/>
        <a:ea typeface="宋体" panose="02010600030101010101" pitchFamily="2" charset="-122"/>
        <a:cs typeface="+mn-cs"/>
      </a:defRPr>
    </a:lvl3pPr>
    <a:lvl4pPr marL="1592263" indent="-390525" algn="l" defTabSz="1060450" rtl="0" fontAlgn="base">
      <a:spcBef>
        <a:spcPct val="0"/>
      </a:spcBef>
      <a:spcAft>
        <a:spcPct val="0"/>
      </a:spcAft>
      <a:defRPr sz="2100" kern="1200">
        <a:solidFill>
          <a:schemeClr val="tx1"/>
        </a:solidFill>
        <a:latin typeface="Times New Roman" panose="02020603050405020304" pitchFamily="18" charset="0"/>
        <a:ea typeface="宋体" panose="02010600030101010101" pitchFamily="2" charset="-122"/>
        <a:cs typeface="+mn-cs"/>
      </a:defRPr>
    </a:lvl4pPr>
    <a:lvl5pPr marL="2124075" indent="-520700" algn="l" defTabSz="1060450" rtl="0" fontAlgn="base">
      <a:spcBef>
        <a:spcPct val="0"/>
      </a:spcBef>
      <a:spcAft>
        <a:spcPct val="0"/>
      </a:spcAft>
      <a:defRPr sz="21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1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1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1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1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8" autoAdjust="0"/>
    <p:restoredTop sz="92764" autoAdjust="0"/>
  </p:normalViewPr>
  <p:slideViewPr>
    <p:cSldViewPr>
      <p:cViewPr varScale="1">
        <p:scale>
          <a:sx n="128" d="100"/>
          <a:sy n="128" d="100"/>
        </p:scale>
        <p:origin x="1720" y="176"/>
      </p:cViewPr>
      <p:guideLst>
        <p:guide orient="horz" pos="2160"/>
        <p:guide pos="2880"/>
      </p:guideLst>
    </p:cSldViewPr>
  </p:slideViewPr>
  <p:notesTextViewPr>
    <p:cViewPr>
      <p:scale>
        <a:sx n="1" d="1"/>
        <a:sy n="1" d="1"/>
      </p:scale>
      <p:origin x="0" y="0"/>
    </p:cViewPr>
  </p:notesTextViewPr>
  <p:sorterViewPr>
    <p:cViewPr>
      <p:scale>
        <a:sx n="66" d="100"/>
        <a:sy n="66" d="100"/>
      </p:scale>
      <p:origin x="0" y="5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4C66678-286E-DCF5-9DA5-ED1B581097E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2769"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EDFA2670-6FAD-EA8E-95A8-E7EF4707A15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2769" fontAlgn="auto">
              <a:spcBef>
                <a:spcPts val="0"/>
              </a:spcBef>
              <a:spcAft>
                <a:spcPts val="0"/>
              </a:spcAft>
              <a:defRPr sz="1200">
                <a:latin typeface="+mn-lt"/>
                <a:ea typeface="+mn-ea"/>
              </a:defRPr>
            </a:lvl1pPr>
          </a:lstStyle>
          <a:p>
            <a:pPr>
              <a:defRPr/>
            </a:pPr>
            <a:fld id="{9223A53A-2D01-AF4F-842D-A03C896B441C}" type="datetimeFigureOut">
              <a:rPr lang="zh-CN" altLang="en-US"/>
              <a:pPr>
                <a:defRPr/>
              </a:pPr>
              <a:t>2024/3/19</a:t>
            </a:fld>
            <a:endParaRPr lang="zh-CN" altLang="en-US"/>
          </a:p>
        </p:txBody>
      </p:sp>
      <p:sp>
        <p:nvSpPr>
          <p:cNvPr id="4" name="幻灯片图像占位符 3">
            <a:extLst>
              <a:ext uri="{FF2B5EF4-FFF2-40B4-BE49-F238E27FC236}">
                <a16:creationId xmlns:a16="http://schemas.microsoft.com/office/drawing/2014/main" id="{1A45D1EF-0BF2-2AA7-9CDB-B6E0C9AD93E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724162B-C1F0-D737-D5E2-68ED69FA0C42}"/>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F2B92028-3366-51A2-2627-36AC33BCC7A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212769"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87D7C260-D25D-639D-7312-4DC64B0F7EC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defTabSz="1211263">
              <a:defRPr sz="1200">
                <a:latin typeface="Calibri" panose="020F0502020204030204" pitchFamily="34" charset="0"/>
              </a:defRPr>
            </a:lvl1pPr>
          </a:lstStyle>
          <a:p>
            <a:fld id="{731B87C4-CA96-5143-A3BF-B073042722B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00050" algn="l" rtl="0" eaLnBrk="0" fontAlgn="base" hangingPunct="0">
      <a:spcBef>
        <a:spcPct val="30000"/>
      </a:spcBef>
      <a:spcAft>
        <a:spcPct val="0"/>
      </a:spcAft>
      <a:defRPr sz="1100" kern="1200">
        <a:solidFill>
          <a:schemeClr val="tx1"/>
        </a:solidFill>
        <a:latin typeface="+mn-lt"/>
        <a:ea typeface="+mn-ea"/>
        <a:cs typeface="+mn-cs"/>
      </a:defRPr>
    </a:lvl2pPr>
    <a:lvl3pPr marL="800100" algn="l" rtl="0" eaLnBrk="0" fontAlgn="base" hangingPunct="0">
      <a:spcBef>
        <a:spcPct val="30000"/>
      </a:spcBef>
      <a:spcAft>
        <a:spcPct val="0"/>
      </a:spcAft>
      <a:defRPr sz="1100" kern="1200">
        <a:solidFill>
          <a:schemeClr val="tx1"/>
        </a:solidFill>
        <a:latin typeface="+mn-lt"/>
        <a:ea typeface="+mn-ea"/>
        <a:cs typeface="+mn-cs"/>
      </a:defRPr>
    </a:lvl3pPr>
    <a:lvl4pPr marL="1201738" algn="l" rtl="0" eaLnBrk="0" fontAlgn="base" hangingPunct="0">
      <a:spcBef>
        <a:spcPct val="30000"/>
      </a:spcBef>
      <a:spcAft>
        <a:spcPct val="0"/>
      </a:spcAft>
      <a:defRPr sz="1100" kern="1200">
        <a:solidFill>
          <a:schemeClr val="tx1"/>
        </a:solidFill>
        <a:latin typeface="+mn-lt"/>
        <a:ea typeface="+mn-ea"/>
        <a:cs typeface="+mn-cs"/>
      </a:defRPr>
    </a:lvl4pPr>
    <a:lvl5pPr marL="1601788" algn="l" rtl="0" eaLnBrk="0" fontAlgn="base" hangingPunct="0">
      <a:spcBef>
        <a:spcPct val="30000"/>
      </a:spcBef>
      <a:spcAft>
        <a:spcPct val="0"/>
      </a:spcAft>
      <a:defRPr sz="1100" kern="1200">
        <a:solidFill>
          <a:schemeClr val="tx1"/>
        </a:solidFill>
        <a:latin typeface="+mn-lt"/>
        <a:ea typeface="+mn-ea"/>
        <a:cs typeface="+mn-cs"/>
      </a:defRPr>
    </a:lvl5pPr>
    <a:lvl6pPr marL="2003679" algn="l" defTabSz="801472" rtl="0" eaLnBrk="1" latinLnBrk="0" hangingPunct="1">
      <a:defRPr sz="1100" kern="1200">
        <a:solidFill>
          <a:schemeClr val="tx1"/>
        </a:solidFill>
        <a:latin typeface="+mn-lt"/>
        <a:ea typeface="+mn-ea"/>
        <a:cs typeface="+mn-cs"/>
      </a:defRPr>
    </a:lvl6pPr>
    <a:lvl7pPr marL="2404415" algn="l" defTabSz="801472" rtl="0" eaLnBrk="1" latinLnBrk="0" hangingPunct="1">
      <a:defRPr sz="1100" kern="1200">
        <a:solidFill>
          <a:schemeClr val="tx1"/>
        </a:solidFill>
        <a:latin typeface="+mn-lt"/>
        <a:ea typeface="+mn-ea"/>
        <a:cs typeface="+mn-cs"/>
      </a:defRPr>
    </a:lvl7pPr>
    <a:lvl8pPr marL="2805151" algn="l" defTabSz="801472" rtl="0" eaLnBrk="1" latinLnBrk="0" hangingPunct="1">
      <a:defRPr sz="1100" kern="1200">
        <a:solidFill>
          <a:schemeClr val="tx1"/>
        </a:solidFill>
        <a:latin typeface="+mn-lt"/>
        <a:ea typeface="+mn-ea"/>
        <a:cs typeface="+mn-cs"/>
      </a:defRPr>
    </a:lvl8pPr>
    <a:lvl9pPr marL="3205886" algn="l" defTabSz="80147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4283317B-30B5-33E4-6CA4-E2A2C8CD72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D5062329-EEE2-8CE4-02E1-F60FBD405A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a:extLst>
              <a:ext uri="{FF2B5EF4-FFF2-40B4-BE49-F238E27FC236}">
                <a16:creationId xmlns:a16="http://schemas.microsoft.com/office/drawing/2014/main" id="{E28947DC-394F-05B1-9B6A-B2CA6A5EBB38}"/>
              </a:ext>
            </a:extLst>
          </p:cNvPr>
          <p:cNvSpPr>
            <a:spLocks noGrp="1"/>
          </p:cNvSpPr>
          <p:nvPr>
            <p:ph type="sldNum" sz="quarter" idx="5"/>
          </p:nvPr>
        </p:nvSpPr>
        <p:spPr/>
        <p:txBody>
          <a:bodyPr/>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fld id="{C4868866-278B-5B4A-8A35-9BADB3E58951}" type="slidenum">
              <a:rPr lang="zh-CN" altLang="en-US" sz="1200">
                <a:latin typeface="Calibri" panose="020F0502020204030204" pitchFamily="34" charset="0"/>
              </a:rPr>
              <a:pPr eaLnBrk="1" hangingPunct="1"/>
              <a:t>5</a:t>
            </a:fld>
            <a:endParaRPr lang="zh-CN"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97F76FCA-3806-A976-0559-5AA4A2B1FE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D807174C-A4BC-5954-80C2-946A79825C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a:extLst>
              <a:ext uri="{FF2B5EF4-FFF2-40B4-BE49-F238E27FC236}">
                <a16:creationId xmlns:a16="http://schemas.microsoft.com/office/drawing/2014/main" id="{E4008BA7-14B3-7048-5B33-D25AE0DBF39B}"/>
              </a:ext>
            </a:extLst>
          </p:cNvPr>
          <p:cNvSpPr>
            <a:spLocks noGrp="1"/>
          </p:cNvSpPr>
          <p:nvPr>
            <p:ph type="sldNum" sz="quarter" idx="5"/>
          </p:nvPr>
        </p:nvSpPr>
        <p:spPr/>
        <p:txBody>
          <a:bodyPr/>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fld id="{52288354-67B2-A945-940B-DF5839089666}" type="slidenum">
              <a:rPr lang="zh-CN" altLang="en-US" sz="1200">
                <a:latin typeface="Calibri" panose="020F0502020204030204" pitchFamily="34" charset="0"/>
              </a:rPr>
              <a:pPr eaLnBrk="1" hangingPunct="1"/>
              <a:t>10</a:t>
            </a:fld>
            <a:endParaRPr lang="zh-CN"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26"/>
            <a:ext cx="7772400" cy="1470026"/>
          </a:xfrm>
        </p:spPr>
        <p:txBody>
          <a:bodyPr/>
          <a:lstStyle/>
          <a:p>
            <a:r>
              <a:rPr lang="zh-CN" altLang="en-US"/>
              <a:t>单击此处编辑母版标题样式</a:t>
            </a:r>
          </a:p>
        </p:txBody>
      </p:sp>
      <p:sp>
        <p:nvSpPr>
          <p:cNvPr id="3" name="副标题 2"/>
          <p:cNvSpPr>
            <a:spLocks noGrp="1"/>
          </p:cNvSpPr>
          <p:nvPr>
            <p:ph type="subTitle" idx="1"/>
          </p:nvPr>
        </p:nvSpPr>
        <p:spPr>
          <a:xfrm>
            <a:off x="1371601" y="3886202"/>
            <a:ext cx="6400799" cy="1752599"/>
          </a:xfrm>
        </p:spPr>
        <p:txBody>
          <a:bodyPr/>
          <a:lstStyle>
            <a:lvl1pPr marL="0" indent="0" algn="ctr">
              <a:buNone/>
              <a:defRPr>
                <a:solidFill>
                  <a:schemeClr val="tx1">
                    <a:tint val="75000"/>
                  </a:schemeClr>
                </a:solidFill>
              </a:defRPr>
            </a:lvl1pPr>
            <a:lvl2pPr marL="531496" indent="0" algn="ctr">
              <a:buNone/>
              <a:defRPr>
                <a:solidFill>
                  <a:schemeClr val="tx1">
                    <a:tint val="75000"/>
                  </a:schemeClr>
                </a:solidFill>
              </a:defRPr>
            </a:lvl2pPr>
            <a:lvl3pPr marL="1062992" indent="0" algn="ctr">
              <a:buNone/>
              <a:defRPr>
                <a:solidFill>
                  <a:schemeClr val="tx1">
                    <a:tint val="75000"/>
                  </a:schemeClr>
                </a:solidFill>
              </a:defRPr>
            </a:lvl3pPr>
            <a:lvl4pPr marL="1594488" indent="0" algn="ctr">
              <a:buNone/>
              <a:defRPr>
                <a:solidFill>
                  <a:schemeClr val="tx1">
                    <a:tint val="75000"/>
                  </a:schemeClr>
                </a:solidFill>
              </a:defRPr>
            </a:lvl4pPr>
            <a:lvl5pPr marL="2125983" indent="0" algn="ctr">
              <a:buNone/>
              <a:defRPr>
                <a:solidFill>
                  <a:schemeClr val="tx1">
                    <a:tint val="75000"/>
                  </a:schemeClr>
                </a:solidFill>
              </a:defRPr>
            </a:lvl5pPr>
            <a:lvl6pPr marL="2657480" indent="0" algn="ctr">
              <a:buNone/>
              <a:defRPr>
                <a:solidFill>
                  <a:schemeClr val="tx1">
                    <a:tint val="75000"/>
                  </a:schemeClr>
                </a:solidFill>
              </a:defRPr>
            </a:lvl6pPr>
            <a:lvl7pPr marL="3188975" indent="0" algn="ctr">
              <a:buNone/>
              <a:defRPr>
                <a:solidFill>
                  <a:schemeClr val="tx1">
                    <a:tint val="75000"/>
                  </a:schemeClr>
                </a:solidFill>
              </a:defRPr>
            </a:lvl7pPr>
            <a:lvl8pPr marL="3720472" indent="0" algn="ctr">
              <a:buNone/>
              <a:defRPr>
                <a:solidFill>
                  <a:schemeClr val="tx1">
                    <a:tint val="75000"/>
                  </a:schemeClr>
                </a:solidFill>
              </a:defRPr>
            </a:lvl8pPr>
            <a:lvl9pPr marL="4251967"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86EDF845-4159-6786-5559-F2DFEE090E22}"/>
              </a:ext>
            </a:extLst>
          </p:cNvPr>
          <p:cNvSpPr>
            <a:spLocks noGrp="1"/>
          </p:cNvSpPr>
          <p:nvPr>
            <p:ph type="dt" sz="half" idx="10"/>
          </p:nvPr>
        </p:nvSpPr>
        <p:spPr/>
        <p:txBody>
          <a:bodyPr/>
          <a:lstStyle>
            <a:lvl1pPr>
              <a:defRPr/>
            </a:lvl1pPr>
          </a:lstStyle>
          <a:p>
            <a:pPr>
              <a:defRPr/>
            </a:pPr>
            <a:fld id="{C4AB20E1-0F78-6A41-B378-B9A45F1AEB7E}" type="datetimeFigureOut">
              <a:rPr lang="zh-CN" altLang="en-US"/>
              <a:pPr>
                <a:defRPr/>
              </a:pPr>
              <a:t>2024/3/19</a:t>
            </a:fld>
            <a:endParaRPr lang="zh-CN" altLang="en-US"/>
          </a:p>
        </p:txBody>
      </p:sp>
      <p:sp>
        <p:nvSpPr>
          <p:cNvPr id="5" name="页脚占位符 4">
            <a:extLst>
              <a:ext uri="{FF2B5EF4-FFF2-40B4-BE49-F238E27FC236}">
                <a16:creationId xmlns:a16="http://schemas.microsoft.com/office/drawing/2014/main" id="{865B0648-4FA5-0F12-69C9-82FA27218E4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A3AF44-ADEA-5315-59D6-6965CCE42D6F}"/>
              </a:ext>
            </a:extLst>
          </p:cNvPr>
          <p:cNvSpPr>
            <a:spLocks noGrp="1"/>
          </p:cNvSpPr>
          <p:nvPr>
            <p:ph type="sldNum" sz="quarter" idx="12"/>
          </p:nvPr>
        </p:nvSpPr>
        <p:spPr/>
        <p:txBody>
          <a:bodyPr/>
          <a:lstStyle>
            <a:lvl1pPr>
              <a:defRPr/>
            </a:lvl1pPr>
          </a:lstStyle>
          <a:p>
            <a:fld id="{3EDCE088-DEFD-B545-BAF6-38CB3C1558C0}" type="slidenum">
              <a:rPr lang="zh-CN" altLang="en-US"/>
              <a:pPr/>
              <a:t>‹#›</a:t>
            </a:fld>
            <a:endParaRPr lang="zh-CN" altLang="en-US"/>
          </a:p>
        </p:txBody>
      </p:sp>
    </p:spTree>
    <p:extLst>
      <p:ext uri="{BB962C8B-B14F-4D97-AF65-F5344CB8AC3E}">
        <p14:creationId xmlns:p14="http://schemas.microsoft.com/office/powerpoint/2010/main" val="352588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7CDA39-383D-0000-9055-824CF2253018}"/>
              </a:ext>
            </a:extLst>
          </p:cNvPr>
          <p:cNvSpPr>
            <a:spLocks noGrp="1"/>
          </p:cNvSpPr>
          <p:nvPr>
            <p:ph type="dt" sz="half" idx="10"/>
          </p:nvPr>
        </p:nvSpPr>
        <p:spPr/>
        <p:txBody>
          <a:bodyPr/>
          <a:lstStyle>
            <a:lvl1pPr>
              <a:defRPr/>
            </a:lvl1pPr>
          </a:lstStyle>
          <a:p>
            <a:pPr>
              <a:defRPr/>
            </a:pPr>
            <a:fld id="{B48677E2-B8D3-E446-86F2-E4D7AF9F6500}" type="datetimeFigureOut">
              <a:rPr lang="zh-CN" altLang="en-US"/>
              <a:pPr>
                <a:defRPr/>
              </a:pPr>
              <a:t>2024/3/19</a:t>
            </a:fld>
            <a:endParaRPr lang="zh-CN" altLang="en-US"/>
          </a:p>
        </p:txBody>
      </p:sp>
      <p:sp>
        <p:nvSpPr>
          <p:cNvPr id="5" name="页脚占位符 4">
            <a:extLst>
              <a:ext uri="{FF2B5EF4-FFF2-40B4-BE49-F238E27FC236}">
                <a16:creationId xmlns:a16="http://schemas.microsoft.com/office/drawing/2014/main" id="{1EF76728-0964-0D2B-388C-FFD3E985461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00F5F69-48AA-4E79-6084-BFA5C68DDA72}"/>
              </a:ext>
            </a:extLst>
          </p:cNvPr>
          <p:cNvSpPr>
            <a:spLocks noGrp="1"/>
          </p:cNvSpPr>
          <p:nvPr>
            <p:ph type="sldNum" sz="quarter" idx="12"/>
          </p:nvPr>
        </p:nvSpPr>
        <p:spPr/>
        <p:txBody>
          <a:bodyPr/>
          <a:lstStyle>
            <a:lvl1pPr>
              <a:defRPr/>
            </a:lvl1pPr>
          </a:lstStyle>
          <a:p>
            <a:fld id="{61596DE4-9EBD-FF44-BE20-13B186806C70}" type="slidenum">
              <a:rPr lang="zh-CN" altLang="en-US"/>
              <a:pPr/>
              <a:t>‹#›</a:t>
            </a:fld>
            <a:endParaRPr lang="zh-CN" altLang="en-US"/>
          </a:p>
        </p:txBody>
      </p:sp>
    </p:spTree>
    <p:extLst>
      <p:ext uri="{BB962C8B-B14F-4D97-AF65-F5344CB8AC3E}">
        <p14:creationId xmlns:p14="http://schemas.microsoft.com/office/powerpoint/2010/main" val="320214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6377"/>
            <a:ext cx="20574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1" y="206377"/>
            <a:ext cx="60198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0F07E0-3CB6-5A76-0465-9432F539ED6C}"/>
              </a:ext>
            </a:extLst>
          </p:cNvPr>
          <p:cNvSpPr>
            <a:spLocks noGrp="1"/>
          </p:cNvSpPr>
          <p:nvPr>
            <p:ph type="dt" sz="half" idx="10"/>
          </p:nvPr>
        </p:nvSpPr>
        <p:spPr/>
        <p:txBody>
          <a:bodyPr/>
          <a:lstStyle>
            <a:lvl1pPr>
              <a:defRPr/>
            </a:lvl1pPr>
          </a:lstStyle>
          <a:p>
            <a:pPr>
              <a:defRPr/>
            </a:pPr>
            <a:fld id="{ECD25E5B-126F-C54A-8847-3116131B262B}" type="datetimeFigureOut">
              <a:rPr lang="zh-CN" altLang="en-US"/>
              <a:pPr>
                <a:defRPr/>
              </a:pPr>
              <a:t>2024/3/19</a:t>
            </a:fld>
            <a:endParaRPr lang="zh-CN" altLang="en-US"/>
          </a:p>
        </p:txBody>
      </p:sp>
      <p:sp>
        <p:nvSpPr>
          <p:cNvPr id="5" name="页脚占位符 4">
            <a:extLst>
              <a:ext uri="{FF2B5EF4-FFF2-40B4-BE49-F238E27FC236}">
                <a16:creationId xmlns:a16="http://schemas.microsoft.com/office/drawing/2014/main" id="{94F239B8-C7A8-7B48-478E-83BC6B50D52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5BD92D4-C205-7C98-BFA5-9F68DBC33264}"/>
              </a:ext>
            </a:extLst>
          </p:cNvPr>
          <p:cNvSpPr>
            <a:spLocks noGrp="1"/>
          </p:cNvSpPr>
          <p:nvPr>
            <p:ph type="sldNum" sz="quarter" idx="12"/>
          </p:nvPr>
        </p:nvSpPr>
        <p:spPr/>
        <p:txBody>
          <a:bodyPr/>
          <a:lstStyle>
            <a:lvl1pPr>
              <a:defRPr/>
            </a:lvl1pPr>
          </a:lstStyle>
          <a:p>
            <a:fld id="{2966CD09-4E08-6F44-92CC-B6E86E05EFB9}" type="slidenum">
              <a:rPr lang="zh-CN" altLang="en-US"/>
              <a:pPr/>
              <a:t>‹#›</a:t>
            </a:fld>
            <a:endParaRPr lang="zh-CN" altLang="en-US"/>
          </a:p>
        </p:txBody>
      </p:sp>
    </p:spTree>
    <p:extLst>
      <p:ext uri="{BB962C8B-B14F-4D97-AF65-F5344CB8AC3E}">
        <p14:creationId xmlns:p14="http://schemas.microsoft.com/office/powerpoint/2010/main" val="1134273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a:extLst>
              <a:ext uri="{FF2B5EF4-FFF2-40B4-BE49-F238E27FC236}">
                <a16:creationId xmlns:a16="http://schemas.microsoft.com/office/drawing/2014/main" id="{546E6C49-2134-F3ED-9D72-053AA9E33832}"/>
              </a:ext>
            </a:extLst>
          </p:cNvPr>
          <p:cNvSpPr>
            <a:spLocks noGrp="1"/>
          </p:cNvSpPr>
          <p:nvPr>
            <p:ph type="sldNum" sz="quarter" idx="10"/>
          </p:nvPr>
        </p:nvSpPr>
        <p:spPr/>
        <p:txBody>
          <a:bodyPr/>
          <a:lstStyle>
            <a:lvl1pPr>
              <a:defRPr/>
            </a:lvl1pPr>
          </a:lstStyle>
          <a:p>
            <a:fld id="{0FBC48F9-A6D6-6C4B-8762-F3C659FF90BB}" type="slidenum">
              <a:rPr lang="zh-CN" altLang="en-US"/>
              <a:pPr/>
              <a:t>‹#›</a:t>
            </a:fld>
            <a:endParaRPr lang="zh-CN" altLang="en-US"/>
          </a:p>
        </p:txBody>
      </p:sp>
    </p:spTree>
    <p:extLst>
      <p:ext uri="{BB962C8B-B14F-4D97-AF65-F5344CB8AC3E}">
        <p14:creationId xmlns:p14="http://schemas.microsoft.com/office/powerpoint/2010/main" val="308415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245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400">
                <a:solidFill>
                  <a:schemeClr val="tx1">
                    <a:tint val="75000"/>
                  </a:schemeClr>
                </a:solidFill>
              </a:defRPr>
            </a:lvl1pPr>
            <a:lvl2pPr marL="531496" indent="0">
              <a:buNone/>
              <a:defRPr sz="2100">
                <a:solidFill>
                  <a:schemeClr val="tx1">
                    <a:tint val="75000"/>
                  </a:schemeClr>
                </a:solidFill>
              </a:defRPr>
            </a:lvl2pPr>
            <a:lvl3pPr marL="1062992" indent="0">
              <a:buNone/>
              <a:defRPr sz="1800">
                <a:solidFill>
                  <a:schemeClr val="tx1">
                    <a:tint val="75000"/>
                  </a:schemeClr>
                </a:solidFill>
              </a:defRPr>
            </a:lvl3pPr>
            <a:lvl4pPr marL="1594488" indent="0">
              <a:buNone/>
              <a:defRPr sz="1700">
                <a:solidFill>
                  <a:schemeClr val="tx1">
                    <a:tint val="75000"/>
                  </a:schemeClr>
                </a:solidFill>
              </a:defRPr>
            </a:lvl4pPr>
            <a:lvl5pPr marL="2125983" indent="0">
              <a:buNone/>
              <a:defRPr sz="1700">
                <a:solidFill>
                  <a:schemeClr val="tx1">
                    <a:tint val="75000"/>
                  </a:schemeClr>
                </a:solidFill>
              </a:defRPr>
            </a:lvl5pPr>
            <a:lvl6pPr marL="2657480" indent="0">
              <a:buNone/>
              <a:defRPr sz="1700">
                <a:solidFill>
                  <a:schemeClr val="tx1">
                    <a:tint val="75000"/>
                  </a:schemeClr>
                </a:solidFill>
              </a:defRPr>
            </a:lvl6pPr>
            <a:lvl7pPr marL="3188975" indent="0">
              <a:buNone/>
              <a:defRPr sz="1700">
                <a:solidFill>
                  <a:schemeClr val="tx1">
                    <a:tint val="75000"/>
                  </a:schemeClr>
                </a:solidFill>
              </a:defRPr>
            </a:lvl7pPr>
            <a:lvl8pPr marL="3720472" indent="0">
              <a:buNone/>
              <a:defRPr sz="1700">
                <a:solidFill>
                  <a:schemeClr val="tx1">
                    <a:tint val="75000"/>
                  </a:schemeClr>
                </a:solidFill>
              </a:defRPr>
            </a:lvl8pPr>
            <a:lvl9pPr marL="4251967" indent="0">
              <a:buNone/>
              <a:defRPr sz="17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384F58-A888-0058-EE16-EB5EB4E46EEB}"/>
              </a:ext>
            </a:extLst>
          </p:cNvPr>
          <p:cNvSpPr>
            <a:spLocks noGrp="1"/>
          </p:cNvSpPr>
          <p:nvPr>
            <p:ph type="dt" sz="half" idx="10"/>
          </p:nvPr>
        </p:nvSpPr>
        <p:spPr/>
        <p:txBody>
          <a:bodyPr/>
          <a:lstStyle>
            <a:lvl1pPr>
              <a:defRPr/>
            </a:lvl1pPr>
          </a:lstStyle>
          <a:p>
            <a:pPr>
              <a:defRPr/>
            </a:pPr>
            <a:fld id="{3341958B-41DE-C942-9F96-5D20E49074A5}" type="datetimeFigureOut">
              <a:rPr lang="zh-CN" altLang="en-US"/>
              <a:pPr>
                <a:defRPr/>
              </a:pPr>
              <a:t>2024/3/19</a:t>
            </a:fld>
            <a:endParaRPr lang="zh-CN" altLang="en-US"/>
          </a:p>
        </p:txBody>
      </p:sp>
      <p:sp>
        <p:nvSpPr>
          <p:cNvPr id="5" name="页脚占位符 4">
            <a:extLst>
              <a:ext uri="{FF2B5EF4-FFF2-40B4-BE49-F238E27FC236}">
                <a16:creationId xmlns:a16="http://schemas.microsoft.com/office/drawing/2014/main" id="{22640EE9-DA58-594E-0140-4FCE25FF085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36D3E99-2593-FF43-C39B-F0E8E5FC9AF3}"/>
              </a:ext>
            </a:extLst>
          </p:cNvPr>
          <p:cNvSpPr>
            <a:spLocks noGrp="1"/>
          </p:cNvSpPr>
          <p:nvPr>
            <p:ph type="sldNum" sz="quarter" idx="12"/>
          </p:nvPr>
        </p:nvSpPr>
        <p:spPr/>
        <p:txBody>
          <a:bodyPr/>
          <a:lstStyle>
            <a:lvl1pPr>
              <a:defRPr/>
            </a:lvl1pPr>
          </a:lstStyle>
          <a:p>
            <a:fld id="{F4D1D32A-ACCB-D846-B6AB-94B2C527993A}" type="slidenum">
              <a:rPr lang="zh-CN" altLang="en-US"/>
              <a:pPr/>
              <a:t>‹#›</a:t>
            </a:fld>
            <a:endParaRPr lang="zh-CN" altLang="en-US"/>
          </a:p>
        </p:txBody>
      </p:sp>
    </p:spTree>
    <p:extLst>
      <p:ext uri="{BB962C8B-B14F-4D97-AF65-F5344CB8AC3E}">
        <p14:creationId xmlns:p14="http://schemas.microsoft.com/office/powerpoint/2010/main" val="53683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2" y="1200153"/>
            <a:ext cx="4038599" cy="3394075"/>
          </a:xfrm>
        </p:spPr>
        <p:txBody>
          <a:bodyPr/>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2" y="1200153"/>
            <a:ext cx="4038599" cy="3394075"/>
          </a:xfrm>
        </p:spPr>
        <p:txBody>
          <a:bodyPr/>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69E00492-FF63-C82D-8DE1-9B10A440227C}"/>
              </a:ext>
            </a:extLst>
          </p:cNvPr>
          <p:cNvSpPr>
            <a:spLocks noGrp="1"/>
          </p:cNvSpPr>
          <p:nvPr>
            <p:ph type="dt" sz="half" idx="10"/>
          </p:nvPr>
        </p:nvSpPr>
        <p:spPr/>
        <p:txBody>
          <a:bodyPr/>
          <a:lstStyle>
            <a:lvl1pPr>
              <a:defRPr/>
            </a:lvl1pPr>
          </a:lstStyle>
          <a:p>
            <a:pPr>
              <a:defRPr/>
            </a:pPr>
            <a:fld id="{BA9D3C9D-078D-FE4A-AA77-EA056903E225}" type="datetimeFigureOut">
              <a:rPr lang="zh-CN" altLang="en-US"/>
              <a:pPr>
                <a:defRPr/>
              </a:pPr>
              <a:t>2024/3/19</a:t>
            </a:fld>
            <a:endParaRPr lang="zh-CN" altLang="en-US"/>
          </a:p>
        </p:txBody>
      </p:sp>
      <p:sp>
        <p:nvSpPr>
          <p:cNvPr id="6" name="页脚占位符 4">
            <a:extLst>
              <a:ext uri="{FF2B5EF4-FFF2-40B4-BE49-F238E27FC236}">
                <a16:creationId xmlns:a16="http://schemas.microsoft.com/office/drawing/2014/main" id="{2901D0BA-A645-491C-B6B6-B4BE33149E9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E6FE596-E9EC-D821-112E-C0916ADEFC53}"/>
              </a:ext>
            </a:extLst>
          </p:cNvPr>
          <p:cNvSpPr>
            <a:spLocks noGrp="1"/>
          </p:cNvSpPr>
          <p:nvPr>
            <p:ph type="sldNum" sz="quarter" idx="12"/>
          </p:nvPr>
        </p:nvSpPr>
        <p:spPr/>
        <p:txBody>
          <a:bodyPr/>
          <a:lstStyle>
            <a:lvl1pPr>
              <a:defRPr/>
            </a:lvl1pPr>
          </a:lstStyle>
          <a:p>
            <a:fld id="{E1AF12B3-C620-6648-9D99-CB4FAF606978}" type="slidenum">
              <a:rPr lang="zh-CN" altLang="en-US"/>
              <a:pPr/>
              <a:t>‹#›</a:t>
            </a:fld>
            <a:endParaRPr lang="zh-CN" altLang="en-US"/>
          </a:p>
        </p:txBody>
      </p:sp>
    </p:spTree>
    <p:extLst>
      <p:ext uri="{BB962C8B-B14F-4D97-AF65-F5344CB8AC3E}">
        <p14:creationId xmlns:p14="http://schemas.microsoft.com/office/powerpoint/2010/main" val="331043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40"/>
            <a:ext cx="8229601" cy="114300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535114"/>
            <a:ext cx="4040188" cy="639762"/>
          </a:xfrm>
        </p:spPr>
        <p:txBody>
          <a:bodyPr anchor="b"/>
          <a:lstStyle>
            <a:lvl1pPr marL="0" indent="0">
              <a:buNone/>
              <a:defRPr sz="2800" b="1"/>
            </a:lvl1pPr>
            <a:lvl2pPr marL="531496" indent="0">
              <a:buNone/>
              <a:defRPr sz="2400" b="1"/>
            </a:lvl2pPr>
            <a:lvl3pPr marL="1062992" indent="0">
              <a:buNone/>
              <a:defRPr sz="2100" b="1"/>
            </a:lvl3pPr>
            <a:lvl4pPr marL="1594488" indent="0">
              <a:buNone/>
              <a:defRPr sz="1800" b="1"/>
            </a:lvl4pPr>
            <a:lvl5pPr marL="2125983" indent="0">
              <a:buNone/>
              <a:defRPr sz="1800" b="1"/>
            </a:lvl5pPr>
            <a:lvl6pPr marL="2657480" indent="0">
              <a:buNone/>
              <a:defRPr sz="1800" b="1"/>
            </a:lvl6pPr>
            <a:lvl7pPr marL="3188975" indent="0">
              <a:buNone/>
              <a:defRPr sz="1800" b="1"/>
            </a:lvl7pPr>
            <a:lvl8pPr marL="3720472" indent="0">
              <a:buNone/>
              <a:defRPr sz="1800" b="1"/>
            </a:lvl8pPr>
            <a:lvl9pPr marL="4251967"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457201" y="2174876"/>
            <a:ext cx="4040188" cy="3951288"/>
          </a:xfrm>
        </p:spPr>
        <p:txBody>
          <a:bodyPr/>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4"/>
            <a:ext cx="4041776" cy="639762"/>
          </a:xfrm>
        </p:spPr>
        <p:txBody>
          <a:bodyPr anchor="b"/>
          <a:lstStyle>
            <a:lvl1pPr marL="0" indent="0">
              <a:buNone/>
              <a:defRPr sz="2800" b="1"/>
            </a:lvl1pPr>
            <a:lvl2pPr marL="531496" indent="0">
              <a:buNone/>
              <a:defRPr sz="2400" b="1"/>
            </a:lvl2pPr>
            <a:lvl3pPr marL="1062992" indent="0">
              <a:buNone/>
              <a:defRPr sz="2100" b="1"/>
            </a:lvl3pPr>
            <a:lvl4pPr marL="1594488" indent="0">
              <a:buNone/>
              <a:defRPr sz="1800" b="1"/>
            </a:lvl4pPr>
            <a:lvl5pPr marL="2125983" indent="0">
              <a:buNone/>
              <a:defRPr sz="1800" b="1"/>
            </a:lvl5pPr>
            <a:lvl6pPr marL="2657480" indent="0">
              <a:buNone/>
              <a:defRPr sz="1800" b="1"/>
            </a:lvl6pPr>
            <a:lvl7pPr marL="3188975" indent="0">
              <a:buNone/>
              <a:defRPr sz="1800" b="1"/>
            </a:lvl7pPr>
            <a:lvl8pPr marL="3720472" indent="0">
              <a:buNone/>
              <a:defRPr sz="1800" b="1"/>
            </a:lvl8pPr>
            <a:lvl9pPr marL="4251967"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4645027" y="2174876"/>
            <a:ext cx="4041776" cy="3951288"/>
          </a:xfrm>
        </p:spPr>
        <p:txBody>
          <a:bodyPr/>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E5D0EE1C-C674-363F-68B0-DD4784146E6F}"/>
              </a:ext>
            </a:extLst>
          </p:cNvPr>
          <p:cNvSpPr>
            <a:spLocks noGrp="1"/>
          </p:cNvSpPr>
          <p:nvPr>
            <p:ph type="dt" sz="half" idx="10"/>
          </p:nvPr>
        </p:nvSpPr>
        <p:spPr/>
        <p:txBody>
          <a:bodyPr/>
          <a:lstStyle>
            <a:lvl1pPr>
              <a:defRPr/>
            </a:lvl1pPr>
          </a:lstStyle>
          <a:p>
            <a:pPr>
              <a:defRPr/>
            </a:pPr>
            <a:fld id="{DA0914F1-3A55-444A-AA04-CC59EF9CC3A8}" type="datetimeFigureOut">
              <a:rPr lang="zh-CN" altLang="en-US"/>
              <a:pPr>
                <a:defRPr/>
              </a:pPr>
              <a:t>2024/3/19</a:t>
            </a:fld>
            <a:endParaRPr lang="zh-CN" altLang="en-US"/>
          </a:p>
        </p:txBody>
      </p:sp>
      <p:sp>
        <p:nvSpPr>
          <p:cNvPr id="8" name="页脚占位符 4">
            <a:extLst>
              <a:ext uri="{FF2B5EF4-FFF2-40B4-BE49-F238E27FC236}">
                <a16:creationId xmlns:a16="http://schemas.microsoft.com/office/drawing/2014/main" id="{83332EC3-F8AA-D8B0-25E1-8F56C0E1541F}"/>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0BC4EB3-467E-CCDC-9EF5-48573E97D14E}"/>
              </a:ext>
            </a:extLst>
          </p:cNvPr>
          <p:cNvSpPr>
            <a:spLocks noGrp="1"/>
          </p:cNvSpPr>
          <p:nvPr>
            <p:ph type="sldNum" sz="quarter" idx="12"/>
          </p:nvPr>
        </p:nvSpPr>
        <p:spPr/>
        <p:txBody>
          <a:bodyPr/>
          <a:lstStyle>
            <a:lvl1pPr>
              <a:defRPr/>
            </a:lvl1pPr>
          </a:lstStyle>
          <a:p>
            <a:fld id="{27781E9A-0AF8-F449-99ED-EBCF69501EAF}" type="slidenum">
              <a:rPr lang="zh-CN" altLang="en-US"/>
              <a:pPr/>
              <a:t>‹#›</a:t>
            </a:fld>
            <a:endParaRPr lang="zh-CN" altLang="en-US"/>
          </a:p>
        </p:txBody>
      </p:sp>
    </p:spTree>
    <p:extLst>
      <p:ext uri="{BB962C8B-B14F-4D97-AF65-F5344CB8AC3E}">
        <p14:creationId xmlns:p14="http://schemas.microsoft.com/office/powerpoint/2010/main" val="1536049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9CF49BE9-A26B-0347-F239-A5F260F6777F}"/>
              </a:ext>
            </a:extLst>
          </p:cNvPr>
          <p:cNvSpPr>
            <a:spLocks noGrp="1"/>
          </p:cNvSpPr>
          <p:nvPr>
            <p:ph type="dt" sz="half" idx="10"/>
          </p:nvPr>
        </p:nvSpPr>
        <p:spPr/>
        <p:txBody>
          <a:bodyPr/>
          <a:lstStyle>
            <a:lvl1pPr>
              <a:defRPr/>
            </a:lvl1pPr>
          </a:lstStyle>
          <a:p>
            <a:pPr>
              <a:defRPr/>
            </a:pPr>
            <a:fld id="{C95F2D93-511A-5E44-81B9-A024E64B4230}" type="datetimeFigureOut">
              <a:rPr lang="zh-CN" altLang="en-US"/>
              <a:pPr>
                <a:defRPr/>
              </a:pPr>
              <a:t>2024/3/19</a:t>
            </a:fld>
            <a:endParaRPr lang="zh-CN" altLang="en-US"/>
          </a:p>
        </p:txBody>
      </p:sp>
      <p:sp>
        <p:nvSpPr>
          <p:cNvPr id="4" name="页脚占位符 4">
            <a:extLst>
              <a:ext uri="{FF2B5EF4-FFF2-40B4-BE49-F238E27FC236}">
                <a16:creationId xmlns:a16="http://schemas.microsoft.com/office/drawing/2014/main" id="{56C730B7-A3AC-342B-8CC9-92D1BE293128}"/>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B5B5D7D-B342-F0FB-DD6E-7EB6D90DCC9C}"/>
              </a:ext>
            </a:extLst>
          </p:cNvPr>
          <p:cNvSpPr>
            <a:spLocks noGrp="1"/>
          </p:cNvSpPr>
          <p:nvPr>
            <p:ph type="sldNum" sz="quarter" idx="12"/>
          </p:nvPr>
        </p:nvSpPr>
        <p:spPr/>
        <p:txBody>
          <a:bodyPr/>
          <a:lstStyle>
            <a:lvl1pPr>
              <a:defRPr/>
            </a:lvl1pPr>
          </a:lstStyle>
          <a:p>
            <a:fld id="{1153DA3D-7F41-0644-B4BA-9E8F25A5DB01}" type="slidenum">
              <a:rPr lang="zh-CN" altLang="en-US"/>
              <a:pPr/>
              <a:t>‹#›</a:t>
            </a:fld>
            <a:endParaRPr lang="zh-CN" altLang="en-US"/>
          </a:p>
        </p:txBody>
      </p:sp>
    </p:spTree>
    <p:extLst>
      <p:ext uri="{BB962C8B-B14F-4D97-AF65-F5344CB8AC3E}">
        <p14:creationId xmlns:p14="http://schemas.microsoft.com/office/powerpoint/2010/main" val="294135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123B10DC-30AB-3CAF-FD92-2C0219D6D96E}"/>
              </a:ext>
            </a:extLst>
          </p:cNvPr>
          <p:cNvSpPr>
            <a:spLocks noGrp="1"/>
          </p:cNvSpPr>
          <p:nvPr>
            <p:ph type="dt" sz="half" idx="10"/>
          </p:nvPr>
        </p:nvSpPr>
        <p:spPr/>
        <p:txBody>
          <a:bodyPr/>
          <a:lstStyle>
            <a:lvl1pPr>
              <a:defRPr/>
            </a:lvl1pPr>
          </a:lstStyle>
          <a:p>
            <a:pPr>
              <a:defRPr/>
            </a:pPr>
            <a:fld id="{8103817C-FECC-DA4D-93BE-F80B1F70DBB0}" type="datetimeFigureOut">
              <a:rPr lang="zh-CN" altLang="en-US"/>
              <a:pPr>
                <a:defRPr/>
              </a:pPr>
              <a:t>2024/3/19</a:t>
            </a:fld>
            <a:endParaRPr lang="zh-CN" altLang="en-US"/>
          </a:p>
        </p:txBody>
      </p:sp>
      <p:sp>
        <p:nvSpPr>
          <p:cNvPr id="3" name="页脚占位符 4">
            <a:extLst>
              <a:ext uri="{FF2B5EF4-FFF2-40B4-BE49-F238E27FC236}">
                <a16:creationId xmlns:a16="http://schemas.microsoft.com/office/drawing/2014/main" id="{6B70E6C2-080F-8067-4CCE-BA484217F79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A7E07C9-6A46-7B52-E425-F5DE40A28C0E}"/>
              </a:ext>
            </a:extLst>
          </p:cNvPr>
          <p:cNvSpPr>
            <a:spLocks noGrp="1"/>
          </p:cNvSpPr>
          <p:nvPr>
            <p:ph type="sldNum" sz="quarter" idx="12"/>
          </p:nvPr>
        </p:nvSpPr>
        <p:spPr/>
        <p:txBody>
          <a:bodyPr/>
          <a:lstStyle>
            <a:lvl1pPr>
              <a:defRPr/>
            </a:lvl1pPr>
          </a:lstStyle>
          <a:p>
            <a:fld id="{48C09107-F16D-F546-B0DE-06B60DAE92AC}" type="slidenum">
              <a:rPr lang="zh-CN" altLang="en-US"/>
              <a:pPr/>
              <a:t>‹#›</a:t>
            </a:fld>
            <a:endParaRPr lang="zh-CN" altLang="en-US"/>
          </a:p>
        </p:txBody>
      </p:sp>
    </p:spTree>
    <p:extLst>
      <p:ext uri="{BB962C8B-B14F-4D97-AF65-F5344CB8AC3E}">
        <p14:creationId xmlns:p14="http://schemas.microsoft.com/office/powerpoint/2010/main" val="110731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1"/>
            <a:ext cx="3008313" cy="1162051"/>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3575050" y="273053"/>
            <a:ext cx="5111749" cy="5853113"/>
          </a:xfrm>
        </p:spPr>
        <p:txBody>
          <a:bodyPr/>
          <a:lstStyle>
            <a:lvl1pPr>
              <a:defRPr sz="3700"/>
            </a:lvl1pPr>
            <a:lvl2pPr>
              <a:defRPr sz="3200"/>
            </a:lvl2pPr>
            <a:lvl3pPr>
              <a:defRPr sz="28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4"/>
            <a:ext cx="3008313" cy="4691064"/>
          </a:xfrm>
        </p:spPr>
        <p:txBody>
          <a:bodyPr/>
          <a:lstStyle>
            <a:lvl1pPr marL="0" indent="0">
              <a:buNone/>
              <a:defRPr sz="1700"/>
            </a:lvl1pPr>
            <a:lvl2pPr marL="531496" indent="0">
              <a:buNone/>
              <a:defRPr sz="1400"/>
            </a:lvl2pPr>
            <a:lvl3pPr marL="1062992" indent="0">
              <a:buNone/>
              <a:defRPr sz="1100"/>
            </a:lvl3pPr>
            <a:lvl4pPr marL="1594488" indent="0">
              <a:buNone/>
              <a:defRPr sz="1100"/>
            </a:lvl4pPr>
            <a:lvl5pPr marL="2125983" indent="0">
              <a:buNone/>
              <a:defRPr sz="1100"/>
            </a:lvl5pPr>
            <a:lvl6pPr marL="2657480" indent="0">
              <a:buNone/>
              <a:defRPr sz="1100"/>
            </a:lvl6pPr>
            <a:lvl7pPr marL="3188975" indent="0">
              <a:buNone/>
              <a:defRPr sz="1100"/>
            </a:lvl7pPr>
            <a:lvl8pPr marL="3720472" indent="0">
              <a:buNone/>
              <a:defRPr sz="1100"/>
            </a:lvl8pPr>
            <a:lvl9pPr marL="4251967" indent="0">
              <a:buNone/>
              <a:defRPr sz="11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D963C74-E6DF-17BB-3A8B-E0EB70DD141D}"/>
              </a:ext>
            </a:extLst>
          </p:cNvPr>
          <p:cNvSpPr>
            <a:spLocks noGrp="1"/>
          </p:cNvSpPr>
          <p:nvPr>
            <p:ph type="dt" sz="half" idx="10"/>
          </p:nvPr>
        </p:nvSpPr>
        <p:spPr/>
        <p:txBody>
          <a:bodyPr/>
          <a:lstStyle>
            <a:lvl1pPr>
              <a:defRPr/>
            </a:lvl1pPr>
          </a:lstStyle>
          <a:p>
            <a:pPr>
              <a:defRPr/>
            </a:pPr>
            <a:fld id="{25A8FCE1-531B-2840-9979-E9262787F70C}" type="datetimeFigureOut">
              <a:rPr lang="zh-CN" altLang="en-US"/>
              <a:pPr>
                <a:defRPr/>
              </a:pPr>
              <a:t>2024/3/19</a:t>
            </a:fld>
            <a:endParaRPr lang="zh-CN" altLang="en-US"/>
          </a:p>
        </p:txBody>
      </p:sp>
      <p:sp>
        <p:nvSpPr>
          <p:cNvPr id="6" name="页脚占位符 4">
            <a:extLst>
              <a:ext uri="{FF2B5EF4-FFF2-40B4-BE49-F238E27FC236}">
                <a16:creationId xmlns:a16="http://schemas.microsoft.com/office/drawing/2014/main" id="{CC6390C7-60B5-E8EB-E33F-88F24D0AB18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C095E8F-E030-6351-01ED-F8DA2C28049D}"/>
              </a:ext>
            </a:extLst>
          </p:cNvPr>
          <p:cNvSpPr>
            <a:spLocks noGrp="1"/>
          </p:cNvSpPr>
          <p:nvPr>
            <p:ph type="sldNum" sz="quarter" idx="12"/>
          </p:nvPr>
        </p:nvSpPr>
        <p:spPr/>
        <p:txBody>
          <a:bodyPr/>
          <a:lstStyle>
            <a:lvl1pPr>
              <a:defRPr/>
            </a:lvl1pPr>
          </a:lstStyle>
          <a:p>
            <a:fld id="{B50CCCA6-9396-184F-A701-E12125A7225F}" type="slidenum">
              <a:rPr lang="zh-CN" altLang="en-US"/>
              <a:pPr/>
              <a:t>‹#›</a:t>
            </a:fld>
            <a:endParaRPr lang="zh-CN" altLang="en-US"/>
          </a:p>
        </p:txBody>
      </p:sp>
    </p:spTree>
    <p:extLst>
      <p:ext uri="{BB962C8B-B14F-4D97-AF65-F5344CB8AC3E}">
        <p14:creationId xmlns:p14="http://schemas.microsoft.com/office/powerpoint/2010/main" val="76411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3"/>
            <a:ext cx="5486400" cy="566738"/>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1792289" y="612775"/>
            <a:ext cx="5486400" cy="4114800"/>
          </a:xfrm>
        </p:spPr>
        <p:txBody>
          <a:bodyPr rtlCol="0">
            <a:normAutofit/>
          </a:bodyPr>
          <a:lstStyle>
            <a:lvl1pPr marL="0" indent="0">
              <a:buNone/>
              <a:defRPr sz="3700"/>
            </a:lvl1pPr>
            <a:lvl2pPr marL="531496" indent="0">
              <a:buNone/>
              <a:defRPr sz="3200"/>
            </a:lvl2pPr>
            <a:lvl3pPr marL="1062992" indent="0">
              <a:buNone/>
              <a:defRPr sz="2800"/>
            </a:lvl3pPr>
            <a:lvl4pPr marL="1594488" indent="0">
              <a:buNone/>
              <a:defRPr sz="2400"/>
            </a:lvl4pPr>
            <a:lvl5pPr marL="2125983" indent="0">
              <a:buNone/>
              <a:defRPr sz="2400"/>
            </a:lvl5pPr>
            <a:lvl6pPr marL="2657480" indent="0">
              <a:buNone/>
              <a:defRPr sz="2400"/>
            </a:lvl6pPr>
            <a:lvl7pPr marL="3188975" indent="0">
              <a:buNone/>
              <a:defRPr sz="2400"/>
            </a:lvl7pPr>
            <a:lvl8pPr marL="3720472" indent="0">
              <a:buNone/>
              <a:defRPr sz="2400"/>
            </a:lvl8pPr>
            <a:lvl9pPr marL="4251967" indent="0">
              <a:buNone/>
              <a:defRPr sz="2400"/>
            </a:lvl9pPr>
          </a:lstStyle>
          <a:p>
            <a:pPr lvl="0"/>
            <a:endParaRPr lang="zh-CN" altLang="en-US" noProof="0"/>
          </a:p>
        </p:txBody>
      </p:sp>
      <p:sp>
        <p:nvSpPr>
          <p:cNvPr id="4" name="文本占位符 3"/>
          <p:cNvSpPr>
            <a:spLocks noGrp="1"/>
          </p:cNvSpPr>
          <p:nvPr>
            <p:ph type="body" sz="half" idx="2"/>
          </p:nvPr>
        </p:nvSpPr>
        <p:spPr>
          <a:xfrm>
            <a:off x="1792289" y="5367339"/>
            <a:ext cx="5486400" cy="804863"/>
          </a:xfrm>
        </p:spPr>
        <p:txBody>
          <a:bodyPr/>
          <a:lstStyle>
            <a:lvl1pPr marL="0" indent="0">
              <a:buNone/>
              <a:defRPr sz="1700"/>
            </a:lvl1pPr>
            <a:lvl2pPr marL="531496" indent="0">
              <a:buNone/>
              <a:defRPr sz="1400"/>
            </a:lvl2pPr>
            <a:lvl3pPr marL="1062992" indent="0">
              <a:buNone/>
              <a:defRPr sz="1100"/>
            </a:lvl3pPr>
            <a:lvl4pPr marL="1594488" indent="0">
              <a:buNone/>
              <a:defRPr sz="1100"/>
            </a:lvl4pPr>
            <a:lvl5pPr marL="2125983" indent="0">
              <a:buNone/>
              <a:defRPr sz="1100"/>
            </a:lvl5pPr>
            <a:lvl6pPr marL="2657480" indent="0">
              <a:buNone/>
              <a:defRPr sz="1100"/>
            </a:lvl6pPr>
            <a:lvl7pPr marL="3188975" indent="0">
              <a:buNone/>
              <a:defRPr sz="1100"/>
            </a:lvl7pPr>
            <a:lvl8pPr marL="3720472" indent="0">
              <a:buNone/>
              <a:defRPr sz="1100"/>
            </a:lvl8pPr>
            <a:lvl9pPr marL="4251967" indent="0">
              <a:buNone/>
              <a:defRPr sz="11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3DD641A-E15B-E9B3-46CB-4F101EE07E6B}"/>
              </a:ext>
            </a:extLst>
          </p:cNvPr>
          <p:cNvSpPr>
            <a:spLocks noGrp="1"/>
          </p:cNvSpPr>
          <p:nvPr>
            <p:ph type="dt" sz="half" idx="10"/>
          </p:nvPr>
        </p:nvSpPr>
        <p:spPr/>
        <p:txBody>
          <a:bodyPr/>
          <a:lstStyle>
            <a:lvl1pPr>
              <a:defRPr/>
            </a:lvl1pPr>
          </a:lstStyle>
          <a:p>
            <a:pPr>
              <a:defRPr/>
            </a:pPr>
            <a:fld id="{860FE0E3-152F-FB45-B256-74EB0CAB7898}" type="datetimeFigureOut">
              <a:rPr lang="zh-CN" altLang="en-US"/>
              <a:pPr>
                <a:defRPr/>
              </a:pPr>
              <a:t>2024/3/19</a:t>
            </a:fld>
            <a:endParaRPr lang="zh-CN" altLang="en-US"/>
          </a:p>
        </p:txBody>
      </p:sp>
      <p:sp>
        <p:nvSpPr>
          <p:cNvPr id="6" name="页脚占位符 4">
            <a:extLst>
              <a:ext uri="{FF2B5EF4-FFF2-40B4-BE49-F238E27FC236}">
                <a16:creationId xmlns:a16="http://schemas.microsoft.com/office/drawing/2014/main" id="{A9F6356B-FBEF-2B5B-FCC6-D1C39D93B9B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A8C3D2C-645D-E9BA-9C48-D19EA2F3FC8B}"/>
              </a:ext>
            </a:extLst>
          </p:cNvPr>
          <p:cNvSpPr>
            <a:spLocks noGrp="1"/>
          </p:cNvSpPr>
          <p:nvPr>
            <p:ph type="sldNum" sz="quarter" idx="12"/>
          </p:nvPr>
        </p:nvSpPr>
        <p:spPr/>
        <p:txBody>
          <a:bodyPr/>
          <a:lstStyle>
            <a:lvl1pPr>
              <a:defRPr/>
            </a:lvl1pPr>
          </a:lstStyle>
          <a:p>
            <a:fld id="{C536FFFD-3C35-924B-AE34-2C67B5566F07}" type="slidenum">
              <a:rPr lang="zh-CN" altLang="en-US"/>
              <a:pPr/>
              <a:t>‹#›</a:t>
            </a:fld>
            <a:endParaRPr lang="zh-CN" altLang="en-US"/>
          </a:p>
        </p:txBody>
      </p:sp>
    </p:spTree>
    <p:extLst>
      <p:ext uri="{BB962C8B-B14F-4D97-AF65-F5344CB8AC3E}">
        <p14:creationId xmlns:p14="http://schemas.microsoft.com/office/powerpoint/2010/main" val="49067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4AF474B-A7C7-D941-6510-7CF3B5084A7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299" tIns="53149" rIns="106299" bIns="53149"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501C86D5-1B9A-10B6-2D3A-403F4C9B88B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299" tIns="53149" rIns="106299" bIns="53149"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EE2A7F6-5D89-4162-665F-11595BDD4115}"/>
              </a:ext>
            </a:extLst>
          </p:cNvPr>
          <p:cNvSpPr>
            <a:spLocks noGrp="1"/>
          </p:cNvSpPr>
          <p:nvPr>
            <p:ph type="dt" sz="half" idx="2"/>
          </p:nvPr>
        </p:nvSpPr>
        <p:spPr>
          <a:xfrm>
            <a:off x="457200" y="6356350"/>
            <a:ext cx="2133600" cy="365125"/>
          </a:xfrm>
          <a:prstGeom prst="rect">
            <a:avLst/>
          </a:prstGeom>
        </p:spPr>
        <p:txBody>
          <a:bodyPr vert="horz" wrap="square" lIns="106299" tIns="53149" rIns="106299" bIns="53149" numCol="1" anchor="ctr" anchorCtr="0" compatLnSpc="1">
            <a:prstTxWarp prst="textNoShape">
              <a:avLst/>
            </a:prstTxWarp>
          </a:bodyPr>
          <a:lstStyle>
            <a:lvl1pPr>
              <a:defRPr sz="1400">
                <a:solidFill>
                  <a:srgbClr val="898989"/>
                </a:solidFill>
                <a:ea typeface="华文新魏" pitchFamily="2" charset="-122"/>
              </a:defRPr>
            </a:lvl1pPr>
          </a:lstStyle>
          <a:p>
            <a:pPr>
              <a:defRPr/>
            </a:pPr>
            <a:fld id="{18D6A17C-F44F-924D-A588-1566059CF38D}" type="datetimeFigureOut">
              <a:rPr lang="zh-CN" altLang="en-US"/>
              <a:pPr>
                <a:defRPr/>
              </a:pPr>
              <a:t>2024/3/19</a:t>
            </a:fld>
            <a:endParaRPr lang="zh-CN" altLang="en-US"/>
          </a:p>
        </p:txBody>
      </p:sp>
      <p:sp>
        <p:nvSpPr>
          <p:cNvPr id="5" name="页脚占位符 4">
            <a:extLst>
              <a:ext uri="{FF2B5EF4-FFF2-40B4-BE49-F238E27FC236}">
                <a16:creationId xmlns:a16="http://schemas.microsoft.com/office/drawing/2014/main" id="{E2E56817-6A68-D809-ADFB-ACD994D6F55A}"/>
              </a:ext>
            </a:extLst>
          </p:cNvPr>
          <p:cNvSpPr>
            <a:spLocks noGrp="1"/>
          </p:cNvSpPr>
          <p:nvPr>
            <p:ph type="ftr" sz="quarter" idx="3"/>
          </p:nvPr>
        </p:nvSpPr>
        <p:spPr>
          <a:xfrm>
            <a:off x="3124200" y="6356350"/>
            <a:ext cx="2895600" cy="365125"/>
          </a:xfrm>
          <a:prstGeom prst="rect">
            <a:avLst/>
          </a:prstGeom>
        </p:spPr>
        <p:txBody>
          <a:bodyPr vert="horz" wrap="square" lIns="106299" tIns="53149" rIns="106299" bIns="53149" numCol="1" anchor="ctr" anchorCtr="0" compatLnSpc="1">
            <a:prstTxWarp prst="textNoShape">
              <a:avLst/>
            </a:prstTxWarp>
          </a:bodyPr>
          <a:lstStyle>
            <a:lvl1pPr algn="ctr">
              <a:defRPr sz="1400">
                <a:solidFill>
                  <a:srgbClr val="898989"/>
                </a:solidFill>
                <a:ea typeface="华文新魏" pitchFamily="2" charset="-122"/>
              </a:defRPr>
            </a:lvl1pPr>
          </a:lstStyle>
          <a:p>
            <a:pPr>
              <a:defRPr/>
            </a:pPr>
            <a:endParaRPr lang="zh-CN" altLang="en-US"/>
          </a:p>
        </p:txBody>
      </p:sp>
      <p:sp>
        <p:nvSpPr>
          <p:cNvPr id="6" name="灯片编号占位符 5">
            <a:extLst>
              <a:ext uri="{FF2B5EF4-FFF2-40B4-BE49-F238E27FC236}">
                <a16:creationId xmlns:a16="http://schemas.microsoft.com/office/drawing/2014/main" id="{CE76A6F6-3841-897F-230C-6DF178D3AC4B}"/>
              </a:ext>
            </a:extLst>
          </p:cNvPr>
          <p:cNvSpPr>
            <a:spLocks noGrp="1"/>
          </p:cNvSpPr>
          <p:nvPr>
            <p:ph type="sldNum" sz="quarter" idx="4"/>
          </p:nvPr>
        </p:nvSpPr>
        <p:spPr>
          <a:xfrm>
            <a:off x="6553200" y="6356350"/>
            <a:ext cx="2133600" cy="365125"/>
          </a:xfrm>
          <a:prstGeom prst="rect">
            <a:avLst/>
          </a:prstGeom>
        </p:spPr>
        <p:txBody>
          <a:bodyPr vert="horz" wrap="square" lIns="106299" tIns="53149" rIns="106299" bIns="53149" numCol="1" anchor="ctr" anchorCtr="0" compatLnSpc="1">
            <a:prstTxWarp prst="textNoShape">
              <a:avLst/>
            </a:prstTxWarp>
          </a:bodyPr>
          <a:lstStyle>
            <a:lvl1pPr algn="r">
              <a:defRPr sz="1400">
                <a:solidFill>
                  <a:srgbClr val="898989"/>
                </a:solidFill>
                <a:ea typeface="华文新魏" panose="02010800040101010101" pitchFamily="2" charset="-122"/>
              </a:defRPr>
            </a:lvl1pPr>
          </a:lstStyle>
          <a:p>
            <a:fld id="{EC387C87-F9B4-5240-8CB4-F218DB43844C}" type="slidenum">
              <a:rPr lang="zh-CN" altLang="en-US"/>
              <a:pPr/>
              <a:t>‹#›</a:t>
            </a:fld>
            <a:endParaRPr lang="zh-CN" altLang="en-US"/>
          </a:p>
        </p:txBody>
      </p:sp>
      <p:sp>
        <p:nvSpPr>
          <p:cNvPr id="9" name="灯片编号占位符 5">
            <a:extLst>
              <a:ext uri="{FF2B5EF4-FFF2-40B4-BE49-F238E27FC236}">
                <a16:creationId xmlns:a16="http://schemas.microsoft.com/office/drawing/2014/main" id="{D09D6DFF-F700-6E33-1E34-DD65EFBC50CA}"/>
              </a:ext>
            </a:extLst>
          </p:cNvPr>
          <p:cNvSpPr txBox="1">
            <a:spLocks/>
          </p:cNvSpPr>
          <p:nvPr userDrawn="1"/>
        </p:nvSpPr>
        <p:spPr>
          <a:xfrm>
            <a:off x="8558213" y="6383338"/>
            <a:ext cx="2133600" cy="365125"/>
          </a:xfrm>
          <a:prstGeom prst="rect">
            <a:avLst/>
          </a:prstGeom>
        </p:spPr>
        <p:txBody>
          <a:bodyPr lIns="80147" tIns="40074" rIns="80147" bIns="40074"/>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fld id="{AE63D608-B8FB-A64C-A3B3-982CFAB79ABC}" type="slidenum">
              <a:rPr lang="zh-CN" altLang="en-US" sz="2400">
                <a:ea typeface="华文新魏" panose="02010800040101010101" pitchFamily="2" charset="-122"/>
              </a:rPr>
              <a:pPr eaLnBrk="1" hangingPunct="1"/>
              <a:t>‹#›</a:t>
            </a:fld>
            <a:endParaRPr lang="zh-CN" altLang="en-US" sz="2400">
              <a:ea typeface="华文新魏" panose="02010800040101010101" pitchFamily="2" charset="-122"/>
            </a:endParaRPr>
          </a:p>
        </p:txBody>
      </p:sp>
      <p:grpSp>
        <p:nvGrpSpPr>
          <p:cNvPr id="1032" name="组合 9">
            <a:extLst>
              <a:ext uri="{FF2B5EF4-FFF2-40B4-BE49-F238E27FC236}">
                <a16:creationId xmlns:a16="http://schemas.microsoft.com/office/drawing/2014/main" id="{BA0B7740-C539-57CC-61DD-8ED1178FB61C}"/>
              </a:ext>
            </a:extLst>
          </p:cNvPr>
          <p:cNvGrpSpPr>
            <a:grpSpLocks/>
          </p:cNvGrpSpPr>
          <p:nvPr userDrawn="1"/>
        </p:nvGrpSpPr>
        <p:grpSpPr bwMode="auto">
          <a:xfrm>
            <a:off x="3175" y="0"/>
            <a:ext cx="9140825" cy="438150"/>
            <a:chOff x="3327" y="0"/>
            <a:chExt cx="9140673" cy="438922"/>
          </a:xfrm>
        </p:grpSpPr>
        <p:pic>
          <p:nvPicPr>
            <p:cNvPr id="1033" name="Picture 2" descr="F:\学校课件\多媒体\1.jpg">
              <a:extLst>
                <a:ext uri="{FF2B5EF4-FFF2-40B4-BE49-F238E27FC236}">
                  <a16:creationId xmlns:a16="http://schemas.microsoft.com/office/drawing/2014/main" id="{DDB9A143-F57A-5FD3-F8A1-A2847549355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r="84763" b="93761"/>
            <a:stretch>
              <a:fillRect/>
            </a:stretch>
          </p:blipFill>
          <p:spPr bwMode="auto">
            <a:xfrm>
              <a:off x="3327" y="0"/>
              <a:ext cx="1711153" cy="43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2" descr="F:\学校课件\多媒体\1.jpg">
              <a:extLst>
                <a:ext uri="{FF2B5EF4-FFF2-40B4-BE49-F238E27FC236}">
                  <a16:creationId xmlns:a16="http://schemas.microsoft.com/office/drawing/2014/main" id="{F3EC64EB-2E5A-494E-E894-CE55034D50A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15266" r="21754" b="93761"/>
            <a:stretch>
              <a:fillRect/>
            </a:stretch>
          </p:blipFill>
          <p:spPr bwMode="auto">
            <a:xfrm>
              <a:off x="1643042" y="0"/>
              <a:ext cx="5072098" cy="43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2" descr="F:\学校课件\多媒体\1.jpg">
              <a:extLst>
                <a:ext uri="{FF2B5EF4-FFF2-40B4-BE49-F238E27FC236}">
                  <a16:creationId xmlns:a16="http://schemas.microsoft.com/office/drawing/2014/main" id="{DC1B5D3C-5E87-0AC0-353F-F776F7D4016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78246" b="93761"/>
            <a:stretch>
              <a:fillRect/>
            </a:stretch>
          </p:blipFill>
          <p:spPr bwMode="auto">
            <a:xfrm>
              <a:off x="6701017" y="0"/>
              <a:ext cx="2442983" cy="43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771" r:id="rId1"/>
    <p:sldLayoutId id="214748378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2" r:id="rId12"/>
  </p:sldLayoutIdLst>
  <p:txStyles>
    <p:titleStyle>
      <a:lvl1pPr algn="ctr" defTabSz="1060450" rtl="0" eaLnBrk="0" fontAlgn="base" hangingPunct="0">
        <a:spcBef>
          <a:spcPct val="0"/>
        </a:spcBef>
        <a:spcAft>
          <a:spcPct val="0"/>
        </a:spcAft>
        <a:defRPr sz="5100" kern="1200">
          <a:solidFill>
            <a:schemeClr val="tx1"/>
          </a:solidFill>
          <a:latin typeface="+mj-lt"/>
          <a:ea typeface="+mj-ea"/>
          <a:cs typeface="+mj-cs"/>
        </a:defRPr>
      </a:lvl1pPr>
      <a:lvl2pPr algn="ctr" defTabSz="1060450" rtl="0" eaLnBrk="0" fontAlgn="base" hangingPunct="0">
        <a:spcBef>
          <a:spcPct val="0"/>
        </a:spcBef>
        <a:spcAft>
          <a:spcPct val="0"/>
        </a:spcAft>
        <a:defRPr sz="5100">
          <a:solidFill>
            <a:schemeClr val="tx1"/>
          </a:solidFill>
          <a:latin typeface="Times New Roman" pitchFamily="18" charset="0"/>
          <a:ea typeface="华文新魏" pitchFamily="2" charset="-122"/>
        </a:defRPr>
      </a:lvl2pPr>
      <a:lvl3pPr algn="ctr" defTabSz="1060450" rtl="0" eaLnBrk="0" fontAlgn="base" hangingPunct="0">
        <a:spcBef>
          <a:spcPct val="0"/>
        </a:spcBef>
        <a:spcAft>
          <a:spcPct val="0"/>
        </a:spcAft>
        <a:defRPr sz="5100">
          <a:solidFill>
            <a:schemeClr val="tx1"/>
          </a:solidFill>
          <a:latin typeface="Times New Roman" pitchFamily="18" charset="0"/>
          <a:ea typeface="华文新魏" pitchFamily="2" charset="-122"/>
        </a:defRPr>
      </a:lvl3pPr>
      <a:lvl4pPr algn="ctr" defTabSz="1060450" rtl="0" eaLnBrk="0" fontAlgn="base" hangingPunct="0">
        <a:spcBef>
          <a:spcPct val="0"/>
        </a:spcBef>
        <a:spcAft>
          <a:spcPct val="0"/>
        </a:spcAft>
        <a:defRPr sz="5100">
          <a:solidFill>
            <a:schemeClr val="tx1"/>
          </a:solidFill>
          <a:latin typeface="Times New Roman" pitchFamily="18" charset="0"/>
          <a:ea typeface="华文新魏" pitchFamily="2" charset="-122"/>
        </a:defRPr>
      </a:lvl4pPr>
      <a:lvl5pPr algn="ctr" defTabSz="1060450" rtl="0" eaLnBrk="0" fontAlgn="base" hangingPunct="0">
        <a:spcBef>
          <a:spcPct val="0"/>
        </a:spcBef>
        <a:spcAft>
          <a:spcPct val="0"/>
        </a:spcAft>
        <a:defRPr sz="5100">
          <a:solidFill>
            <a:schemeClr val="tx1"/>
          </a:solidFill>
          <a:latin typeface="Times New Roman" pitchFamily="18" charset="0"/>
          <a:ea typeface="华文新魏" pitchFamily="2" charset="-122"/>
        </a:defRPr>
      </a:lvl5pPr>
      <a:lvl6pPr marL="400736" algn="ctr" defTabSz="1061672" rtl="0" fontAlgn="base">
        <a:spcBef>
          <a:spcPct val="0"/>
        </a:spcBef>
        <a:spcAft>
          <a:spcPct val="0"/>
        </a:spcAft>
        <a:defRPr sz="5100">
          <a:solidFill>
            <a:schemeClr val="tx1"/>
          </a:solidFill>
          <a:latin typeface="Times New Roman" pitchFamily="18" charset="0"/>
          <a:ea typeface="华文新魏" pitchFamily="2" charset="-122"/>
        </a:defRPr>
      </a:lvl6pPr>
      <a:lvl7pPr marL="801472" algn="ctr" defTabSz="1061672" rtl="0" fontAlgn="base">
        <a:spcBef>
          <a:spcPct val="0"/>
        </a:spcBef>
        <a:spcAft>
          <a:spcPct val="0"/>
        </a:spcAft>
        <a:defRPr sz="5100">
          <a:solidFill>
            <a:schemeClr val="tx1"/>
          </a:solidFill>
          <a:latin typeface="Times New Roman" pitchFamily="18" charset="0"/>
          <a:ea typeface="华文新魏" pitchFamily="2" charset="-122"/>
        </a:defRPr>
      </a:lvl7pPr>
      <a:lvl8pPr marL="1202207" algn="ctr" defTabSz="1061672" rtl="0" fontAlgn="base">
        <a:spcBef>
          <a:spcPct val="0"/>
        </a:spcBef>
        <a:spcAft>
          <a:spcPct val="0"/>
        </a:spcAft>
        <a:defRPr sz="5100">
          <a:solidFill>
            <a:schemeClr val="tx1"/>
          </a:solidFill>
          <a:latin typeface="Times New Roman" pitchFamily="18" charset="0"/>
          <a:ea typeface="华文新魏" pitchFamily="2" charset="-122"/>
        </a:defRPr>
      </a:lvl8pPr>
      <a:lvl9pPr marL="1602943" algn="ctr" defTabSz="1061672" rtl="0" fontAlgn="base">
        <a:spcBef>
          <a:spcPct val="0"/>
        </a:spcBef>
        <a:spcAft>
          <a:spcPct val="0"/>
        </a:spcAft>
        <a:defRPr sz="5100">
          <a:solidFill>
            <a:schemeClr val="tx1"/>
          </a:solidFill>
          <a:latin typeface="Times New Roman" pitchFamily="18" charset="0"/>
          <a:ea typeface="华文新魏" pitchFamily="2" charset="-122"/>
        </a:defRPr>
      </a:lvl9pPr>
    </p:titleStyle>
    <p:bodyStyle>
      <a:lvl1pPr marL="396875" indent="-396875" algn="l" defTabSz="106045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1pPr>
      <a:lvl2pPr marL="862013" indent="-330200" algn="l" defTabSz="106045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2pPr>
      <a:lvl3pPr marL="1327150" indent="-263525" algn="l" defTabSz="106045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3pPr>
      <a:lvl4pPr marL="1858963" indent="-263525" algn="l" defTabSz="106045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389188" indent="-263525" algn="l" defTabSz="106045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2923227" indent="-265748" algn="l" defTabSz="106299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454723" indent="-265748" algn="l" defTabSz="106299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3986219" indent="-265748" algn="l" defTabSz="106299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517715" indent="-265748" algn="l" defTabSz="106299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62992" rtl="0" eaLnBrk="1" latinLnBrk="0" hangingPunct="1">
        <a:defRPr sz="2100" kern="1200">
          <a:solidFill>
            <a:schemeClr val="tx1"/>
          </a:solidFill>
          <a:latin typeface="+mn-lt"/>
          <a:ea typeface="+mn-ea"/>
          <a:cs typeface="+mn-cs"/>
        </a:defRPr>
      </a:lvl1pPr>
      <a:lvl2pPr marL="531496" algn="l" defTabSz="1062992" rtl="0" eaLnBrk="1" latinLnBrk="0" hangingPunct="1">
        <a:defRPr sz="2100" kern="1200">
          <a:solidFill>
            <a:schemeClr val="tx1"/>
          </a:solidFill>
          <a:latin typeface="+mn-lt"/>
          <a:ea typeface="+mn-ea"/>
          <a:cs typeface="+mn-cs"/>
        </a:defRPr>
      </a:lvl2pPr>
      <a:lvl3pPr marL="1062992" algn="l" defTabSz="1062992" rtl="0" eaLnBrk="1" latinLnBrk="0" hangingPunct="1">
        <a:defRPr sz="2100" kern="1200">
          <a:solidFill>
            <a:schemeClr val="tx1"/>
          </a:solidFill>
          <a:latin typeface="+mn-lt"/>
          <a:ea typeface="+mn-ea"/>
          <a:cs typeface="+mn-cs"/>
        </a:defRPr>
      </a:lvl3pPr>
      <a:lvl4pPr marL="1594488" algn="l" defTabSz="1062992" rtl="0" eaLnBrk="1" latinLnBrk="0" hangingPunct="1">
        <a:defRPr sz="2100" kern="1200">
          <a:solidFill>
            <a:schemeClr val="tx1"/>
          </a:solidFill>
          <a:latin typeface="+mn-lt"/>
          <a:ea typeface="+mn-ea"/>
          <a:cs typeface="+mn-cs"/>
        </a:defRPr>
      </a:lvl4pPr>
      <a:lvl5pPr marL="2125983" algn="l" defTabSz="1062992" rtl="0" eaLnBrk="1" latinLnBrk="0" hangingPunct="1">
        <a:defRPr sz="2100" kern="1200">
          <a:solidFill>
            <a:schemeClr val="tx1"/>
          </a:solidFill>
          <a:latin typeface="+mn-lt"/>
          <a:ea typeface="+mn-ea"/>
          <a:cs typeface="+mn-cs"/>
        </a:defRPr>
      </a:lvl5pPr>
      <a:lvl6pPr marL="2657480" algn="l" defTabSz="1062992" rtl="0" eaLnBrk="1" latinLnBrk="0" hangingPunct="1">
        <a:defRPr sz="2100" kern="1200">
          <a:solidFill>
            <a:schemeClr val="tx1"/>
          </a:solidFill>
          <a:latin typeface="+mn-lt"/>
          <a:ea typeface="+mn-ea"/>
          <a:cs typeface="+mn-cs"/>
        </a:defRPr>
      </a:lvl6pPr>
      <a:lvl7pPr marL="3188975" algn="l" defTabSz="1062992" rtl="0" eaLnBrk="1" latinLnBrk="0" hangingPunct="1">
        <a:defRPr sz="2100" kern="1200">
          <a:solidFill>
            <a:schemeClr val="tx1"/>
          </a:solidFill>
          <a:latin typeface="+mn-lt"/>
          <a:ea typeface="+mn-ea"/>
          <a:cs typeface="+mn-cs"/>
        </a:defRPr>
      </a:lvl7pPr>
      <a:lvl8pPr marL="3720472" algn="l" defTabSz="1062992" rtl="0" eaLnBrk="1" latinLnBrk="0" hangingPunct="1">
        <a:defRPr sz="2100" kern="1200">
          <a:solidFill>
            <a:schemeClr val="tx1"/>
          </a:solidFill>
          <a:latin typeface="+mn-lt"/>
          <a:ea typeface="+mn-ea"/>
          <a:cs typeface="+mn-cs"/>
        </a:defRPr>
      </a:lvl8pPr>
      <a:lvl9pPr marL="4251967" algn="l" defTabSz="106299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F03128DC-C509-725E-1E49-881E39E18857}"/>
              </a:ext>
            </a:extLst>
          </p:cNvPr>
          <p:cNvSpPr txBox="1">
            <a:spLocks noChangeArrowheads="1"/>
          </p:cNvSpPr>
          <p:nvPr/>
        </p:nvSpPr>
        <p:spPr bwMode="auto">
          <a:xfrm>
            <a:off x="1458913" y="2254250"/>
            <a:ext cx="6226175"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53149" rIns="80147" bIns="53149"/>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3500">
                <a:ea typeface="黑体" panose="02010609060101010101" pitchFamily="49" charset="-122"/>
                <a:cs typeface="Times New Roman" panose="02020603050405020304" pitchFamily="18" charset="0"/>
              </a:rPr>
              <a:t>第六章  </a:t>
            </a:r>
            <a:r>
              <a:rPr kumimoji="1" lang="zh-CN" altLang="en-US" sz="3500">
                <a:ea typeface="黑体" panose="02010609060101010101" pitchFamily="49" charset="-122"/>
                <a:cs typeface="Times New Roman" panose="02020603050405020304" pitchFamily="18" charset="0"/>
              </a:rPr>
              <a:t>外存和</a:t>
            </a:r>
            <a:r>
              <a:rPr kumimoji="1" lang="en-US" altLang="zh-CN" sz="3500">
                <a:ea typeface="黑体" panose="02010609060101010101" pitchFamily="49" charset="-122"/>
                <a:cs typeface="Times New Roman" panose="02020603050405020304" pitchFamily="18" charset="0"/>
              </a:rPr>
              <a:t>I/O</a:t>
            </a:r>
            <a:r>
              <a:rPr kumimoji="1" lang="zh-CN" altLang="en-US" sz="3500">
                <a:ea typeface="黑体" panose="02010609060101010101" pitchFamily="49" charset="-122"/>
                <a:cs typeface="Times New Roman" panose="02020603050405020304" pitchFamily="18" charset="0"/>
              </a:rPr>
              <a:t>专题</a:t>
            </a:r>
            <a:endParaRPr kumimoji="1" lang="en-US" altLang="zh-CN" sz="3500">
              <a:ea typeface="黑体" panose="02010609060101010101" pitchFamily="49" charset="-122"/>
              <a:cs typeface="Times New Roman" panose="02020603050405020304" pitchFamily="18" charset="0"/>
            </a:endParaRPr>
          </a:p>
          <a:p>
            <a:pPr algn="ctr" eaLnBrk="1" hangingPunct="1">
              <a:spcBef>
                <a:spcPct val="20000"/>
              </a:spcBef>
            </a:pPr>
            <a:r>
              <a:rPr lang="en-US" altLang="zh-CN" sz="3500">
                <a:ea typeface="黑体" panose="02010609060101010101" pitchFamily="49" charset="-122"/>
                <a:cs typeface="Times New Roman" panose="02020603050405020304" pitchFamily="18" charset="0"/>
              </a:rPr>
              <a:t>Storage and Other I/O Topics</a:t>
            </a:r>
            <a:endParaRPr lang="zh-CN" altLang="en-US" sz="3500">
              <a:ea typeface="黑体" panose="02010609060101010101" pitchFamily="49" charset="-122"/>
              <a:cs typeface="Times New Roman" panose="02020603050405020304" pitchFamily="18" charset="0"/>
            </a:endParaRPr>
          </a:p>
          <a:p>
            <a:pPr algn="ctr" eaLnBrk="1" hangingPunct="1">
              <a:spcBef>
                <a:spcPct val="20000"/>
              </a:spcBef>
              <a:buFont typeface="Arial" panose="020B0604020202020204" pitchFamily="34" charset="0"/>
              <a:buNone/>
            </a:pPr>
            <a:endParaRPr kumimoji="1" lang="en-US" altLang="zh-CN" sz="3500">
              <a:ea typeface="黑体" panose="02010609060101010101" pitchFamily="49" charset="-122"/>
              <a:cs typeface="Times New Roman" panose="02020603050405020304" pitchFamily="18" charset="0"/>
            </a:endParaRPr>
          </a:p>
        </p:txBody>
      </p:sp>
      <p:pic>
        <p:nvPicPr>
          <p:cNvPr id="4099" name="Picture 5" descr="face">
            <a:extLst>
              <a:ext uri="{FF2B5EF4-FFF2-40B4-BE49-F238E27FC236}">
                <a16:creationId xmlns:a16="http://schemas.microsoft.com/office/drawing/2014/main" id="{EE40945C-01BB-38B0-B80E-E5FCAC76A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F8A932A-DFBC-67C4-E93D-4FE116505AC7}"/>
              </a:ext>
            </a:extLst>
          </p:cNvPr>
          <p:cNvSpPr txBox="1">
            <a:spLocks noChangeArrowheads="1"/>
          </p:cNvSpPr>
          <p:nvPr/>
        </p:nvSpPr>
        <p:spPr>
          <a:xfrm>
            <a:off x="1725613" y="15875"/>
            <a:ext cx="5694362" cy="412750"/>
          </a:xfrm>
          <a:prstGeom prst="rect">
            <a:avLst/>
          </a:prstGeom>
        </p:spPr>
        <p:txBody>
          <a:bodyPr lIns="80147" tIns="40074" rIns="80147" bIns="40074"/>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廉价磁盘冗余阵列(</a:t>
            </a:r>
            <a:r>
              <a:rPr lang="en-US" altLang="zh-CN" sz="2400" b="1">
                <a:solidFill>
                  <a:srgbClr val="FFFF00"/>
                </a:solidFill>
                <a:ea typeface="微软雅黑" panose="020B0503020204020204" pitchFamily="34" charset="-122"/>
              </a:rPr>
              <a:t>RAID)</a:t>
            </a:r>
          </a:p>
        </p:txBody>
      </p:sp>
      <p:sp>
        <p:nvSpPr>
          <p:cNvPr id="3" name="Rectangle 3">
            <a:extLst>
              <a:ext uri="{FF2B5EF4-FFF2-40B4-BE49-F238E27FC236}">
                <a16:creationId xmlns:a16="http://schemas.microsoft.com/office/drawing/2014/main" id="{EFBC77E5-2BCA-4C19-5ABC-1FAA226840EF}"/>
              </a:ext>
            </a:extLst>
          </p:cNvPr>
          <p:cNvSpPr txBox="1">
            <a:spLocks noChangeArrowheads="1"/>
          </p:cNvSpPr>
          <p:nvPr/>
        </p:nvSpPr>
        <p:spPr>
          <a:xfrm>
            <a:off x="500063" y="741363"/>
            <a:ext cx="8215312" cy="5759450"/>
          </a:xfrm>
          <a:prstGeom prst="rect">
            <a:avLst/>
          </a:prstGeom>
        </p:spPr>
        <p:txBody>
          <a:bodyPr lIns="80147" tIns="40074" rIns="80147" bIns="40074"/>
          <a:lstStyle>
            <a:lvl1pPr marL="722313" indent="-361950" defTabSz="1211263" eaLnBrk="0" hangingPunct="0">
              <a:defRPr sz="2100">
                <a:solidFill>
                  <a:schemeClr val="tx1"/>
                </a:solidFill>
                <a:latin typeface="Times New Roman" panose="02020603050405020304" pitchFamily="18" charset="0"/>
                <a:ea typeface="宋体" panose="02010600030101010101" pitchFamily="2" charset="-122"/>
              </a:defRPr>
            </a:lvl1pPr>
            <a:lvl2pPr marL="300038" indent="-300038"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120000"/>
              </a:lnSpc>
              <a:spcBef>
                <a:spcPts val="600"/>
              </a:spcBef>
              <a:spcAft>
                <a:spcPts val="300"/>
              </a:spcAft>
              <a:buClr>
                <a:srgbClr val="C00000"/>
              </a:buClr>
              <a:buFont typeface="Wingdings" pitchFamily="2" charset="2"/>
              <a:buChar char="p"/>
            </a:pPr>
            <a:r>
              <a:rPr lang="zh-CN" altLang="en-US" sz="2800">
                <a:ea typeface="黑体" panose="02010609060101010101" pitchFamily="49" charset="-122"/>
              </a:rPr>
              <a:t>廉价磁盘冗余阵列</a:t>
            </a:r>
            <a:r>
              <a:rPr lang="en-US" altLang="zh-CN" sz="2800">
                <a:ea typeface="黑体" panose="02010609060101010101" pitchFamily="49" charset="-122"/>
              </a:rPr>
              <a:t>(RAID)</a:t>
            </a:r>
            <a:r>
              <a:rPr lang="zh-CN" altLang="en-US" sz="2800">
                <a:ea typeface="黑体" panose="02010609060101010101" pitchFamily="49" charset="-122"/>
              </a:rPr>
              <a:t>技术就是用</a:t>
            </a:r>
            <a:r>
              <a:rPr lang="zh-CN" altLang="en-US" sz="2800">
                <a:solidFill>
                  <a:srgbClr val="FF0000"/>
                </a:solidFill>
                <a:ea typeface="黑体" panose="02010609060101010101" pitchFamily="49" charset="-122"/>
              </a:rPr>
              <a:t>一个硬盘控制器控制多个硬盘</a:t>
            </a:r>
            <a:r>
              <a:rPr lang="zh-CN" altLang="en-US" sz="2800">
                <a:ea typeface="黑体" panose="02010609060101010101" pitchFamily="49" charset="-122"/>
              </a:rPr>
              <a:t>的相互连接，把</a:t>
            </a:r>
            <a:r>
              <a:rPr lang="zh-CN" altLang="en-US" sz="2800">
                <a:solidFill>
                  <a:srgbClr val="FF0000"/>
                </a:solidFill>
                <a:ea typeface="黑体" panose="02010609060101010101" pitchFamily="49" charset="-122"/>
              </a:rPr>
              <a:t>几个硬盘的存储空间整合</a:t>
            </a:r>
            <a:r>
              <a:rPr lang="zh-CN" altLang="en-US" sz="2800">
                <a:ea typeface="黑体" panose="02010609060101010101" pitchFamily="49" charset="-122"/>
              </a:rPr>
              <a:t>起来，</a:t>
            </a:r>
            <a:r>
              <a:rPr lang="zh-CN" altLang="en-US" sz="2800">
                <a:solidFill>
                  <a:srgbClr val="FF0000"/>
                </a:solidFill>
                <a:ea typeface="黑体" panose="02010609060101010101" pitchFamily="49" charset="-122"/>
              </a:rPr>
              <a:t>形成一个大的单一连续的存储空间</a:t>
            </a:r>
            <a:r>
              <a:rPr lang="zh-CN" altLang="en-US" sz="2800">
                <a:ea typeface="黑体" panose="02010609060101010101" pitchFamily="49" charset="-122"/>
              </a:rPr>
              <a:t>，使多个硬盘的读写同步，减少错误，增加效率和可靠性的技术 </a:t>
            </a:r>
            <a:endParaRPr lang="en-US" altLang="zh-CN" sz="2800">
              <a:ea typeface="黑体" panose="02010609060101010101" pitchFamily="49" charset="-122"/>
            </a:endParaRPr>
          </a:p>
          <a:p>
            <a:pPr algn="just" eaLnBrk="1" hangingPunct="1">
              <a:lnSpc>
                <a:spcPct val="120000"/>
              </a:lnSpc>
              <a:spcBef>
                <a:spcPts val="600"/>
              </a:spcBef>
              <a:spcAft>
                <a:spcPts val="300"/>
              </a:spcAft>
              <a:buClr>
                <a:srgbClr val="C00000"/>
              </a:buClr>
              <a:buFont typeface="Wingdings" pitchFamily="2" charset="2"/>
              <a:buChar char="Ø"/>
            </a:pPr>
            <a:r>
              <a:rPr lang="en-US" altLang="zh-CN" sz="2600">
                <a:ea typeface="黑体" panose="02010609060101010101" pitchFamily="49" charset="-122"/>
              </a:rPr>
              <a:t>RAID</a:t>
            </a:r>
            <a:r>
              <a:rPr lang="zh-CN" altLang="en-US" sz="2600">
                <a:ea typeface="黑体" panose="02010609060101010101" pitchFamily="49" charset="-122"/>
              </a:rPr>
              <a:t>特性</a:t>
            </a:r>
          </a:p>
          <a:p>
            <a:pPr lvl="1" algn="just" eaLnBrk="1" hangingPunct="1">
              <a:lnSpc>
                <a:spcPct val="120000"/>
              </a:lnSpc>
              <a:spcBef>
                <a:spcPts val="600"/>
              </a:spcBef>
              <a:spcAft>
                <a:spcPts val="300"/>
              </a:spcAft>
              <a:buFont typeface="Arial" panose="020B0604020202020204" pitchFamily="34" charset="0"/>
              <a:buNone/>
            </a:pPr>
            <a:r>
              <a:rPr lang="en-US" altLang="zh-CN" sz="2400">
                <a:ea typeface="黑体" panose="02010609060101010101" pitchFamily="49" charset="-122"/>
              </a:rPr>
              <a:t>(1)RAID</a:t>
            </a:r>
            <a:r>
              <a:rPr lang="zh-CN" altLang="en-US" sz="2400">
                <a:ea typeface="黑体" panose="02010609060101010101" pitchFamily="49" charset="-122"/>
              </a:rPr>
              <a:t>是一组物理盘，操作系统将其视为</a:t>
            </a:r>
            <a:r>
              <a:rPr lang="zh-CN" altLang="en-US" sz="2400">
                <a:solidFill>
                  <a:srgbClr val="FF0000"/>
                </a:solidFill>
                <a:ea typeface="黑体" panose="02010609060101010101" pitchFamily="49" charset="-122"/>
              </a:rPr>
              <a:t>单个逻辑盘</a:t>
            </a:r>
          </a:p>
          <a:p>
            <a:pPr lvl="1" algn="just" eaLnBrk="1" hangingPunct="1">
              <a:lnSpc>
                <a:spcPct val="120000"/>
              </a:lnSpc>
              <a:spcBef>
                <a:spcPts val="600"/>
              </a:spcBef>
              <a:spcAft>
                <a:spcPts val="300"/>
              </a:spcAft>
              <a:buFont typeface="Arial" panose="020B0604020202020204" pitchFamily="34" charset="0"/>
              <a:buNone/>
            </a:pPr>
            <a:r>
              <a:rPr lang="en-US" altLang="zh-CN" sz="2400">
                <a:ea typeface="黑体" panose="02010609060101010101" pitchFamily="49" charset="-122"/>
              </a:rPr>
              <a:t>(2)</a:t>
            </a:r>
            <a:r>
              <a:rPr lang="zh-CN" altLang="en-US" sz="2400">
                <a:ea typeface="黑体" panose="02010609060101010101" pitchFamily="49" charset="-122"/>
              </a:rPr>
              <a:t>数据分布在不同的物理磁盘上</a:t>
            </a:r>
          </a:p>
          <a:p>
            <a:pPr lvl="1" algn="just" eaLnBrk="1" hangingPunct="1">
              <a:lnSpc>
                <a:spcPct val="120000"/>
              </a:lnSpc>
              <a:spcBef>
                <a:spcPts val="600"/>
              </a:spcBef>
              <a:spcAft>
                <a:spcPts val="300"/>
              </a:spcAft>
              <a:buFont typeface="Arial" panose="020B0604020202020204" pitchFamily="34" charset="0"/>
              <a:buNone/>
            </a:pPr>
            <a:r>
              <a:rPr lang="en-US" altLang="zh-CN" sz="2400">
                <a:ea typeface="黑体" panose="02010609060101010101" pitchFamily="49" charset="-122"/>
              </a:rPr>
              <a:t>(3)</a:t>
            </a:r>
            <a:r>
              <a:rPr lang="zh-CN" altLang="en-US" sz="2400">
                <a:ea typeface="黑体" panose="02010609060101010101" pitchFamily="49" charset="-122"/>
              </a:rPr>
              <a:t>冗余磁盘用于</a:t>
            </a:r>
            <a:r>
              <a:rPr lang="zh-CN" altLang="en-US" sz="2400">
                <a:solidFill>
                  <a:srgbClr val="FF0000"/>
                </a:solidFill>
                <a:ea typeface="黑体" panose="02010609060101010101" pitchFamily="49" charset="-122"/>
              </a:rPr>
              <a:t>存储校验信息</a:t>
            </a:r>
            <a:r>
              <a:rPr lang="zh-CN" altLang="en-US" sz="2400">
                <a:ea typeface="黑体" panose="02010609060101010101" pitchFamily="49" charset="-122"/>
              </a:rPr>
              <a:t>，保证磁盘损坏时能有效的恢复数据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2347E80-1E4F-F49D-2784-FCA8AF1C89B3}"/>
              </a:ext>
            </a:extLst>
          </p:cNvPr>
          <p:cNvSpPr txBox="1">
            <a:spLocks noChangeArrowheads="1"/>
          </p:cNvSpPr>
          <p:nvPr/>
        </p:nvSpPr>
        <p:spPr>
          <a:xfrm>
            <a:off x="1725613" y="15875"/>
            <a:ext cx="5694362" cy="412750"/>
          </a:xfrm>
          <a:prstGeom prst="rect">
            <a:avLst/>
          </a:prstGeom>
        </p:spPr>
        <p:txBody>
          <a:bodyPr lIns="80147" tIns="40074" rIns="80147" bIns="40074"/>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廉价磁盘冗余阵列(</a:t>
            </a:r>
            <a:r>
              <a:rPr lang="en-US" altLang="zh-CN" sz="2400" b="1">
                <a:solidFill>
                  <a:srgbClr val="FFFF00"/>
                </a:solidFill>
                <a:ea typeface="微软雅黑" panose="020B0503020204020204" pitchFamily="34" charset="-122"/>
              </a:rPr>
              <a:t>RAID)</a:t>
            </a:r>
          </a:p>
        </p:txBody>
      </p:sp>
      <p:pic>
        <p:nvPicPr>
          <p:cNvPr id="14339" name="图片 4">
            <a:extLst>
              <a:ext uri="{FF2B5EF4-FFF2-40B4-BE49-F238E27FC236}">
                <a16:creationId xmlns:a16="http://schemas.microsoft.com/office/drawing/2014/main" id="{1A9D1336-26B2-84CC-266D-6380838DA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138" y="1785938"/>
            <a:ext cx="5821362"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D1E3D6E6-05AD-4189-0D90-A794C2440393}"/>
              </a:ext>
            </a:extLst>
          </p:cNvPr>
          <p:cNvSpPr txBox="1">
            <a:spLocks noChangeArrowheads="1"/>
          </p:cNvSpPr>
          <p:nvPr/>
        </p:nvSpPr>
        <p:spPr>
          <a:xfrm>
            <a:off x="214313" y="720725"/>
            <a:ext cx="8501062" cy="5759450"/>
          </a:xfrm>
          <a:prstGeom prst="rect">
            <a:avLst/>
          </a:prstGeom>
        </p:spPr>
        <p:txBody>
          <a:bodyPr lIns="80147" tIns="40074" rIns="80147" bIns="40074"/>
          <a:lstStyle>
            <a:lvl1pPr marL="722313" indent="-361950" defTabSz="1211263" eaLnBrk="0" hangingPunct="0">
              <a:defRPr sz="2100">
                <a:solidFill>
                  <a:schemeClr val="tx1"/>
                </a:solidFill>
                <a:latin typeface="Times New Roman" panose="02020603050405020304" pitchFamily="18" charset="0"/>
                <a:ea typeface="宋体" panose="02010600030101010101" pitchFamily="2" charset="-122"/>
              </a:defRPr>
            </a:lvl1pPr>
            <a:lvl2pPr marL="1082675" indent="-371475"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ts val="600"/>
              </a:spcBef>
              <a:buClr>
                <a:srgbClr val="C00000"/>
              </a:buClr>
              <a:buFont typeface="Wingdings" pitchFamily="2" charset="2"/>
              <a:buChar char="Ø"/>
            </a:pPr>
            <a:r>
              <a:rPr lang="en-US" altLang="zh-CN" sz="2600">
                <a:ea typeface="黑体" panose="02010609060101010101" pitchFamily="49" charset="-122"/>
              </a:rPr>
              <a:t>RAID</a:t>
            </a:r>
            <a:r>
              <a:rPr lang="zh-CN" altLang="en-US" sz="2600">
                <a:ea typeface="黑体" panose="02010609060101010101" pitchFamily="49" charset="-122"/>
              </a:rPr>
              <a:t>级别</a:t>
            </a:r>
            <a:endParaRPr lang="en-US" altLang="zh-CN" sz="2600">
              <a:ea typeface="黑体" panose="02010609060101010101" pitchFamily="49" charset="-122"/>
            </a:endParaRPr>
          </a:p>
          <a:p>
            <a:pPr lvl="1" algn="just" eaLnBrk="1" hangingPunct="1">
              <a:lnSpc>
                <a:spcPct val="120000"/>
              </a:lnSpc>
              <a:spcBef>
                <a:spcPts val="600"/>
              </a:spcBef>
              <a:buClr>
                <a:srgbClr val="C00000"/>
              </a:buClr>
              <a:buSzPct val="80000"/>
              <a:buFont typeface="Wingdings" pitchFamily="2" charset="2"/>
              <a:buChar char="v"/>
            </a:pPr>
            <a:r>
              <a:rPr lang="zh-CN" altLang="en-US" sz="2400">
                <a:ea typeface="黑体" panose="02010609060101010101" pitchFamily="49" charset="-122"/>
              </a:rPr>
              <a:t>以</a:t>
            </a:r>
            <a:r>
              <a:rPr lang="en-US" altLang="zh-CN" sz="2400">
                <a:ea typeface="黑体" panose="02010609060101010101" pitchFamily="49" charset="-122"/>
              </a:rPr>
              <a:t>4</a:t>
            </a:r>
            <a:r>
              <a:rPr lang="zh-CN" altLang="en-US" sz="2400">
                <a:ea typeface="黑体" panose="02010609060101010101" pitchFamily="49" charset="-122"/>
              </a:rPr>
              <a:t>个数据磁盘为例，列出每级</a:t>
            </a:r>
            <a:r>
              <a:rPr lang="en-US" altLang="zh-CN" sz="2400">
                <a:ea typeface="黑体" panose="02010609060101010101" pitchFamily="49" charset="-122"/>
              </a:rPr>
              <a:t>RAID</a:t>
            </a:r>
            <a:r>
              <a:rPr lang="zh-CN" altLang="en-US" sz="2400">
                <a:ea typeface="黑体" panose="02010609060101010101" pitchFamily="49" charset="-122"/>
              </a:rPr>
              <a:t>所需的额外校验盘及使用</a:t>
            </a:r>
            <a:endParaRPr lang="en-US" altLang="zh-CN" sz="2400">
              <a:ea typeface="黑体" panose="02010609060101010101" pitchFamily="49" charset="-122"/>
            </a:endParaRPr>
          </a:p>
          <a:p>
            <a:pPr lvl="1" algn="just" eaLnBrk="1" hangingPunct="1">
              <a:lnSpc>
                <a:spcPct val="120000"/>
              </a:lnSpc>
              <a:spcBef>
                <a:spcPts val="600"/>
              </a:spcBef>
              <a:buClr>
                <a:srgbClr val="C00000"/>
              </a:buClr>
              <a:buSzPct val="80000"/>
              <a:buFont typeface="Arial" panose="020B0604020202020204" pitchFamily="34" charset="0"/>
              <a:buNone/>
            </a:pPr>
            <a:r>
              <a:rPr lang="en-US" altLang="zh-CN" sz="2400">
                <a:ea typeface="黑体" panose="02010609060101010101" pitchFamily="49" charset="-122"/>
              </a:rPr>
              <a:t>RAID</a:t>
            </a:r>
            <a:r>
              <a:rPr lang="zh-CN" altLang="en-US" sz="2400">
                <a:ea typeface="黑体" panose="02010609060101010101" pitchFamily="49" charset="-122"/>
              </a:rPr>
              <a:t>的</a:t>
            </a:r>
            <a:endParaRPr lang="en-US" altLang="zh-CN" sz="2400">
              <a:ea typeface="黑体" panose="02010609060101010101" pitchFamily="49" charset="-122"/>
            </a:endParaRPr>
          </a:p>
          <a:p>
            <a:pPr lvl="1" algn="just" eaLnBrk="1" hangingPunct="1">
              <a:lnSpc>
                <a:spcPct val="120000"/>
              </a:lnSpc>
              <a:spcBef>
                <a:spcPts val="600"/>
              </a:spcBef>
              <a:buClr>
                <a:srgbClr val="C00000"/>
              </a:buClr>
              <a:buSzPct val="80000"/>
              <a:buFont typeface="Arial" panose="020B0604020202020204" pitchFamily="34" charset="0"/>
              <a:buNone/>
            </a:pPr>
            <a:r>
              <a:rPr lang="zh-CN" altLang="en-US" sz="2400">
                <a:ea typeface="黑体" panose="02010609060101010101" pitchFamily="49" charset="-122"/>
              </a:rPr>
              <a:t>公司：</a:t>
            </a:r>
          </a:p>
          <a:p>
            <a:pPr algn="just" eaLnBrk="1" hangingPunct="1">
              <a:lnSpc>
                <a:spcPct val="120000"/>
              </a:lnSpc>
              <a:spcBef>
                <a:spcPts val="600"/>
              </a:spcBef>
              <a:buFont typeface="Arial" panose="020B0604020202020204" pitchFamily="34" charset="0"/>
              <a:buNone/>
            </a:pPr>
            <a:endParaRPr lang="zh-CN" altLang="en-US" sz="1800">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a:extLst>
              <a:ext uri="{FF2B5EF4-FFF2-40B4-BE49-F238E27FC236}">
                <a16:creationId xmlns:a16="http://schemas.microsoft.com/office/drawing/2014/main" id="{98A7EAD9-BB9D-A24C-5C7F-3C3B27526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3429000"/>
            <a:ext cx="48577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983F994A-ACAF-E394-FB7B-183B1E75112A}"/>
              </a:ext>
            </a:extLst>
          </p:cNvPr>
          <p:cNvSpPr txBox="1">
            <a:spLocks noChangeArrowheads="1"/>
          </p:cNvSpPr>
          <p:nvPr/>
        </p:nvSpPr>
        <p:spPr>
          <a:xfrm>
            <a:off x="2000250" y="1588"/>
            <a:ext cx="5143500" cy="427037"/>
          </a:xfrm>
          <a:prstGeom prst="rect">
            <a:avLst/>
          </a:prstGeom>
        </p:spPr>
        <p:txBody>
          <a:bodyPr lIns="80147" tIns="40074" rIns="80147" bIns="40074"/>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廉价磁盘冗余阵列(</a:t>
            </a:r>
            <a:r>
              <a:rPr lang="en-US" altLang="zh-CN" sz="2400" b="1">
                <a:solidFill>
                  <a:srgbClr val="FFFF00"/>
                </a:solidFill>
                <a:ea typeface="微软雅黑" panose="020B0503020204020204" pitchFamily="34" charset="-122"/>
              </a:rPr>
              <a:t>RAID0)</a:t>
            </a:r>
            <a:endParaRPr lang="zh-CN" altLang="en-US" sz="2400" b="1">
              <a:solidFill>
                <a:srgbClr val="FFFF00"/>
              </a:solidFill>
              <a:ea typeface="微软雅黑" panose="020B0503020204020204" pitchFamily="34" charset="-122"/>
            </a:endParaRPr>
          </a:p>
        </p:txBody>
      </p:sp>
      <p:sp>
        <p:nvSpPr>
          <p:cNvPr id="13316" name="Rectangle 4">
            <a:extLst>
              <a:ext uri="{FF2B5EF4-FFF2-40B4-BE49-F238E27FC236}">
                <a16:creationId xmlns:a16="http://schemas.microsoft.com/office/drawing/2014/main" id="{48481B5C-B36C-1813-CEB2-7E903052F84D}"/>
              </a:ext>
            </a:extLst>
          </p:cNvPr>
          <p:cNvSpPr txBox="1">
            <a:spLocks noChangeArrowheads="1"/>
          </p:cNvSpPr>
          <p:nvPr/>
        </p:nvSpPr>
        <p:spPr bwMode="auto">
          <a:xfrm>
            <a:off x="541338" y="714375"/>
            <a:ext cx="8174037" cy="6143625"/>
          </a:xfrm>
          <a:prstGeom prst="rect">
            <a:avLst/>
          </a:prstGeom>
          <a:noFill/>
          <a:ln w="9525">
            <a:noFill/>
            <a:miter lim="800000"/>
            <a:headEnd/>
            <a:tailEnd/>
          </a:ln>
        </p:spPr>
        <p:txBody>
          <a:bodyPr lIns="80147" tIns="40074" rIns="80147" bIns="40074"/>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363538"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Font typeface="Wingdings" pitchFamily="2" charset="2"/>
              <a:buChar char="p"/>
            </a:pPr>
            <a:r>
              <a:rPr lang="zh-CN" altLang="en-US" sz="2600">
                <a:ea typeface="黑体" panose="02010609060101010101" pitchFamily="49" charset="-122"/>
              </a:rPr>
              <a:t>无冗余</a:t>
            </a:r>
          </a:p>
          <a:p>
            <a:pPr eaLnBrk="1" hangingPunct="1">
              <a:lnSpc>
                <a:spcPct val="120000"/>
              </a:lnSpc>
            </a:pPr>
            <a:r>
              <a:rPr lang="zh-CN" altLang="en-US" sz="2400">
                <a:ea typeface="黑体" panose="02010609060101010101" pitchFamily="49" charset="-122"/>
              </a:rPr>
              <a:t>(1</a:t>
            </a:r>
            <a:r>
              <a:rPr lang="en-US" altLang="zh-CN" sz="2400">
                <a:ea typeface="黑体" panose="02010609060101010101" pitchFamily="49" charset="-122"/>
              </a:rPr>
              <a:t>)</a:t>
            </a:r>
            <a:r>
              <a:rPr lang="zh-CN" altLang="en-US" sz="2400">
                <a:ea typeface="黑体" panose="02010609060101010101" pitchFamily="49" charset="-122"/>
              </a:rPr>
              <a:t>把数据分散到多个磁盘，称为</a:t>
            </a:r>
            <a:r>
              <a:rPr lang="zh-CN" altLang="en-US" sz="2400">
                <a:solidFill>
                  <a:srgbClr val="FF0000"/>
                </a:solidFill>
                <a:ea typeface="黑体" panose="02010609060101010101" pitchFamily="49" charset="-122"/>
              </a:rPr>
              <a:t>条带化</a:t>
            </a:r>
            <a:r>
              <a:rPr lang="zh-CN" altLang="en-US" sz="2400">
                <a:ea typeface="黑体" panose="02010609060101010101" pitchFamily="49" charset="-122"/>
              </a:rPr>
              <a:t>，自动把访问分到几个磁盘上。在一组磁盘上进行条带化使得这一组磁盘对于软件来说是一个大磁盘，简化了存储管理。</a:t>
            </a:r>
          </a:p>
          <a:p>
            <a:pPr eaLnBrk="1" hangingPunct="1">
              <a:lnSpc>
                <a:spcPct val="120000"/>
              </a:lnSpc>
            </a:pPr>
            <a:r>
              <a:rPr lang="zh-CN" altLang="en-US" sz="2400">
                <a:ea typeface="黑体" panose="02010609060101010101" pitchFamily="49" charset="-122"/>
              </a:rPr>
              <a:t>(2) 连续分布或大条区交叉分布时，若两个</a:t>
            </a:r>
            <a:r>
              <a:rPr lang="en-US" altLang="zh-CN" sz="2400">
                <a:ea typeface="黑体" panose="02010609060101010101" pitchFamily="49" charset="-122"/>
              </a:rPr>
              <a:t>I/O</a:t>
            </a:r>
            <a:r>
              <a:rPr lang="zh-CN" altLang="en-US" sz="2400">
                <a:ea typeface="黑体" panose="02010609060101010101" pitchFamily="49" charset="-122"/>
              </a:rPr>
              <a:t>请求访问不同盘上的数据，就可并行发送</a:t>
            </a:r>
            <a:r>
              <a:rPr lang="en-US" altLang="zh-CN" sz="2400">
                <a:ea typeface="黑体" panose="02010609060101010101" pitchFamily="49" charset="-122"/>
              </a:rPr>
              <a:t>。</a:t>
            </a:r>
            <a:r>
              <a:rPr lang="zh-CN" altLang="en-US" sz="2400">
                <a:ea typeface="黑体" panose="02010609060101010101" pitchFamily="49" charset="-122"/>
              </a:rPr>
              <a:t>减少了</a:t>
            </a:r>
            <a:r>
              <a:rPr lang="en-US" altLang="zh-CN" sz="2400">
                <a:ea typeface="黑体" panose="02010609060101010101" pitchFamily="49" charset="-122"/>
              </a:rPr>
              <a:t>I/O</a:t>
            </a:r>
            <a:r>
              <a:rPr lang="zh-CN" altLang="en-US" sz="2400">
                <a:ea typeface="黑体" panose="02010609060101010101" pitchFamily="49" charset="-122"/>
              </a:rPr>
              <a:t>排队时间，</a:t>
            </a:r>
            <a:r>
              <a:rPr lang="zh-CN" altLang="en-US" sz="2400">
                <a:solidFill>
                  <a:srgbClr val="FF0000"/>
                </a:solidFill>
                <a:ea typeface="黑体" panose="02010609060101010101" pitchFamily="49" charset="-122"/>
              </a:rPr>
              <a:t>具有较快的</a:t>
            </a:r>
            <a:r>
              <a:rPr lang="en-US" altLang="zh-CN" sz="2400">
                <a:solidFill>
                  <a:srgbClr val="FF0000"/>
                </a:solidFill>
                <a:ea typeface="黑体" panose="02010609060101010101" pitchFamily="49" charset="-122"/>
              </a:rPr>
              <a:t>I/O</a:t>
            </a:r>
            <a:r>
              <a:rPr lang="zh-CN" altLang="en-US" sz="2400">
                <a:solidFill>
                  <a:srgbClr val="FF0000"/>
                </a:solidFill>
                <a:ea typeface="黑体" panose="02010609060101010101" pitchFamily="49" charset="-122"/>
              </a:rPr>
              <a:t>响应能力</a:t>
            </a:r>
          </a:p>
          <a:p>
            <a:pPr eaLnBrk="1" hangingPunct="1">
              <a:lnSpc>
                <a:spcPct val="120000"/>
              </a:lnSpc>
            </a:pPr>
            <a:r>
              <a:rPr lang="zh-CN" altLang="en-US" sz="2400">
                <a:ea typeface="黑体" panose="02010609060101010101" pitchFamily="49" charset="-122"/>
              </a:rPr>
              <a:t>(</a:t>
            </a:r>
            <a:r>
              <a:rPr lang="en-US" altLang="zh-CN" sz="2400">
                <a:ea typeface="黑体" panose="02010609060101010101" pitchFamily="49" charset="-122"/>
              </a:rPr>
              <a:t>3</a:t>
            </a:r>
            <a:r>
              <a:rPr lang="zh-CN" altLang="en-US" sz="2400">
                <a:ea typeface="黑体" panose="02010609060101010101" pitchFamily="49" charset="-122"/>
              </a:rPr>
              <a:t>)小条区交叉分布时，</a:t>
            </a:r>
            <a:endParaRPr lang="en-US" altLang="zh-CN" sz="2400">
              <a:ea typeface="黑体" panose="02010609060101010101" pitchFamily="49" charset="-122"/>
            </a:endParaRPr>
          </a:p>
          <a:p>
            <a:pPr eaLnBrk="1" hangingPunct="1">
              <a:lnSpc>
                <a:spcPct val="120000"/>
              </a:lnSpc>
            </a:pPr>
            <a:r>
              <a:rPr lang="zh-CN" altLang="en-US" sz="2400">
                <a:ea typeface="黑体" panose="02010609060101010101" pitchFamily="49" charset="-122"/>
              </a:rPr>
              <a:t>同一个</a:t>
            </a:r>
            <a:r>
              <a:rPr lang="en-US" altLang="zh-CN" sz="2400">
                <a:ea typeface="黑体" panose="02010609060101010101" pitchFamily="49" charset="-122"/>
              </a:rPr>
              <a:t>I/O</a:t>
            </a:r>
            <a:r>
              <a:rPr lang="zh-CN" altLang="en-US" sz="2400">
                <a:ea typeface="黑体" panose="02010609060101010101" pitchFamily="49" charset="-122"/>
              </a:rPr>
              <a:t>请求有可能</a:t>
            </a:r>
            <a:endParaRPr lang="en-US" altLang="zh-CN" sz="2400">
              <a:ea typeface="黑体" panose="02010609060101010101" pitchFamily="49" charset="-122"/>
            </a:endParaRPr>
          </a:p>
          <a:p>
            <a:pPr eaLnBrk="1" hangingPunct="1">
              <a:lnSpc>
                <a:spcPct val="120000"/>
              </a:lnSpc>
            </a:pPr>
            <a:r>
              <a:rPr lang="zh-CN" altLang="en-US" sz="2400">
                <a:ea typeface="黑体" panose="02010609060101010101" pitchFamily="49" charset="-122"/>
              </a:rPr>
              <a:t>并行传送其不同的数</a:t>
            </a:r>
            <a:endParaRPr lang="en-US" altLang="zh-CN" sz="2400">
              <a:ea typeface="黑体" panose="02010609060101010101" pitchFamily="49" charset="-122"/>
            </a:endParaRPr>
          </a:p>
          <a:p>
            <a:pPr eaLnBrk="1" hangingPunct="1">
              <a:lnSpc>
                <a:spcPct val="120000"/>
              </a:lnSpc>
            </a:pPr>
            <a:r>
              <a:rPr lang="zh-CN" altLang="en-US" sz="2400">
                <a:ea typeface="黑体" panose="02010609060101010101" pitchFamily="49" charset="-122"/>
              </a:rPr>
              <a:t>据块(条区)，故</a:t>
            </a:r>
            <a:r>
              <a:rPr lang="zh-CN" altLang="en-US" sz="2400">
                <a:solidFill>
                  <a:srgbClr val="FF0000"/>
                </a:solidFill>
                <a:ea typeface="黑体" panose="02010609060101010101" pitchFamily="49" charset="-122"/>
              </a:rPr>
              <a:t>可获</a:t>
            </a:r>
            <a:endParaRPr lang="en-US" altLang="zh-CN" sz="2400">
              <a:solidFill>
                <a:srgbClr val="FF0000"/>
              </a:solidFill>
              <a:ea typeface="黑体" panose="02010609060101010101" pitchFamily="49" charset="-122"/>
            </a:endParaRPr>
          </a:p>
          <a:p>
            <a:pPr eaLnBrk="1" hangingPunct="1">
              <a:lnSpc>
                <a:spcPct val="120000"/>
              </a:lnSpc>
            </a:pPr>
            <a:r>
              <a:rPr lang="zh-CN" altLang="en-US" sz="2400">
                <a:solidFill>
                  <a:srgbClr val="FF0000"/>
                </a:solidFill>
                <a:ea typeface="黑体" panose="02010609060101010101" pitchFamily="49" charset="-122"/>
              </a:rPr>
              <a:t>得较高的数据传输率</a:t>
            </a:r>
            <a:endParaRPr lang="en-US" altLang="zh-CN" sz="2400">
              <a:solidFill>
                <a:srgbClr val="6600FF"/>
              </a:solidFill>
              <a:ea typeface="黑体" panose="02010609060101010101" pitchFamily="49" charset="-122"/>
            </a:endParaRPr>
          </a:p>
          <a:p>
            <a:pPr lvl="1" indent="0" eaLnBrk="1" hangingPunct="1">
              <a:lnSpc>
                <a:spcPct val="120000"/>
              </a:lnSpc>
              <a:spcBef>
                <a:spcPts val="600"/>
              </a:spcBef>
            </a:pPr>
            <a:r>
              <a:rPr lang="zh-CN" altLang="en-US" sz="2400">
                <a:ea typeface="黑体" panose="02010609060101010101" pitchFamily="49" charset="-122"/>
              </a:rPr>
              <a:t>例：可用在视频编辑和播放系统中，以快速传输视频流</a:t>
            </a:r>
            <a:endParaRPr lang="zh-CN" altLang="en-US" sz="280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6">
                                            <p:txEl>
                                              <p:pRg st="2" end="2"/>
                                            </p:txEl>
                                          </p:spTgt>
                                        </p:tgtEl>
                                        <p:attrNameLst>
                                          <p:attrName>style.visibility</p:attrName>
                                        </p:attrNameLst>
                                      </p:cBhvr>
                                      <p:to>
                                        <p:strVal val="visible"/>
                                      </p:to>
                                    </p:set>
                                    <p:animEffect transition="in" filter="blinds(horizontal)">
                                      <p:cBhvr>
                                        <p:cTn id="7" dur="500"/>
                                        <p:tgtEl>
                                          <p:spTgt spid="1331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6">
                                            <p:txEl>
                                              <p:pRg st="3" end="3"/>
                                            </p:txEl>
                                          </p:spTgt>
                                        </p:tgtEl>
                                        <p:attrNameLst>
                                          <p:attrName>style.visibility</p:attrName>
                                        </p:attrNameLst>
                                      </p:cBhvr>
                                      <p:to>
                                        <p:strVal val="visible"/>
                                      </p:to>
                                    </p:set>
                                    <p:animEffect transition="in" filter="blinds(horizontal)">
                                      <p:cBhvr>
                                        <p:cTn id="12" dur="500"/>
                                        <p:tgtEl>
                                          <p:spTgt spid="13316">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316">
                                            <p:txEl>
                                              <p:pRg st="4" end="4"/>
                                            </p:txEl>
                                          </p:spTgt>
                                        </p:tgtEl>
                                        <p:attrNameLst>
                                          <p:attrName>style.visibility</p:attrName>
                                        </p:attrNameLst>
                                      </p:cBhvr>
                                      <p:to>
                                        <p:strVal val="visible"/>
                                      </p:to>
                                    </p:set>
                                    <p:animEffect transition="in" filter="blinds(horizontal)">
                                      <p:cBhvr>
                                        <p:cTn id="15" dur="500"/>
                                        <p:tgtEl>
                                          <p:spTgt spid="13316">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316">
                                            <p:txEl>
                                              <p:pRg st="5" end="5"/>
                                            </p:txEl>
                                          </p:spTgt>
                                        </p:tgtEl>
                                        <p:attrNameLst>
                                          <p:attrName>style.visibility</p:attrName>
                                        </p:attrNameLst>
                                      </p:cBhvr>
                                      <p:to>
                                        <p:strVal val="visible"/>
                                      </p:to>
                                    </p:set>
                                    <p:animEffect transition="in" filter="blinds(horizontal)">
                                      <p:cBhvr>
                                        <p:cTn id="18" dur="500"/>
                                        <p:tgtEl>
                                          <p:spTgt spid="13316">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316">
                                            <p:txEl>
                                              <p:pRg st="6" end="6"/>
                                            </p:txEl>
                                          </p:spTgt>
                                        </p:tgtEl>
                                        <p:attrNameLst>
                                          <p:attrName>style.visibility</p:attrName>
                                        </p:attrNameLst>
                                      </p:cBhvr>
                                      <p:to>
                                        <p:strVal val="visible"/>
                                      </p:to>
                                    </p:set>
                                    <p:animEffect transition="in" filter="blinds(horizontal)">
                                      <p:cBhvr>
                                        <p:cTn id="21" dur="500"/>
                                        <p:tgtEl>
                                          <p:spTgt spid="13316">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316">
                                            <p:txEl>
                                              <p:pRg st="7" end="7"/>
                                            </p:txEl>
                                          </p:spTgt>
                                        </p:tgtEl>
                                        <p:attrNameLst>
                                          <p:attrName>style.visibility</p:attrName>
                                        </p:attrNameLst>
                                      </p:cBhvr>
                                      <p:to>
                                        <p:strVal val="visible"/>
                                      </p:to>
                                    </p:set>
                                    <p:animEffect transition="in" filter="blinds(horizontal)">
                                      <p:cBhvr>
                                        <p:cTn id="24" dur="500"/>
                                        <p:tgtEl>
                                          <p:spTgt spid="13316">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316">
                                            <p:txEl>
                                              <p:pRg st="8" end="8"/>
                                            </p:txEl>
                                          </p:spTgt>
                                        </p:tgtEl>
                                        <p:attrNameLst>
                                          <p:attrName>style.visibility</p:attrName>
                                        </p:attrNameLst>
                                      </p:cBhvr>
                                      <p:to>
                                        <p:strVal val="visible"/>
                                      </p:to>
                                    </p:set>
                                    <p:animEffect transition="in" filter="blinds(horizontal)">
                                      <p:cBhvr>
                                        <p:cTn id="27" dur="500"/>
                                        <p:tgtEl>
                                          <p:spTgt spid="133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4418D21-5A43-6E97-A366-9CC807BDFF3B}"/>
              </a:ext>
            </a:extLst>
          </p:cNvPr>
          <p:cNvSpPr txBox="1">
            <a:spLocks noChangeArrowheads="1"/>
          </p:cNvSpPr>
          <p:nvPr/>
        </p:nvSpPr>
        <p:spPr bwMode="auto">
          <a:xfrm>
            <a:off x="2000250" y="1588"/>
            <a:ext cx="51435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廉价磁盘冗余阵列(</a:t>
            </a:r>
            <a:r>
              <a:rPr lang="en-US" altLang="zh-CN" sz="2400" b="1">
                <a:solidFill>
                  <a:srgbClr val="FFFF00"/>
                </a:solidFill>
                <a:ea typeface="微软雅黑" panose="020B0503020204020204" pitchFamily="34" charset="-122"/>
              </a:rPr>
              <a:t>RAID1)</a:t>
            </a:r>
            <a:endParaRPr lang="zh-CN" altLang="en-US" sz="2400" b="1">
              <a:solidFill>
                <a:srgbClr val="FFFF00"/>
              </a:solidFill>
              <a:ea typeface="微软雅黑" panose="020B0503020204020204" pitchFamily="34" charset="-122"/>
            </a:endParaRPr>
          </a:p>
        </p:txBody>
      </p:sp>
      <p:sp>
        <p:nvSpPr>
          <p:cNvPr id="14339" name="Rectangle 3">
            <a:extLst>
              <a:ext uri="{FF2B5EF4-FFF2-40B4-BE49-F238E27FC236}">
                <a16:creationId xmlns:a16="http://schemas.microsoft.com/office/drawing/2014/main" id="{7355A5F5-A6C5-4E77-9349-3EB2DC4F2929}"/>
              </a:ext>
            </a:extLst>
          </p:cNvPr>
          <p:cNvSpPr txBox="1">
            <a:spLocks noChangeArrowheads="1"/>
          </p:cNvSpPr>
          <p:nvPr/>
        </p:nvSpPr>
        <p:spPr bwMode="auto">
          <a:xfrm>
            <a:off x="612775" y="720725"/>
            <a:ext cx="8102600" cy="5759450"/>
          </a:xfrm>
          <a:prstGeom prst="rect">
            <a:avLst/>
          </a:prstGeom>
          <a:noFill/>
          <a:ln w="9525">
            <a:noFill/>
            <a:miter lim="800000"/>
            <a:headEnd/>
            <a:tailEnd/>
          </a:ln>
        </p:spPr>
        <p:txBody>
          <a:bodyPr lIns="80147" tIns="40074" rIns="80147" bIns="40074"/>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363538" indent="-10160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Font typeface="Wingdings" pitchFamily="2" charset="2"/>
              <a:buChar char="p"/>
            </a:pPr>
            <a:r>
              <a:rPr lang="zh-CN" altLang="en-US" sz="2600">
                <a:ea typeface="黑体" panose="02010609060101010101" pitchFamily="49" charset="-122"/>
              </a:rPr>
              <a:t>镜像盘实现1</a:t>
            </a:r>
            <a:r>
              <a:rPr lang="en-US" altLang="zh-CN" sz="2600">
                <a:ea typeface="黑体" panose="02010609060101010101" pitchFamily="49" charset="-122"/>
              </a:rPr>
              <a:t>+1</a:t>
            </a:r>
            <a:r>
              <a:rPr lang="zh-CN" altLang="en-US" sz="2600">
                <a:ea typeface="黑体" panose="02010609060101010101" pitchFamily="49" charset="-122"/>
              </a:rPr>
              <a:t>冗余(</a:t>
            </a:r>
            <a:r>
              <a:rPr lang="en-US" altLang="zh-CN" sz="2600">
                <a:ea typeface="黑体" panose="02010609060101010101" pitchFamily="49" charset="-122"/>
              </a:rPr>
              <a:t>100% redundancy</a:t>
            </a:r>
            <a:r>
              <a:rPr lang="zh-CN" altLang="en-US" sz="2600">
                <a:ea typeface="黑体" panose="02010609060101010101" pitchFamily="49" charset="-122"/>
              </a:rPr>
              <a:t>)</a:t>
            </a:r>
          </a:p>
          <a:p>
            <a:pPr lvl="1" algn="just" eaLnBrk="1" hangingPunct="1">
              <a:lnSpc>
                <a:spcPct val="120000"/>
              </a:lnSpc>
            </a:pPr>
            <a:r>
              <a:rPr lang="en-US" altLang="zh-CN" sz="2400">
                <a:ea typeface="黑体" panose="02010609060101010101" pitchFamily="49" charset="-122"/>
              </a:rPr>
              <a:t>(1)</a:t>
            </a:r>
            <a:r>
              <a:rPr lang="zh-CN" altLang="en-US" sz="2400">
                <a:ea typeface="黑体" panose="02010609060101010101" pitchFamily="49" charset="-122"/>
              </a:rPr>
              <a:t>一个读请求由其中一个定位时间更少的磁盘提供数据</a:t>
            </a:r>
          </a:p>
          <a:p>
            <a:pPr lvl="1" algn="just" eaLnBrk="1" hangingPunct="1">
              <a:lnSpc>
                <a:spcPct val="120000"/>
              </a:lnSpc>
            </a:pPr>
            <a:r>
              <a:rPr lang="en-US" altLang="zh-CN" sz="2400">
                <a:ea typeface="黑体" panose="02010609060101010101" pitchFamily="49" charset="-122"/>
              </a:rPr>
              <a:t>(2)</a:t>
            </a:r>
            <a:r>
              <a:rPr lang="zh-CN" altLang="en-US" sz="2400">
                <a:ea typeface="黑体" panose="02010609060101010101" pitchFamily="49" charset="-122"/>
              </a:rPr>
              <a:t>一个写请求所对应的两个磁盘并行更新。故写性能由两次中较慢的一次写来决定，即定位时间更长的那一次</a:t>
            </a:r>
          </a:p>
          <a:p>
            <a:pPr lvl="1" eaLnBrk="1" hangingPunct="1">
              <a:lnSpc>
                <a:spcPct val="120000"/>
              </a:lnSpc>
            </a:pPr>
            <a:r>
              <a:rPr lang="en-US" altLang="zh-CN" sz="2400">
                <a:ea typeface="黑体" panose="02010609060101010101" pitchFamily="49" charset="-122"/>
              </a:rPr>
              <a:t>(3)</a:t>
            </a:r>
            <a:r>
              <a:rPr lang="zh-CN" altLang="en-US" sz="2400">
                <a:ea typeface="黑体" panose="02010609060101010101" pitchFamily="49" charset="-122"/>
              </a:rPr>
              <a:t>数据恢复简单。当一个磁盘损坏时，数据仍能从另一个磁盘中读取</a:t>
            </a:r>
          </a:p>
          <a:p>
            <a:pPr lvl="1" algn="just" eaLnBrk="1" hangingPunct="1">
              <a:lnSpc>
                <a:spcPct val="120000"/>
              </a:lnSpc>
              <a:buClr>
                <a:srgbClr val="C00000"/>
              </a:buClr>
              <a:buSzPct val="100000"/>
              <a:buFont typeface="Wingdings" pitchFamily="2" charset="2"/>
              <a:buChar char="Ø"/>
            </a:pPr>
            <a:r>
              <a:rPr lang="zh-CN" altLang="en-US" sz="2400">
                <a:ea typeface="黑体" panose="02010609060101010101" pitchFamily="49" charset="-122"/>
              </a:rPr>
              <a:t>特点：</a:t>
            </a:r>
            <a:r>
              <a:rPr lang="zh-CN" altLang="en-US" sz="2400">
                <a:solidFill>
                  <a:srgbClr val="FF0000"/>
                </a:solidFill>
                <a:ea typeface="黑体" panose="02010609060101010101" pitchFamily="49" charset="-122"/>
              </a:rPr>
              <a:t>可靠性高，但价格昂贵</a:t>
            </a:r>
          </a:p>
          <a:p>
            <a:pPr lvl="1" algn="just" eaLnBrk="1" hangingPunct="1">
              <a:lnSpc>
                <a:spcPct val="120000"/>
              </a:lnSpc>
            </a:pPr>
            <a:r>
              <a:rPr lang="zh-CN" altLang="en-US" sz="2400">
                <a:ea typeface="黑体" panose="02010609060101010101" pitchFamily="49" charset="-122"/>
              </a:rPr>
              <a:t>常用于可靠性要求高的场合，如</a:t>
            </a:r>
            <a:r>
              <a:rPr lang="en-US" altLang="zh-CN" sz="2400">
                <a:ea typeface="黑体" panose="02010609060101010101" pitchFamily="49" charset="-122"/>
              </a:rPr>
              <a:t>OS</a:t>
            </a:r>
            <a:r>
              <a:rPr lang="zh-CN" altLang="en-US" sz="2400">
                <a:ea typeface="黑体" panose="02010609060101010101" pitchFamily="49" charset="-122"/>
              </a:rPr>
              <a:t>存储、金融、证券等</a:t>
            </a:r>
          </a:p>
        </p:txBody>
      </p:sp>
      <p:pic>
        <p:nvPicPr>
          <p:cNvPr id="16388" name="Picture 4" descr="RAID1">
            <a:extLst>
              <a:ext uri="{FF2B5EF4-FFF2-40B4-BE49-F238E27FC236}">
                <a16:creationId xmlns:a16="http://schemas.microsoft.com/office/drawing/2014/main" id="{53E61D84-64BD-BF05-781A-F0C602FC3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4357688"/>
            <a:ext cx="800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988EAA0D-4EB8-0BEC-39D6-55FCF3E748D9}"/>
              </a:ext>
            </a:extLst>
          </p:cNvPr>
          <p:cNvCxnSpPr/>
          <p:nvPr/>
        </p:nvCxnSpPr>
        <p:spPr>
          <a:xfrm rot="16200000" flipH="1">
            <a:off x="3456782" y="5501481"/>
            <a:ext cx="2286000" cy="1587"/>
          </a:xfrm>
          <a:prstGeom prst="line">
            <a:avLst/>
          </a:prstGeom>
          <a:ln w="31750">
            <a:solidFill>
              <a:srgbClr val="0000FF"/>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2" dur="500"/>
                                        <p:tgtEl>
                                          <p:spTgt spid="1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7" dur="500"/>
                                        <p:tgtEl>
                                          <p:spTgt spid="143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2" dur="500"/>
                                        <p:tgtEl>
                                          <p:spTgt spid="1433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5"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RAID2">
            <a:extLst>
              <a:ext uri="{FF2B5EF4-FFF2-40B4-BE49-F238E27FC236}">
                <a16:creationId xmlns:a16="http://schemas.microsoft.com/office/drawing/2014/main" id="{1C2C5ADE-16C7-ACD0-FFB8-D37DB1776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4643438"/>
            <a:ext cx="81438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a:extLst>
              <a:ext uri="{FF2B5EF4-FFF2-40B4-BE49-F238E27FC236}">
                <a16:creationId xmlns:a16="http://schemas.microsoft.com/office/drawing/2014/main" id="{34431D61-B46E-C901-72DA-9C220EDA3DCF}"/>
              </a:ext>
            </a:extLst>
          </p:cNvPr>
          <p:cNvSpPr txBox="1">
            <a:spLocks noChangeArrowheads="1"/>
          </p:cNvSpPr>
          <p:nvPr/>
        </p:nvSpPr>
        <p:spPr bwMode="auto">
          <a:xfrm>
            <a:off x="2000250" y="1588"/>
            <a:ext cx="51435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廉价磁盘冗余阵列(</a:t>
            </a:r>
            <a:r>
              <a:rPr lang="en-US" altLang="zh-CN" sz="2400" b="1">
                <a:solidFill>
                  <a:srgbClr val="FFFF00"/>
                </a:solidFill>
                <a:ea typeface="微软雅黑" panose="020B0503020204020204" pitchFamily="34" charset="-122"/>
              </a:rPr>
              <a:t>RAID2 )</a:t>
            </a:r>
          </a:p>
        </p:txBody>
      </p:sp>
      <p:sp>
        <p:nvSpPr>
          <p:cNvPr id="15364" name="Rectangle 4">
            <a:extLst>
              <a:ext uri="{FF2B5EF4-FFF2-40B4-BE49-F238E27FC236}">
                <a16:creationId xmlns:a16="http://schemas.microsoft.com/office/drawing/2014/main" id="{48537DF9-271C-13CC-EB58-24EE65382A35}"/>
              </a:ext>
            </a:extLst>
          </p:cNvPr>
          <p:cNvSpPr txBox="1">
            <a:spLocks noChangeArrowheads="1"/>
          </p:cNvSpPr>
          <p:nvPr/>
        </p:nvSpPr>
        <p:spPr bwMode="auto">
          <a:xfrm>
            <a:off x="500063" y="720725"/>
            <a:ext cx="8174037" cy="5759450"/>
          </a:xfrm>
          <a:prstGeom prst="rect">
            <a:avLst/>
          </a:prstGeom>
          <a:noFill/>
          <a:ln w="9525">
            <a:noFill/>
            <a:miter lim="800000"/>
            <a:headEnd/>
            <a:tailEnd/>
          </a:ln>
        </p:spPr>
        <p:txBody>
          <a:bodyPr lIns="80147" tIns="40074" rIns="80147" bIns="40074"/>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Clr>
                <a:srgbClr val="C00000"/>
              </a:buClr>
              <a:buFont typeface="Wingdings" pitchFamily="2" charset="2"/>
              <a:buChar char="p"/>
            </a:pPr>
            <a:r>
              <a:rPr lang="zh-CN" altLang="en-US" sz="2600">
                <a:ea typeface="黑体" panose="02010609060101010101" pitchFamily="49" charset="-122"/>
              </a:rPr>
              <a:t>借用主存的检错和恢复技术：用海明校验生成多个冗余校验盘，实现纠正一位错误、检测两位错误的功能</a:t>
            </a:r>
          </a:p>
          <a:p>
            <a:pPr algn="just" eaLnBrk="1" hangingPunct="1">
              <a:lnSpc>
                <a:spcPct val="120000"/>
              </a:lnSpc>
              <a:buClr>
                <a:srgbClr val="C00000"/>
              </a:buClr>
              <a:buFont typeface="Wingdings" pitchFamily="2" charset="2"/>
              <a:buChar char="p"/>
            </a:pPr>
            <a:r>
              <a:rPr lang="zh-CN" altLang="en-US" sz="2600">
                <a:ea typeface="黑体" panose="02010609060101010101" pitchFamily="49" charset="-122"/>
              </a:rPr>
              <a:t>采用条区交叉分布方式，且条区非常小</a:t>
            </a:r>
            <a:r>
              <a:rPr lang="en-US" altLang="zh-CN" sz="2600">
                <a:ea typeface="黑体" panose="02010609060101010101" pitchFamily="49" charset="-122"/>
              </a:rPr>
              <a:t>(</a:t>
            </a:r>
            <a:r>
              <a:rPr lang="zh-CN" altLang="en-US" sz="2600">
                <a:ea typeface="黑体" panose="02010609060101010101" pitchFamily="49" charset="-122"/>
              </a:rPr>
              <a:t>一个字</a:t>
            </a:r>
            <a:r>
              <a:rPr lang="en-US" altLang="zh-CN" sz="2600">
                <a:ea typeface="黑体" panose="02010609060101010101" pitchFamily="49" charset="-122"/>
              </a:rPr>
              <a:t>/</a:t>
            </a:r>
            <a:r>
              <a:rPr lang="zh-CN" altLang="en-US" sz="2600">
                <a:ea typeface="黑体" panose="02010609060101010101" pitchFamily="49" charset="-122"/>
              </a:rPr>
              <a:t>字节</a:t>
            </a:r>
            <a:r>
              <a:rPr lang="en-US" altLang="zh-CN" sz="2600">
                <a:ea typeface="黑体" panose="02010609060101010101" pitchFamily="49" charset="-122"/>
              </a:rPr>
              <a:t>)</a:t>
            </a:r>
            <a:r>
              <a:rPr lang="zh-CN" altLang="en-US" sz="2600">
                <a:ea typeface="黑体" panose="02010609060101010101" pitchFamily="49" charset="-122"/>
              </a:rPr>
              <a:t>。这样可获得较高的数据传输率，但</a:t>
            </a:r>
            <a:r>
              <a:rPr lang="en-US" altLang="zh-CN" sz="2600">
                <a:ea typeface="黑体" panose="02010609060101010101" pitchFamily="49" charset="-122"/>
              </a:rPr>
              <a:t>I/O</a:t>
            </a:r>
            <a:r>
              <a:rPr lang="zh-CN" altLang="en-US" sz="2600">
                <a:ea typeface="黑体" panose="02010609060101010101" pitchFamily="49" charset="-122"/>
              </a:rPr>
              <a:t>响应时间差</a:t>
            </a:r>
          </a:p>
          <a:p>
            <a:pPr algn="just" eaLnBrk="1" hangingPunct="1">
              <a:lnSpc>
                <a:spcPct val="120000"/>
              </a:lnSpc>
              <a:buClr>
                <a:srgbClr val="C00000"/>
              </a:buClr>
              <a:buFont typeface="Wingdings" pitchFamily="2" charset="2"/>
              <a:buChar char="p"/>
            </a:pPr>
            <a:r>
              <a:rPr lang="zh-CN" altLang="en-US" sz="2600">
                <a:ea typeface="黑体" panose="02010609060101010101" pitchFamily="49" charset="-122"/>
              </a:rPr>
              <a:t>采用海明码，冗余盘的个数比</a:t>
            </a:r>
            <a:r>
              <a:rPr lang="en-US" altLang="zh-CN" sz="2600">
                <a:ea typeface="黑体" panose="02010609060101010101" pitchFamily="49" charset="-122"/>
              </a:rPr>
              <a:t>RAID1</a:t>
            </a:r>
            <a:r>
              <a:rPr lang="zh-CN" altLang="en-US" sz="2600">
                <a:ea typeface="黑体" panose="02010609060101010101" pitchFamily="49" charset="-122"/>
              </a:rPr>
              <a:t>少，校验盘与数据盘成正比。冗余信息开销还是太大，价格也较贵</a:t>
            </a:r>
          </a:p>
          <a:p>
            <a:pPr algn="just" eaLnBrk="1" hangingPunct="1">
              <a:lnSpc>
                <a:spcPct val="120000"/>
              </a:lnSpc>
              <a:buClr>
                <a:srgbClr val="C00000"/>
              </a:buClr>
              <a:buFont typeface="Wingdings" pitchFamily="2" charset="2"/>
              <a:buChar char="p"/>
            </a:pPr>
            <a:r>
              <a:rPr lang="zh-CN" altLang="en-US" sz="2600">
                <a:ea typeface="黑体" panose="02010609060101010101" pitchFamily="49" charset="-122"/>
              </a:rPr>
              <a:t>读操作性能高</a:t>
            </a:r>
            <a:r>
              <a:rPr lang="en-US" altLang="zh-CN" sz="2600">
                <a:ea typeface="黑体" panose="02010609060101010101" pitchFamily="49" charset="-122"/>
              </a:rPr>
              <a:t>(</a:t>
            </a:r>
            <a:r>
              <a:rPr lang="zh-CN" altLang="en-US" sz="2600">
                <a:ea typeface="黑体" panose="02010609060101010101" pitchFamily="49" charset="-122"/>
              </a:rPr>
              <a:t>多盘并行</a:t>
            </a:r>
            <a:r>
              <a:rPr lang="en-US" altLang="zh-CN" sz="2600">
                <a:ea typeface="黑体" panose="02010609060101010101" pitchFamily="49" charset="-122"/>
              </a:rPr>
              <a:t>)</a:t>
            </a:r>
          </a:p>
          <a:p>
            <a:pPr algn="just" eaLnBrk="1" hangingPunct="1">
              <a:lnSpc>
                <a:spcPct val="120000"/>
              </a:lnSpc>
              <a:buClr>
                <a:srgbClr val="C00000"/>
              </a:buClr>
              <a:buFont typeface="Wingdings" pitchFamily="2" charset="2"/>
              <a:buChar char="p"/>
            </a:pPr>
            <a:r>
              <a:rPr lang="zh-CN" altLang="en-US" sz="2600">
                <a:ea typeface="黑体" panose="02010609060101010101" pitchFamily="49" charset="-122"/>
              </a:rPr>
              <a:t>写操作时要同时写数据盘和校验盘</a:t>
            </a:r>
          </a:p>
        </p:txBody>
      </p:sp>
      <p:sp>
        <p:nvSpPr>
          <p:cNvPr id="5" name="Text Box 5">
            <a:extLst>
              <a:ext uri="{FF2B5EF4-FFF2-40B4-BE49-F238E27FC236}">
                <a16:creationId xmlns:a16="http://schemas.microsoft.com/office/drawing/2014/main" id="{7C6F139F-0048-195D-97DC-A295CC6CA353}"/>
              </a:ext>
            </a:extLst>
          </p:cNvPr>
          <p:cNvSpPr txBox="1">
            <a:spLocks noChangeArrowheads="1"/>
          </p:cNvSpPr>
          <p:nvPr/>
        </p:nvSpPr>
        <p:spPr bwMode="auto">
          <a:xfrm>
            <a:off x="6000750" y="3643313"/>
            <a:ext cx="3055938" cy="450850"/>
          </a:xfrm>
          <a:prstGeom prst="rect">
            <a:avLst/>
          </a:prstGeom>
          <a:noFill/>
          <a:ln w="12700">
            <a:noFill/>
            <a:miter lim="800000"/>
            <a:headEnd/>
            <a:tailEnd/>
          </a:ln>
        </p:spPr>
        <p:txBody>
          <a:bodyPr lIns="80147" tIns="40074" rIns="80147" bIns="40074">
            <a:spAutoFit/>
          </a:bodyPr>
          <a:lstStyle/>
          <a:p>
            <a:pPr defTabSz="1061672" eaLnBrk="0" hangingPunct="0">
              <a:spcBef>
                <a:spcPct val="50000"/>
              </a:spcBef>
              <a:defRPr/>
            </a:pPr>
            <a:r>
              <a:rPr lang="en-US" altLang="zh-CN" sz="2400" dirty="0">
                <a:solidFill>
                  <a:srgbClr val="0000CC"/>
                </a:solidFill>
                <a:latin typeface="+mn-lt"/>
                <a:ea typeface="黑体" pitchFamily="49" charset="-122"/>
              </a:rPr>
              <a:t>RAID2</a:t>
            </a:r>
            <a:r>
              <a:rPr lang="zh-CN" altLang="en-US" sz="2400" dirty="0">
                <a:solidFill>
                  <a:srgbClr val="0000CC"/>
                </a:solidFill>
                <a:latin typeface="+mn-lt"/>
                <a:ea typeface="黑体" pitchFamily="49" charset="-122"/>
              </a:rPr>
              <a:t>已不再使用！</a:t>
            </a:r>
          </a:p>
        </p:txBody>
      </p:sp>
      <p:cxnSp>
        <p:nvCxnSpPr>
          <p:cNvPr id="6" name="直接连接符 5">
            <a:extLst>
              <a:ext uri="{FF2B5EF4-FFF2-40B4-BE49-F238E27FC236}">
                <a16:creationId xmlns:a16="http://schemas.microsoft.com/office/drawing/2014/main" id="{A3F48DBB-3874-FF07-3D1E-8EE8F148E4AA}"/>
              </a:ext>
            </a:extLst>
          </p:cNvPr>
          <p:cNvCxnSpPr/>
          <p:nvPr/>
        </p:nvCxnSpPr>
        <p:spPr>
          <a:xfrm rot="5400000">
            <a:off x="4244181" y="5571332"/>
            <a:ext cx="1857375" cy="1588"/>
          </a:xfrm>
          <a:prstGeom prst="line">
            <a:avLst/>
          </a:prstGeom>
          <a:ln w="31750">
            <a:solidFill>
              <a:srgbClr val="0000FF"/>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animEffect transition="in" filter="blinds(horizontal)">
                                      <p:cBhvr>
                                        <p:cTn id="7" dur="500"/>
                                        <p:tgtEl>
                                          <p:spTgt spid="1536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4">
                                            <p:txEl>
                                              <p:pRg st="2" end="2"/>
                                            </p:txEl>
                                          </p:spTgt>
                                        </p:tgtEl>
                                        <p:attrNameLst>
                                          <p:attrName>style.visibility</p:attrName>
                                        </p:attrNameLst>
                                      </p:cBhvr>
                                      <p:to>
                                        <p:strVal val="visible"/>
                                      </p:to>
                                    </p:set>
                                    <p:animEffect transition="in" filter="blinds(horizontal)">
                                      <p:cBhvr>
                                        <p:cTn id="12" dur="500"/>
                                        <p:tgtEl>
                                          <p:spTgt spid="1536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4">
                                            <p:txEl>
                                              <p:pRg st="3" end="3"/>
                                            </p:txEl>
                                          </p:spTgt>
                                        </p:tgtEl>
                                        <p:attrNameLst>
                                          <p:attrName>style.visibility</p:attrName>
                                        </p:attrNameLst>
                                      </p:cBhvr>
                                      <p:to>
                                        <p:strVal val="visible"/>
                                      </p:to>
                                    </p:set>
                                    <p:animEffect transition="in" filter="blinds(horizontal)">
                                      <p:cBhvr>
                                        <p:cTn id="17" dur="500"/>
                                        <p:tgtEl>
                                          <p:spTgt spid="1536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64">
                                            <p:txEl>
                                              <p:pRg st="4" end="4"/>
                                            </p:txEl>
                                          </p:spTgt>
                                        </p:tgtEl>
                                        <p:attrNameLst>
                                          <p:attrName>style.visibility</p:attrName>
                                        </p:attrNameLst>
                                      </p:cBhvr>
                                      <p:to>
                                        <p:strVal val="visible"/>
                                      </p:to>
                                    </p:set>
                                    <p:animEffect transition="in" filter="blinds(horizontal)">
                                      <p:cBhvr>
                                        <p:cTn id="22" dur="500"/>
                                        <p:tgtEl>
                                          <p:spTgt spid="1536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C1BF1C3-1E78-2D82-12FC-91DB71BDDC4E}"/>
              </a:ext>
            </a:extLst>
          </p:cNvPr>
          <p:cNvSpPr txBox="1">
            <a:spLocks noChangeArrowheads="1"/>
          </p:cNvSpPr>
          <p:nvPr/>
        </p:nvSpPr>
        <p:spPr>
          <a:xfrm>
            <a:off x="2000250" y="1588"/>
            <a:ext cx="5143500" cy="427037"/>
          </a:xfrm>
          <a:prstGeom prst="rect">
            <a:avLst/>
          </a:prstGeom>
        </p:spPr>
        <p:txBody>
          <a:bodyPr lIns="80147" tIns="40074" rIns="80147" bIns="40074"/>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廉价磁盘冗余阵列(</a:t>
            </a:r>
            <a:r>
              <a:rPr lang="en-US" altLang="zh-CN" sz="2400" b="1">
                <a:solidFill>
                  <a:srgbClr val="FFFF00"/>
                </a:solidFill>
                <a:ea typeface="微软雅黑" panose="020B0503020204020204" pitchFamily="34" charset="-122"/>
              </a:rPr>
              <a:t>RAID3)</a:t>
            </a:r>
            <a:endParaRPr lang="zh-CN" altLang="en-US" sz="2400" b="1">
              <a:solidFill>
                <a:srgbClr val="FFFF00"/>
              </a:solidFill>
              <a:ea typeface="微软雅黑" panose="020B0503020204020204" pitchFamily="34" charset="-122"/>
            </a:endParaRPr>
          </a:p>
        </p:txBody>
      </p:sp>
      <p:sp>
        <p:nvSpPr>
          <p:cNvPr id="16387" name="Rectangle 4">
            <a:extLst>
              <a:ext uri="{FF2B5EF4-FFF2-40B4-BE49-F238E27FC236}">
                <a16:creationId xmlns:a16="http://schemas.microsoft.com/office/drawing/2014/main" id="{DCF7E564-863C-EF2E-97AE-7F934E30126B}"/>
              </a:ext>
            </a:extLst>
          </p:cNvPr>
          <p:cNvSpPr txBox="1">
            <a:spLocks noChangeArrowheads="1"/>
          </p:cNvSpPr>
          <p:nvPr/>
        </p:nvSpPr>
        <p:spPr bwMode="auto">
          <a:xfrm>
            <a:off x="500063" y="720725"/>
            <a:ext cx="8286750" cy="5759450"/>
          </a:xfrm>
          <a:prstGeom prst="rect">
            <a:avLst/>
          </a:prstGeom>
          <a:noFill/>
          <a:ln w="9525">
            <a:noFill/>
            <a:miter lim="800000"/>
            <a:headEnd/>
            <a:tailEnd/>
          </a:ln>
        </p:spPr>
        <p:txBody>
          <a:bodyPr lIns="80147" tIns="40074" rIns="80147" bIns="40074"/>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Font typeface="Wingdings" pitchFamily="2" charset="2"/>
              <a:buChar char="p"/>
            </a:pPr>
            <a:r>
              <a:rPr lang="zh-CN" altLang="en-US" sz="2600">
                <a:ea typeface="黑体" panose="02010609060101010101" pitchFamily="49" charset="-122"/>
              </a:rPr>
              <a:t>采用奇偶校验法生成单个冗余盘</a:t>
            </a:r>
          </a:p>
          <a:p>
            <a:pPr eaLnBrk="1" hangingPunct="1">
              <a:lnSpc>
                <a:spcPct val="120000"/>
              </a:lnSpc>
              <a:buClr>
                <a:srgbClr val="C00000"/>
              </a:buClr>
              <a:buFont typeface="Wingdings" pitchFamily="2" charset="2"/>
              <a:buChar char="p"/>
            </a:pPr>
            <a:r>
              <a:rPr lang="zh-CN" altLang="en-US" sz="2600">
                <a:ea typeface="黑体" panose="02010609060101010101" pitchFamily="49" charset="-122"/>
              </a:rPr>
              <a:t>采用小条区交叉分布方式，可获得较高的数据传输率，但</a:t>
            </a:r>
            <a:r>
              <a:rPr lang="en-US" altLang="zh-CN" sz="2600">
                <a:ea typeface="黑体" panose="02010609060101010101" pitchFamily="49" charset="-122"/>
              </a:rPr>
              <a:t>I/O</a:t>
            </a:r>
            <a:r>
              <a:rPr lang="zh-CN" altLang="en-US" sz="2600">
                <a:ea typeface="黑体" panose="02010609060101010101" pitchFamily="49" charset="-122"/>
              </a:rPr>
              <a:t>响应时间差</a:t>
            </a:r>
          </a:p>
          <a:p>
            <a:pPr eaLnBrk="1" hangingPunct="1">
              <a:lnSpc>
                <a:spcPct val="120000"/>
              </a:lnSpc>
              <a:buClr>
                <a:srgbClr val="C00000"/>
              </a:buClr>
              <a:buFont typeface="Wingdings" pitchFamily="2" charset="2"/>
              <a:buChar char="p"/>
            </a:pPr>
            <a:r>
              <a:rPr lang="zh-CN" altLang="en-US" sz="2600">
                <a:ea typeface="黑体" panose="02010609060101010101" pitchFamily="49" charset="-122"/>
              </a:rPr>
              <a:t>用于大数据集应用场合，如：图像处理、</a:t>
            </a:r>
            <a:r>
              <a:rPr lang="en-US" altLang="zh-CN" sz="2600">
                <a:ea typeface="黑体" panose="02010609060101010101" pitchFamily="49" charset="-122"/>
              </a:rPr>
              <a:t>CAD </a:t>
            </a:r>
            <a:r>
              <a:rPr lang="zh-CN" altLang="en-US" sz="2600">
                <a:ea typeface="黑体" panose="02010609060101010101" pitchFamily="49" charset="-122"/>
              </a:rPr>
              <a:t>系统中</a:t>
            </a:r>
          </a:p>
          <a:p>
            <a:pPr eaLnBrk="1" hangingPunct="1">
              <a:lnSpc>
                <a:spcPct val="120000"/>
              </a:lnSpc>
              <a:buClr>
                <a:srgbClr val="C00000"/>
              </a:buClr>
              <a:buFont typeface="Wingdings" pitchFamily="2" charset="2"/>
              <a:buChar char="p"/>
            </a:pPr>
            <a:r>
              <a:rPr lang="zh-CN" altLang="en-US" sz="2600">
                <a:ea typeface="黑体" panose="02010609060101010101" pitchFamily="49" charset="-122"/>
              </a:rPr>
              <a:t>某个磁盘损坏但数据仍有效，损坏的磁盘数据可以通过其它磁盘重新生成。数据重新生成非常简单，这种数据恢复方式适用于</a:t>
            </a:r>
            <a:r>
              <a:rPr lang="en-US" altLang="zh-CN" sz="2600">
                <a:ea typeface="黑体" panose="02010609060101010101" pitchFamily="49" charset="-122"/>
              </a:rPr>
              <a:t>RAID3、4、5</a:t>
            </a:r>
            <a:r>
              <a:rPr lang="zh-CN" altLang="en-US" sz="2600">
                <a:ea typeface="黑体" panose="02010609060101010101" pitchFamily="49" charset="-122"/>
              </a:rPr>
              <a:t>级。</a:t>
            </a:r>
          </a:p>
        </p:txBody>
      </p:sp>
      <p:grpSp>
        <p:nvGrpSpPr>
          <p:cNvPr id="18436" name="组合 6">
            <a:extLst>
              <a:ext uri="{FF2B5EF4-FFF2-40B4-BE49-F238E27FC236}">
                <a16:creationId xmlns:a16="http://schemas.microsoft.com/office/drawing/2014/main" id="{2B8518E1-E9D1-0752-1AD1-5B7AE3D615C4}"/>
              </a:ext>
            </a:extLst>
          </p:cNvPr>
          <p:cNvGrpSpPr>
            <a:grpSpLocks/>
          </p:cNvGrpSpPr>
          <p:nvPr/>
        </p:nvGrpSpPr>
        <p:grpSpPr bwMode="auto">
          <a:xfrm>
            <a:off x="1714500" y="4071938"/>
            <a:ext cx="6215063" cy="2714625"/>
            <a:chOff x="3203848" y="3739852"/>
            <a:chExt cx="5112568" cy="2857500"/>
          </a:xfrm>
        </p:grpSpPr>
        <p:pic>
          <p:nvPicPr>
            <p:cNvPr id="18437" name="Picture 6">
              <a:extLst>
                <a:ext uri="{FF2B5EF4-FFF2-40B4-BE49-F238E27FC236}">
                  <a16:creationId xmlns:a16="http://schemas.microsoft.com/office/drawing/2014/main" id="{FEE66F36-B2AA-9AC6-8745-587F855BD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739852"/>
              <a:ext cx="511256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C0C04B5A-6DD7-255C-1118-7B1A88BA55DF}"/>
                </a:ext>
              </a:extLst>
            </p:cNvPr>
            <p:cNvCxnSpPr/>
            <p:nvPr/>
          </p:nvCxnSpPr>
          <p:spPr>
            <a:xfrm>
              <a:off x="7248196" y="3818391"/>
              <a:ext cx="0" cy="2733842"/>
            </a:xfrm>
            <a:prstGeom prst="line">
              <a:avLst/>
            </a:prstGeom>
            <a:ln w="31750">
              <a:solidFill>
                <a:srgbClr val="0000FF"/>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7" dur="500"/>
                                        <p:tgtEl>
                                          <p:spTgt spid="16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2" dur="500"/>
                                        <p:tgtEl>
                                          <p:spTgt spid="1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7"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3">
            <a:extLst>
              <a:ext uri="{FF2B5EF4-FFF2-40B4-BE49-F238E27FC236}">
                <a16:creationId xmlns:a16="http://schemas.microsoft.com/office/drawing/2014/main" id="{C2E24261-6F32-7F1F-9E97-7F91DF49024E}"/>
              </a:ext>
            </a:extLst>
          </p:cNvPr>
          <p:cNvGrpSpPr>
            <a:grpSpLocks/>
          </p:cNvGrpSpPr>
          <p:nvPr/>
        </p:nvGrpSpPr>
        <p:grpSpPr bwMode="auto">
          <a:xfrm>
            <a:off x="4500563" y="3857625"/>
            <a:ext cx="4500562" cy="2428875"/>
            <a:chOff x="3203848" y="3739852"/>
            <a:chExt cx="5112568" cy="2857500"/>
          </a:xfrm>
        </p:grpSpPr>
        <p:pic>
          <p:nvPicPr>
            <p:cNvPr id="19461" name="Picture 6">
              <a:extLst>
                <a:ext uri="{FF2B5EF4-FFF2-40B4-BE49-F238E27FC236}">
                  <a16:creationId xmlns:a16="http://schemas.microsoft.com/office/drawing/2014/main" id="{FBBE8AA1-F877-79E7-C25D-562525A5B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739852"/>
              <a:ext cx="511256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90D82799-6C5A-2533-8846-A4BC94039A66}"/>
                </a:ext>
              </a:extLst>
            </p:cNvPr>
            <p:cNvCxnSpPr/>
            <p:nvPr/>
          </p:nvCxnSpPr>
          <p:spPr>
            <a:xfrm>
              <a:off x="7247015" y="3816426"/>
              <a:ext cx="0" cy="2736102"/>
            </a:xfrm>
            <a:prstGeom prst="line">
              <a:avLst/>
            </a:prstGeom>
            <a:ln w="31750">
              <a:solidFill>
                <a:srgbClr val="0000FF"/>
              </a:solidFill>
              <a:prstDash val="dash"/>
            </a:ln>
          </p:spPr>
          <p:style>
            <a:lnRef idx="1">
              <a:schemeClr val="accent1"/>
            </a:lnRef>
            <a:fillRef idx="0">
              <a:schemeClr val="accent1"/>
            </a:fillRef>
            <a:effectRef idx="0">
              <a:schemeClr val="accent1"/>
            </a:effectRef>
            <a:fontRef idx="minor">
              <a:schemeClr val="tx1"/>
            </a:fontRef>
          </p:style>
        </p:cxnSp>
      </p:grpSp>
      <p:sp>
        <p:nvSpPr>
          <p:cNvPr id="19459" name="Rectangle 2">
            <a:extLst>
              <a:ext uri="{FF2B5EF4-FFF2-40B4-BE49-F238E27FC236}">
                <a16:creationId xmlns:a16="http://schemas.microsoft.com/office/drawing/2014/main" id="{CCBDAB48-DE53-BB16-22EC-2D7F13A4A97B}"/>
              </a:ext>
            </a:extLst>
          </p:cNvPr>
          <p:cNvSpPr txBox="1">
            <a:spLocks noChangeArrowheads="1"/>
          </p:cNvSpPr>
          <p:nvPr/>
        </p:nvSpPr>
        <p:spPr bwMode="auto">
          <a:xfrm>
            <a:off x="2000250" y="1588"/>
            <a:ext cx="51435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廉价磁盘冗余阵列(</a:t>
            </a:r>
            <a:r>
              <a:rPr lang="en-US" altLang="zh-CN" sz="2400" b="1">
                <a:solidFill>
                  <a:srgbClr val="FFFF00"/>
                </a:solidFill>
                <a:ea typeface="微软雅黑" panose="020B0503020204020204" pitchFamily="34" charset="-122"/>
              </a:rPr>
              <a:t>RAID4)</a:t>
            </a:r>
            <a:endParaRPr lang="zh-CN" altLang="en-US" sz="2400" b="1">
              <a:solidFill>
                <a:srgbClr val="FFFF00"/>
              </a:solidFill>
              <a:ea typeface="微软雅黑" panose="020B0503020204020204" pitchFamily="34" charset="-122"/>
            </a:endParaRPr>
          </a:p>
        </p:txBody>
      </p:sp>
      <p:sp>
        <p:nvSpPr>
          <p:cNvPr id="2" name="Rectangle 3">
            <a:extLst>
              <a:ext uri="{FF2B5EF4-FFF2-40B4-BE49-F238E27FC236}">
                <a16:creationId xmlns:a16="http://schemas.microsoft.com/office/drawing/2014/main" id="{D83FA967-1CFD-664F-4FD4-183284C04C6A}"/>
              </a:ext>
            </a:extLst>
          </p:cNvPr>
          <p:cNvSpPr txBox="1">
            <a:spLocks noChangeArrowheads="1"/>
          </p:cNvSpPr>
          <p:nvPr/>
        </p:nvSpPr>
        <p:spPr bwMode="auto">
          <a:xfrm>
            <a:off x="428625" y="720725"/>
            <a:ext cx="8358188" cy="5759450"/>
          </a:xfrm>
          <a:prstGeom prst="rect">
            <a:avLst/>
          </a:prstGeom>
          <a:noFill/>
          <a:ln w="9525">
            <a:noFill/>
            <a:miter lim="800000"/>
            <a:headEnd/>
            <a:tailEnd/>
          </a:ln>
        </p:spPr>
        <p:txBody>
          <a:bodyPr lIns="80147" tIns="40074" rIns="80147" bIns="40074"/>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650875" indent="-287338"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Clr>
                <a:srgbClr val="C00000"/>
              </a:buClr>
              <a:buFont typeface="Wingdings" pitchFamily="2" charset="2"/>
              <a:buChar char="p"/>
            </a:pPr>
            <a:r>
              <a:rPr lang="zh-CN" altLang="en-US" sz="2600">
                <a:ea typeface="黑体" panose="02010609060101010101" pitchFamily="49" charset="-122"/>
              </a:rPr>
              <a:t>用一个冗余盘存放相应块</a:t>
            </a:r>
            <a:r>
              <a:rPr lang="en-US" altLang="zh-CN" sz="2600">
                <a:ea typeface="黑体" panose="02010609060101010101" pitchFamily="49" charset="-122"/>
              </a:rPr>
              <a:t>(</a:t>
            </a:r>
            <a:r>
              <a:rPr lang="zh-CN" altLang="en-US" sz="2600">
                <a:ea typeface="黑体" panose="02010609060101010101" pitchFamily="49" charset="-122"/>
              </a:rPr>
              <a:t>较大数据条区</a:t>
            </a:r>
            <a:r>
              <a:rPr lang="en-US" altLang="zh-CN" sz="2600">
                <a:ea typeface="黑体" panose="02010609060101010101" pitchFamily="49" charset="-122"/>
              </a:rPr>
              <a:t>)</a:t>
            </a:r>
            <a:r>
              <a:rPr lang="zh-CN" altLang="en-US" sz="2600">
                <a:ea typeface="黑体" panose="02010609060101010101" pitchFamily="49" charset="-122"/>
              </a:rPr>
              <a:t>的奇偶校验位</a:t>
            </a:r>
          </a:p>
          <a:p>
            <a:pPr algn="just" eaLnBrk="1" hangingPunct="1">
              <a:lnSpc>
                <a:spcPct val="110000"/>
              </a:lnSpc>
              <a:buClr>
                <a:srgbClr val="C00000"/>
              </a:buClr>
              <a:buFont typeface="Wingdings" pitchFamily="2" charset="2"/>
              <a:buChar char="p"/>
            </a:pPr>
            <a:r>
              <a:rPr lang="zh-CN" altLang="en-US" sz="2600">
                <a:ea typeface="黑体" panose="02010609060101010101" pitchFamily="49" charset="-122"/>
              </a:rPr>
              <a:t>采用独立存取技术，每个磁盘操作独立进行，可同时响应多个</a:t>
            </a:r>
            <a:r>
              <a:rPr lang="en-US" altLang="zh-CN" sz="2600">
                <a:ea typeface="黑体" panose="02010609060101010101" pitchFamily="49" charset="-122"/>
              </a:rPr>
              <a:t>I/O</a:t>
            </a:r>
            <a:r>
              <a:rPr lang="zh-CN" altLang="en-US" sz="2600">
                <a:ea typeface="黑体" panose="02010609060101010101" pitchFamily="49" charset="-122"/>
              </a:rPr>
              <a:t>请求</a:t>
            </a:r>
            <a:endParaRPr lang="en-US" altLang="zh-CN" sz="2600">
              <a:ea typeface="黑体" panose="02010609060101010101" pitchFamily="49" charset="-122"/>
            </a:endParaRPr>
          </a:p>
          <a:p>
            <a:pPr algn="just" eaLnBrk="1" hangingPunct="1">
              <a:lnSpc>
                <a:spcPct val="110000"/>
              </a:lnSpc>
              <a:buClr>
                <a:srgbClr val="C00000"/>
              </a:buClr>
              <a:buFont typeface="Wingdings" pitchFamily="2" charset="2"/>
              <a:buChar char="p"/>
            </a:pPr>
            <a:r>
              <a:rPr lang="zh-CN" altLang="en-US" sz="2600">
                <a:ea typeface="黑体" panose="02010609060101010101" pitchFamily="49" charset="-122"/>
              </a:rPr>
              <a:t>适合于较小的数据访问，允许并行发生多个独立访问</a:t>
            </a:r>
          </a:p>
          <a:p>
            <a:pPr algn="just" eaLnBrk="1" hangingPunct="1">
              <a:lnSpc>
                <a:spcPct val="110000"/>
              </a:lnSpc>
              <a:buClr>
                <a:srgbClr val="C00000"/>
              </a:buClr>
              <a:buFont typeface="Wingdings" pitchFamily="2" charset="2"/>
              <a:buChar char="p"/>
            </a:pPr>
            <a:r>
              <a:rPr lang="zh-CN" altLang="en-US" sz="2600">
                <a:ea typeface="黑体" panose="02010609060101010101" pitchFamily="49" charset="-122"/>
              </a:rPr>
              <a:t>对写操作，校验盘成为</a:t>
            </a:r>
            <a:r>
              <a:rPr lang="en-US" altLang="zh-CN" sz="2600">
                <a:ea typeface="黑体" panose="02010609060101010101" pitchFamily="49" charset="-122"/>
              </a:rPr>
              <a:t>I/O</a:t>
            </a:r>
            <a:r>
              <a:rPr lang="zh-CN" altLang="en-US" sz="2600">
                <a:ea typeface="黑体" panose="02010609060101010101" pitchFamily="49" charset="-122"/>
              </a:rPr>
              <a:t>瓶颈，每次写都要对校验盘进行</a:t>
            </a:r>
          </a:p>
          <a:p>
            <a:pPr lvl="1" algn="just" eaLnBrk="1" hangingPunct="1">
              <a:lnSpc>
                <a:spcPct val="110000"/>
              </a:lnSpc>
              <a:buClr>
                <a:srgbClr val="C00000"/>
              </a:buClr>
              <a:buFont typeface="Wingdings" pitchFamily="2" charset="2"/>
              <a:buChar char="Ø"/>
            </a:pPr>
            <a:r>
              <a:rPr lang="zh-CN" altLang="en-US" sz="2400">
                <a:ea typeface="黑体" panose="02010609060101010101" pitchFamily="49" charset="-122"/>
              </a:rPr>
              <a:t>少量写</a:t>
            </a:r>
            <a:r>
              <a:rPr lang="en-US" altLang="zh-CN" sz="2400">
                <a:solidFill>
                  <a:srgbClr val="FF0000"/>
                </a:solidFill>
                <a:ea typeface="黑体" panose="02010609060101010101" pitchFamily="49" charset="-122"/>
              </a:rPr>
              <a:t>(</a:t>
            </a:r>
            <a:r>
              <a:rPr lang="zh-CN" altLang="en-US" sz="2400">
                <a:solidFill>
                  <a:srgbClr val="FF0000"/>
                </a:solidFill>
                <a:ea typeface="黑体" panose="02010609060101010101" pitchFamily="49" charset="-122"/>
              </a:rPr>
              <a:t>涉及个别磁盘</a:t>
            </a:r>
            <a:r>
              <a:rPr lang="en-US" altLang="zh-CN" sz="2400">
                <a:solidFill>
                  <a:srgbClr val="FF0000"/>
                </a:solidFill>
                <a:ea typeface="黑体" panose="02010609060101010101" pitchFamily="49" charset="-122"/>
              </a:rPr>
              <a:t>)</a:t>
            </a:r>
            <a:r>
              <a:rPr lang="zh-CN" altLang="en-US" sz="2400">
                <a:ea typeface="黑体" panose="02010609060101010101" pitchFamily="49" charset="-122"/>
              </a:rPr>
              <a:t>时，有“写损失”，因为一次写操作包含两次读和两次写</a:t>
            </a:r>
          </a:p>
          <a:p>
            <a:pPr lvl="1" algn="just" eaLnBrk="1" hangingPunct="1">
              <a:lnSpc>
                <a:spcPct val="110000"/>
              </a:lnSpc>
              <a:buClr>
                <a:srgbClr val="C00000"/>
              </a:buClr>
              <a:buFont typeface="Wingdings" pitchFamily="2" charset="2"/>
              <a:buChar char="Ø"/>
            </a:pPr>
            <a:r>
              <a:rPr lang="zh-CN" altLang="en-US" sz="2400">
                <a:ea typeface="黑体" panose="02010609060101010101" pitchFamily="49" charset="-122"/>
              </a:rPr>
              <a:t>大量写</a:t>
            </a:r>
            <a:r>
              <a:rPr lang="en-US" altLang="zh-CN" sz="2400">
                <a:solidFill>
                  <a:srgbClr val="FF0000"/>
                </a:solidFill>
                <a:ea typeface="黑体" panose="02010609060101010101" pitchFamily="49" charset="-122"/>
              </a:rPr>
              <a:t>(</a:t>
            </a:r>
            <a:r>
              <a:rPr lang="zh-CN" altLang="en-US" sz="2400">
                <a:solidFill>
                  <a:srgbClr val="FF0000"/>
                </a:solidFill>
                <a:ea typeface="黑体" panose="02010609060101010101" pitchFamily="49" charset="-122"/>
              </a:rPr>
              <a:t>涉及所有磁盘</a:t>
            </a:r>
            <a:endParaRPr lang="en-US" altLang="zh-CN" sz="2400">
              <a:solidFill>
                <a:srgbClr val="FF0000"/>
              </a:solidFill>
              <a:ea typeface="黑体" panose="02010609060101010101" pitchFamily="49" charset="-122"/>
            </a:endParaRPr>
          </a:p>
          <a:p>
            <a:pPr lvl="1" algn="just" eaLnBrk="1" hangingPunct="1">
              <a:lnSpc>
                <a:spcPct val="110000"/>
              </a:lnSpc>
              <a:buClr>
                <a:srgbClr val="C00000"/>
              </a:buClr>
            </a:pPr>
            <a:r>
              <a:rPr lang="zh-CN" altLang="en-US" sz="2400">
                <a:solidFill>
                  <a:srgbClr val="FF0000"/>
                </a:solidFill>
                <a:ea typeface="黑体" panose="02010609060101010101" pitchFamily="49" charset="-122"/>
              </a:rPr>
              <a:t>的数据条区</a:t>
            </a:r>
            <a:r>
              <a:rPr lang="en-US" altLang="zh-CN" sz="2400">
                <a:solidFill>
                  <a:srgbClr val="FF0000"/>
                </a:solidFill>
                <a:ea typeface="黑体" panose="02010609060101010101" pitchFamily="49" charset="-122"/>
              </a:rPr>
              <a:t>)</a:t>
            </a:r>
            <a:r>
              <a:rPr lang="zh-CN" altLang="en-US" sz="2400">
                <a:ea typeface="黑体" panose="02010609060101010101" pitchFamily="49" charset="-122"/>
              </a:rPr>
              <a:t>时，则只</a:t>
            </a:r>
            <a:endParaRPr lang="en-US" altLang="zh-CN" sz="2400">
              <a:ea typeface="黑体" panose="02010609060101010101" pitchFamily="49" charset="-122"/>
            </a:endParaRPr>
          </a:p>
          <a:p>
            <a:pPr lvl="1" algn="just" eaLnBrk="1" hangingPunct="1">
              <a:lnSpc>
                <a:spcPct val="110000"/>
              </a:lnSpc>
              <a:buClr>
                <a:srgbClr val="C00000"/>
              </a:buClr>
            </a:pPr>
            <a:r>
              <a:rPr lang="zh-CN" altLang="en-US" sz="2400">
                <a:ea typeface="黑体" panose="02010609060101010101" pitchFamily="49" charset="-122"/>
              </a:rPr>
              <a:t>需直接写入奇偶校验盘</a:t>
            </a:r>
            <a:endParaRPr lang="en-US" altLang="zh-CN" sz="2400">
              <a:ea typeface="黑体" panose="02010609060101010101" pitchFamily="49" charset="-122"/>
            </a:endParaRPr>
          </a:p>
          <a:p>
            <a:pPr lvl="1" algn="just" eaLnBrk="1" hangingPunct="1">
              <a:lnSpc>
                <a:spcPct val="110000"/>
              </a:lnSpc>
              <a:buClr>
                <a:srgbClr val="C00000"/>
              </a:buClr>
            </a:pPr>
            <a:r>
              <a:rPr lang="zh-CN" altLang="en-US" sz="2400">
                <a:ea typeface="黑体" panose="02010609060101010101" pitchFamily="49" charset="-122"/>
              </a:rPr>
              <a:t>和数据盘。因为奇偶校</a:t>
            </a:r>
            <a:endParaRPr lang="en-US" altLang="zh-CN" sz="2400">
              <a:ea typeface="黑体" panose="02010609060101010101" pitchFamily="49" charset="-122"/>
            </a:endParaRPr>
          </a:p>
          <a:p>
            <a:pPr lvl="1" algn="just" eaLnBrk="1" hangingPunct="1">
              <a:lnSpc>
                <a:spcPct val="110000"/>
              </a:lnSpc>
              <a:buClr>
                <a:srgbClr val="C00000"/>
              </a:buClr>
            </a:pPr>
            <a:r>
              <a:rPr lang="zh-CN" altLang="en-US" sz="2400">
                <a:ea typeface="黑体" panose="02010609060101010101" pitchFamily="49" charset="-122"/>
              </a:rPr>
              <a:t>验位全部用新数据计算</a:t>
            </a:r>
            <a:endParaRPr lang="en-US" altLang="zh-CN" sz="2400">
              <a:ea typeface="黑体" panose="02010609060101010101" pitchFamily="49" charset="-122"/>
            </a:endParaRPr>
          </a:p>
          <a:p>
            <a:pPr lvl="1" algn="just" eaLnBrk="1" hangingPunct="1">
              <a:lnSpc>
                <a:spcPct val="110000"/>
              </a:lnSpc>
              <a:buClr>
                <a:srgbClr val="C00000"/>
              </a:buClr>
            </a:pPr>
            <a:r>
              <a:rPr lang="zh-CN" altLang="en-US" sz="2400">
                <a:ea typeface="黑体" panose="02010609060101010101" pitchFamily="49" charset="-122"/>
              </a:rPr>
              <a:t>得到。无须读原数据</a:t>
            </a:r>
            <a:endParaRPr lang="en-US" altLang="zh-CN" sz="2400">
              <a:ea typeface="黑体" panose="02010609060101010101" pitchFamily="49" charset="-122"/>
            </a:endParaRPr>
          </a:p>
          <a:p>
            <a:pPr lvl="1" algn="just" eaLnBrk="1" hangingPunct="1">
              <a:lnSpc>
                <a:spcPct val="110000"/>
              </a:lnSpc>
              <a:buClr>
                <a:srgbClr val="C00000"/>
              </a:buClr>
            </a:pPr>
            <a:endParaRPr lang="en-US" altLang="zh-CN" sz="240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linds(horizontal)">
                                      <p:cBhvr>
                                        <p:cTn id="26" dur="500"/>
                                        <p:tgtEl>
                                          <p:spTgt spid="2">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blinds(horizontal)">
                                      <p:cBhvr>
                                        <p:cTn id="29" dur="500"/>
                                        <p:tgtEl>
                                          <p:spTgt spid="2">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linds(horizontal)">
                                      <p:cBhvr>
                                        <p:cTn id="32" dur="500"/>
                                        <p:tgtEl>
                                          <p:spTgt spid="2">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blinds(horizontal)">
                                      <p:cBhvr>
                                        <p:cTn id="35" dur="500"/>
                                        <p:tgtEl>
                                          <p:spTgt spid="2">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blinds(horizontal)">
                                      <p:cBhvr>
                                        <p:cTn id="3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4B117B7-F2AB-DD97-AF72-D3DB09FF766E}"/>
              </a:ext>
            </a:extLst>
          </p:cNvPr>
          <p:cNvSpPr txBox="1">
            <a:spLocks noChangeArrowheads="1"/>
          </p:cNvSpPr>
          <p:nvPr/>
        </p:nvSpPr>
        <p:spPr bwMode="auto">
          <a:xfrm>
            <a:off x="2000250" y="-39688"/>
            <a:ext cx="5143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廉价磁盘冗余阵列(</a:t>
            </a:r>
            <a:r>
              <a:rPr lang="en-US" altLang="zh-CN" sz="2400" b="1">
                <a:solidFill>
                  <a:srgbClr val="FFFF00"/>
                </a:solidFill>
                <a:ea typeface="微软雅黑" panose="020B0503020204020204" pitchFamily="34" charset="-122"/>
              </a:rPr>
              <a:t>RAID5)</a:t>
            </a:r>
            <a:endParaRPr lang="zh-CN" altLang="en-US" sz="2400" b="1">
              <a:solidFill>
                <a:srgbClr val="FFFF00"/>
              </a:solidFill>
              <a:ea typeface="微软雅黑" panose="020B0503020204020204" pitchFamily="34" charset="-122"/>
            </a:endParaRPr>
          </a:p>
        </p:txBody>
      </p:sp>
      <p:sp>
        <p:nvSpPr>
          <p:cNvPr id="18435" name="Rectangle 3">
            <a:extLst>
              <a:ext uri="{FF2B5EF4-FFF2-40B4-BE49-F238E27FC236}">
                <a16:creationId xmlns:a16="http://schemas.microsoft.com/office/drawing/2014/main" id="{B7C57C88-9312-3530-CEC0-8B87E65ACD2E}"/>
              </a:ext>
            </a:extLst>
          </p:cNvPr>
          <p:cNvSpPr txBox="1">
            <a:spLocks noChangeArrowheads="1"/>
          </p:cNvSpPr>
          <p:nvPr/>
        </p:nvSpPr>
        <p:spPr bwMode="auto">
          <a:xfrm>
            <a:off x="428625" y="720725"/>
            <a:ext cx="8358188" cy="5759450"/>
          </a:xfrm>
          <a:prstGeom prst="rect">
            <a:avLst/>
          </a:prstGeom>
          <a:noFill/>
          <a:ln w="9525">
            <a:noFill/>
            <a:miter lim="800000"/>
            <a:headEnd/>
            <a:tailEnd/>
          </a:ln>
        </p:spPr>
        <p:txBody>
          <a:bodyPr lIns="80147" tIns="40074" rIns="80147" bIns="40074"/>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Font typeface="Wingdings" pitchFamily="2" charset="2"/>
              <a:buChar char="p"/>
            </a:pPr>
            <a:r>
              <a:rPr lang="en-US" altLang="zh-CN" sz="2600">
                <a:ea typeface="黑体" panose="02010609060101010101" pitchFamily="49" charset="-122"/>
              </a:rPr>
              <a:t>RAID 4</a:t>
            </a:r>
            <a:r>
              <a:rPr lang="zh-CN" altLang="en-US" sz="2600">
                <a:ea typeface="黑体" panose="02010609060101010101" pitchFamily="49" charset="-122"/>
              </a:rPr>
              <a:t>有效支持大数据量读、大数据量写、小数据量读、小数据量写的混合操作。缺点是每次写操作都要更新校验盘，从而校验盘成为连续写操作的瓶颈</a:t>
            </a:r>
            <a:endParaRPr lang="en-US" altLang="zh-CN" sz="2600">
              <a:ea typeface="黑体" panose="02010609060101010101" pitchFamily="49" charset="-122"/>
            </a:endParaRPr>
          </a:p>
          <a:p>
            <a:pPr eaLnBrk="1" hangingPunct="1">
              <a:lnSpc>
                <a:spcPct val="120000"/>
              </a:lnSpc>
              <a:buClr>
                <a:srgbClr val="C00000"/>
              </a:buClr>
              <a:buFont typeface="Wingdings" pitchFamily="2" charset="2"/>
              <a:buChar char="p"/>
            </a:pPr>
            <a:r>
              <a:rPr lang="zh-CN" altLang="en-US" sz="2600">
                <a:ea typeface="黑体" panose="02010609060101010101" pitchFamily="49" charset="-122"/>
              </a:rPr>
              <a:t>与</a:t>
            </a:r>
            <a:r>
              <a:rPr lang="en-US" altLang="zh-CN" sz="2600">
                <a:ea typeface="黑体" panose="02010609060101010101" pitchFamily="49" charset="-122"/>
              </a:rPr>
              <a:t>RAID 4</a:t>
            </a:r>
            <a:r>
              <a:rPr lang="zh-CN" altLang="en-US" sz="2600">
                <a:ea typeface="黑体" panose="02010609060101010101" pitchFamily="49" charset="-122"/>
              </a:rPr>
              <a:t>类似，只是奇偶校验块分布在各个磁盘中，所有磁盘地位等价，避免用专门校验盘时潜在</a:t>
            </a:r>
            <a:r>
              <a:rPr lang="en-US" altLang="zh-CN" sz="2600">
                <a:ea typeface="黑体" panose="02010609060101010101" pitchFamily="49" charset="-122"/>
              </a:rPr>
              <a:t>I/O</a:t>
            </a:r>
            <a:r>
              <a:rPr lang="zh-CN" altLang="en-US" sz="2600">
                <a:ea typeface="黑体" panose="02010609060101010101" pitchFamily="49" charset="-122"/>
              </a:rPr>
              <a:t>瓶颈</a:t>
            </a:r>
          </a:p>
          <a:p>
            <a:pPr eaLnBrk="1" hangingPunct="1">
              <a:lnSpc>
                <a:spcPct val="120000"/>
              </a:lnSpc>
              <a:buClr>
                <a:srgbClr val="C00000"/>
              </a:buClr>
              <a:buFont typeface="Wingdings" pitchFamily="2" charset="2"/>
              <a:buChar char="p"/>
            </a:pPr>
            <a:r>
              <a:rPr lang="zh-CN" altLang="en-US" sz="2600">
                <a:ea typeface="黑体" panose="02010609060101010101" pitchFamily="49" charset="-122"/>
              </a:rPr>
              <a:t>采用独立存取技术，有较高的</a:t>
            </a:r>
            <a:r>
              <a:rPr lang="en-US" altLang="zh-CN" sz="2600">
                <a:ea typeface="黑体" panose="02010609060101010101" pitchFamily="49" charset="-122"/>
              </a:rPr>
              <a:t>I/O</a:t>
            </a:r>
            <a:r>
              <a:rPr lang="zh-CN" altLang="en-US" sz="2600">
                <a:ea typeface="黑体" panose="02010609060101010101" pitchFamily="49" charset="-122"/>
              </a:rPr>
              <a:t>响应速度</a:t>
            </a:r>
          </a:p>
          <a:p>
            <a:pPr eaLnBrk="1" hangingPunct="1">
              <a:lnSpc>
                <a:spcPct val="120000"/>
              </a:lnSpc>
              <a:buClr>
                <a:srgbClr val="C00000"/>
              </a:buClr>
              <a:buFont typeface="Wingdings" pitchFamily="2" charset="2"/>
              <a:buChar char="p"/>
            </a:pPr>
            <a:r>
              <a:rPr lang="zh-CN" altLang="en-US" sz="2600">
                <a:ea typeface="黑体" panose="02010609060101010101" pitchFamily="49" charset="-122"/>
              </a:rPr>
              <a:t>小数据量的操作可以</a:t>
            </a:r>
            <a:endParaRPr lang="en-US" altLang="zh-CN" sz="2600">
              <a:ea typeface="黑体" panose="02010609060101010101" pitchFamily="49" charset="-122"/>
            </a:endParaRPr>
          </a:p>
          <a:p>
            <a:pPr eaLnBrk="1" hangingPunct="1">
              <a:lnSpc>
                <a:spcPct val="120000"/>
              </a:lnSpc>
              <a:buClr>
                <a:srgbClr val="C00000"/>
              </a:buClr>
            </a:pPr>
            <a:r>
              <a:rPr lang="zh-CN" altLang="en-US" sz="2600">
                <a:ea typeface="黑体" panose="02010609060101010101" pitchFamily="49" charset="-122"/>
              </a:rPr>
              <a:t>多个磁盘并行操作</a:t>
            </a:r>
          </a:p>
          <a:p>
            <a:pPr eaLnBrk="1" hangingPunct="1">
              <a:lnSpc>
                <a:spcPct val="120000"/>
              </a:lnSpc>
              <a:buClr>
                <a:srgbClr val="C00000"/>
              </a:buClr>
              <a:buFont typeface="Wingdings" pitchFamily="2" charset="2"/>
              <a:buChar char="p"/>
            </a:pPr>
            <a:r>
              <a:rPr lang="zh-CN" altLang="en-US" sz="2600">
                <a:ea typeface="黑体" panose="02010609060101010101" pitchFamily="49" charset="-122"/>
              </a:rPr>
              <a:t>成本不高，但效率高，</a:t>
            </a:r>
            <a:endParaRPr lang="en-US" altLang="zh-CN" sz="2600">
              <a:ea typeface="黑体" panose="02010609060101010101" pitchFamily="49" charset="-122"/>
            </a:endParaRPr>
          </a:p>
          <a:p>
            <a:pPr eaLnBrk="1" hangingPunct="1">
              <a:lnSpc>
                <a:spcPct val="120000"/>
              </a:lnSpc>
              <a:buClr>
                <a:srgbClr val="C00000"/>
              </a:buClr>
            </a:pPr>
            <a:r>
              <a:rPr lang="zh-CN" altLang="en-US" sz="2600">
                <a:ea typeface="黑体" panose="02010609060101010101" pitchFamily="49" charset="-122"/>
              </a:rPr>
              <a:t>故被广泛使用</a:t>
            </a:r>
          </a:p>
        </p:txBody>
      </p:sp>
      <p:sp>
        <p:nvSpPr>
          <p:cNvPr id="4" name="Text Box 5">
            <a:extLst>
              <a:ext uri="{FF2B5EF4-FFF2-40B4-BE49-F238E27FC236}">
                <a16:creationId xmlns:a16="http://schemas.microsoft.com/office/drawing/2014/main" id="{A5E345BD-0C61-51B0-2EB1-09DB045711F1}"/>
              </a:ext>
            </a:extLst>
          </p:cNvPr>
          <p:cNvSpPr txBox="1">
            <a:spLocks noChangeArrowheads="1"/>
          </p:cNvSpPr>
          <p:nvPr/>
        </p:nvSpPr>
        <p:spPr bwMode="auto">
          <a:xfrm>
            <a:off x="1428750" y="5681663"/>
            <a:ext cx="2714625" cy="819150"/>
          </a:xfrm>
          <a:prstGeom prst="rect">
            <a:avLst/>
          </a:prstGeom>
          <a:noFill/>
          <a:ln w="12700">
            <a:noFill/>
            <a:miter lim="800000"/>
            <a:headEnd/>
            <a:tailEnd/>
          </a:ln>
        </p:spPr>
        <p:txBody>
          <a:bodyPr lIns="80147" tIns="40074" rIns="80147" bIns="40074">
            <a:spAutoFit/>
          </a:bodyPr>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solidFill>
                  <a:srgbClr val="FF0000"/>
                </a:solidFill>
                <a:ea typeface="黑体" panose="02010609060101010101" pitchFamily="49" charset="-122"/>
              </a:rPr>
              <a:t>P</a:t>
            </a:r>
            <a:r>
              <a:rPr lang="zh-CN" altLang="en-US" sz="2400">
                <a:solidFill>
                  <a:srgbClr val="FF0000"/>
                </a:solidFill>
                <a:ea typeface="黑体" panose="02010609060101010101" pitchFamily="49" charset="-122"/>
              </a:rPr>
              <a:t>块为校验块，分布在不同的磁盘中</a:t>
            </a:r>
          </a:p>
        </p:txBody>
      </p:sp>
      <p:pic>
        <p:nvPicPr>
          <p:cNvPr id="20485" name="Picture 6">
            <a:extLst>
              <a:ext uri="{FF2B5EF4-FFF2-40B4-BE49-F238E27FC236}">
                <a16:creationId xmlns:a16="http://schemas.microsoft.com/office/drawing/2014/main" id="{423D75D6-BA54-2561-80A0-132851CD6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643313"/>
            <a:ext cx="4929187"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7" dur="500"/>
                                        <p:tgtEl>
                                          <p:spTgt spid="18435">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6" dur="500"/>
                                        <p:tgtEl>
                                          <p:spTgt spid="1843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1" dur="500"/>
                                        <p:tgtEl>
                                          <p:spTgt spid="1843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4" dur="500"/>
                                        <p:tgtEl>
                                          <p:spTgt spid="184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9" dur="500"/>
                                        <p:tgtEl>
                                          <p:spTgt spid="18435">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32"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53E92B7-ADEF-FE62-8431-550DAC39AFBD}"/>
              </a:ext>
            </a:extLst>
          </p:cNvPr>
          <p:cNvSpPr txBox="1">
            <a:spLocks noChangeArrowheads="1"/>
          </p:cNvSpPr>
          <p:nvPr/>
        </p:nvSpPr>
        <p:spPr bwMode="auto">
          <a:xfrm>
            <a:off x="1441450" y="15875"/>
            <a:ext cx="62626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FFFF00"/>
                </a:solidFill>
                <a:ea typeface="微软雅黑" panose="020B0503020204020204" pitchFamily="34" charset="-122"/>
              </a:rPr>
              <a:t>RAID 3/4/5</a:t>
            </a:r>
            <a:r>
              <a:rPr lang="zh-CN" altLang="en-US" sz="2400" b="1">
                <a:solidFill>
                  <a:srgbClr val="FFFF00"/>
                </a:solidFill>
                <a:ea typeface="微软雅黑" panose="020B0503020204020204" pitchFamily="34" charset="-122"/>
              </a:rPr>
              <a:t>的数据恢复</a:t>
            </a:r>
          </a:p>
        </p:txBody>
      </p:sp>
      <p:sp>
        <p:nvSpPr>
          <p:cNvPr id="3" name="Rectangle 3">
            <a:extLst>
              <a:ext uri="{FF2B5EF4-FFF2-40B4-BE49-F238E27FC236}">
                <a16:creationId xmlns:a16="http://schemas.microsoft.com/office/drawing/2014/main" id="{19304AC0-A8D2-0E4C-105F-C8F1CE0910C8}"/>
              </a:ext>
            </a:extLst>
          </p:cNvPr>
          <p:cNvSpPr txBox="1">
            <a:spLocks noChangeArrowheads="1"/>
          </p:cNvSpPr>
          <p:nvPr/>
        </p:nvSpPr>
        <p:spPr>
          <a:xfrm>
            <a:off x="612775" y="741363"/>
            <a:ext cx="8102600" cy="5759450"/>
          </a:xfrm>
          <a:prstGeom prst="rect">
            <a:avLst/>
          </a:prstGeom>
        </p:spPr>
        <p:txBody>
          <a:bodyPr lIns="80147" tIns="40074" rIns="80147" bIns="40074"/>
          <a:lstStyle>
            <a:lvl1pPr marL="363538" indent="-363538"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ts val="600"/>
              </a:spcBef>
              <a:spcAft>
                <a:spcPts val="600"/>
              </a:spcAft>
              <a:buClr>
                <a:srgbClr val="C00000"/>
              </a:buClr>
              <a:buFont typeface="Wingdings" pitchFamily="2" charset="2"/>
              <a:buChar char="p"/>
            </a:pPr>
            <a:r>
              <a:rPr lang="en-US" altLang="zh-CN" sz="2600">
                <a:ea typeface="黑体" panose="02010609060101010101" pitchFamily="49" charset="-122"/>
              </a:rPr>
              <a:t>RAID3/4/5</a:t>
            </a:r>
            <a:r>
              <a:rPr lang="zh-CN" altLang="en-US" sz="2600">
                <a:ea typeface="黑体" panose="02010609060101010101" pitchFamily="49" charset="-122"/>
              </a:rPr>
              <a:t>的数据恢复操作</a:t>
            </a:r>
          </a:p>
          <a:p>
            <a:pPr eaLnBrk="1" hangingPunct="1">
              <a:lnSpc>
                <a:spcPct val="120000"/>
              </a:lnSpc>
              <a:spcBef>
                <a:spcPts val="600"/>
              </a:spcBef>
              <a:spcAft>
                <a:spcPts val="600"/>
              </a:spcAft>
              <a:buFont typeface="Arial" panose="020B0604020202020204" pitchFamily="34" charset="0"/>
              <a:buNone/>
            </a:pPr>
            <a:r>
              <a:rPr lang="zh-CN" altLang="en-US" sz="2400">
                <a:ea typeface="黑体" panose="02010609060101010101" pitchFamily="49" charset="-122"/>
              </a:rPr>
              <a:t>    假定考虑一个有</a:t>
            </a:r>
            <a:r>
              <a:rPr lang="en-US" altLang="zh-CN" sz="2400">
                <a:ea typeface="黑体" panose="02010609060101010101" pitchFamily="49" charset="-122"/>
              </a:rPr>
              <a:t>5</a:t>
            </a:r>
            <a:r>
              <a:rPr lang="zh-CN" altLang="en-US" sz="2400">
                <a:ea typeface="黑体" panose="02010609060101010101" pitchFamily="49" charset="-122"/>
              </a:rPr>
              <a:t>个磁盘的阵列，</a:t>
            </a:r>
            <a:r>
              <a:rPr lang="en-US" altLang="zh-CN" sz="2400">
                <a:ea typeface="黑体" panose="02010609060101010101" pitchFamily="49" charset="-122"/>
              </a:rPr>
              <a:t>X</a:t>
            </a:r>
            <a:r>
              <a:rPr lang="en-US" altLang="zh-CN" sz="2400" baseline="-30000">
                <a:ea typeface="黑体" panose="02010609060101010101" pitchFamily="49" charset="-122"/>
              </a:rPr>
              <a:t>0</a:t>
            </a:r>
            <a:r>
              <a:rPr lang="zh-CN" altLang="en-US" sz="2400">
                <a:ea typeface="黑体" panose="02010609060101010101" pitchFamily="49" charset="-122"/>
              </a:rPr>
              <a:t>到</a:t>
            </a:r>
            <a:r>
              <a:rPr lang="en-US" altLang="zh-CN" sz="2400">
                <a:ea typeface="黑体" panose="02010609060101010101" pitchFamily="49" charset="-122"/>
              </a:rPr>
              <a:t>X</a:t>
            </a:r>
            <a:r>
              <a:rPr lang="en-US" altLang="zh-CN" sz="2400" baseline="-30000">
                <a:ea typeface="黑体" panose="02010609060101010101" pitchFamily="49" charset="-122"/>
              </a:rPr>
              <a:t>3</a:t>
            </a:r>
            <a:r>
              <a:rPr lang="zh-CN" altLang="en-US" sz="2400">
                <a:ea typeface="黑体" panose="02010609060101010101" pitchFamily="49" charset="-122"/>
              </a:rPr>
              <a:t>保存数据，</a:t>
            </a:r>
            <a:r>
              <a:rPr lang="en-US" altLang="zh-CN" sz="2400">
                <a:ea typeface="黑体" panose="02010609060101010101" pitchFamily="49" charset="-122"/>
              </a:rPr>
              <a:t>p</a:t>
            </a:r>
            <a:r>
              <a:rPr lang="zh-CN" altLang="en-US" sz="2400">
                <a:ea typeface="黑体" panose="02010609060101010101" pitchFamily="49" charset="-122"/>
              </a:rPr>
              <a:t>是奇偶校验盘，奇偶校验的第</a:t>
            </a:r>
            <a:r>
              <a:rPr lang="en-US" altLang="zh-CN" sz="2400">
                <a:ea typeface="黑体" panose="02010609060101010101" pitchFamily="49" charset="-122"/>
              </a:rPr>
              <a:t>i</a:t>
            </a:r>
            <a:r>
              <a:rPr lang="zh-CN" altLang="en-US" sz="2400">
                <a:ea typeface="黑体" panose="02010609060101010101" pitchFamily="49" charset="-122"/>
              </a:rPr>
              <a:t>位计算公式如下： </a:t>
            </a:r>
            <a:r>
              <a:rPr lang="en-US" altLang="zh-CN" sz="2400">
                <a:ea typeface="黑体" panose="02010609060101010101" pitchFamily="49" charset="-122"/>
              </a:rPr>
              <a:t>         </a:t>
            </a:r>
          </a:p>
          <a:p>
            <a:pPr eaLnBrk="1" hangingPunct="1">
              <a:lnSpc>
                <a:spcPct val="120000"/>
              </a:lnSpc>
              <a:spcBef>
                <a:spcPts val="600"/>
              </a:spcBef>
              <a:spcAft>
                <a:spcPts val="600"/>
              </a:spcAft>
              <a:buFont typeface="Arial" panose="020B0604020202020204" pitchFamily="34" charset="0"/>
              <a:buNone/>
            </a:pPr>
            <a:r>
              <a:rPr lang="en-US" altLang="zh-CN" sz="2400">
                <a:ea typeface="黑体" panose="02010609060101010101" pitchFamily="49" charset="-122"/>
              </a:rPr>
              <a:t>             P(i)  = X</a:t>
            </a:r>
            <a:r>
              <a:rPr lang="en-US" altLang="zh-CN" sz="2400" baseline="-30000">
                <a:ea typeface="黑体" panose="02010609060101010101" pitchFamily="49" charset="-122"/>
              </a:rPr>
              <a:t>3</a:t>
            </a:r>
            <a:r>
              <a:rPr lang="en-US" altLang="zh-CN" sz="2400">
                <a:ea typeface="黑体" panose="02010609060101010101" pitchFamily="49" charset="-122"/>
              </a:rPr>
              <a:t>(i)⊕X</a:t>
            </a:r>
            <a:r>
              <a:rPr lang="en-US" altLang="zh-CN" sz="2400" baseline="-30000">
                <a:ea typeface="黑体" panose="02010609060101010101" pitchFamily="49" charset="-122"/>
              </a:rPr>
              <a:t>2</a:t>
            </a:r>
            <a:r>
              <a:rPr lang="en-US" altLang="zh-CN" sz="2400">
                <a:ea typeface="黑体" panose="02010609060101010101" pitchFamily="49" charset="-122"/>
              </a:rPr>
              <a:t>(i)⊕X</a:t>
            </a:r>
            <a:r>
              <a:rPr lang="en-US" altLang="zh-CN" sz="2400" baseline="-30000">
                <a:ea typeface="黑体" panose="02010609060101010101" pitchFamily="49" charset="-122"/>
              </a:rPr>
              <a:t> 1</a:t>
            </a:r>
            <a:r>
              <a:rPr lang="en-US" altLang="zh-CN" sz="2400">
                <a:ea typeface="黑体" panose="02010609060101010101" pitchFamily="49" charset="-122"/>
              </a:rPr>
              <a:t>(i)⊕X</a:t>
            </a:r>
            <a:r>
              <a:rPr lang="en-US" altLang="zh-CN" sz="2400" baseline="-30000">
                <a:ea typeface="黑体" panose="02010609060101010101" pitchFamily="49" charset="-122"/>
              </a:rPr>
              <a:t>0</a:t>
            </a:r>
            <a:r>
              <a:rPr lang="en-US" altLang="zh-CN" sz="2400">
                <a:ea typeface="黑体" panose="02010609060101010101" pitchFamily="49" charset="-122"/>
              </a:rPr>
              <a:t>(i) </a:t>
            </a:r>
          </a:p>
          <a:p>
            <a:pPr eaLnBrk="1" hangingPunct="1">
              <a:lnSpc>
                <a:spcPct val="120000"/>
              </a:lnSpc>
              <a:spcBef>
                <a:spcPts val="600"/>
              </a:spcBef>
              <a:spcAft>
                <a:spcPts val="600"/>
              </a:spcAft>
              <a:buFont typeface="Arial" panose="020B0604020202020204" pitchFamily="34" charset="0"/>
              <a:buNone/>
            </a:pPr>
            <a:r>
              <a:rPr lang="zh-CN" altLang="en-US" sz="2400">
                <a:ea typeface="黑体" panose="02010609060101010101" pitchFamily="49" charset="-122"/>
              </a:rPr>
              <a:t>    若磁盘</a:t>
            </a:r>
            <a:r>
              <a:rPr lang="en-US" altLang="zh-CN" sz="2400">
                <a:ea typeface="黑体" panose="02010609060101010101" pitchFamily="49" charset="-122"/>
              </a:rPr>
              <a:t>X</a:t>
            </a:r>
            <a:r>
              <a:rPr lang="en-US" altLang="zh-CN" sz="2400" baseline="-30000">
                <a:ea typeface="黑体" panose="02010609060101010101" pitchFamily="49" charset="-122"/>
              </a:rPr>
              <a:t>0</a:t>
            </a:r>
            <a:r>
              <a:rPr lang="zh-CN" altLang="en-US" sz="2400">
                <a:ea typeface="黑体" panose="02010609060101010101" pitchFamily="49" charset="-122"/>
              </a:rPr>
              <a:t>损坏，上述等式两边同时异或</a:t>
            </a:r>
            <a:r>
              <a:rPr lang="en-US" altLang="zh-CN" sz="2400">
                <a:ea typeface="黑体" panose="02010609060101010101" pitchFamily="49" charset="-122"/>
              </a:rPr>
              <a:t>P(i) ⊕ X</a:t>
            </a:r>
            <a:r>
              <a:rPr lang="en-US" altLang="zh-CN" sz="2400" baseline="-30000">
                <a:ea typeface="黑体" panose="02010609060101010101" pitchFamily="49" charset="-122"/>
              </a:rPr>
              <a:t>0</a:t>
            </a:r>
            <a:r>
              <a:rPr lang="en-US" altLang="zh-CN" sz="2400">
                <a:ea typeface="黑体" panose="02010609060101010101" pitchFamily="49" charset="-122"/>
              </a:rPr>
              <a:t>(i)，</a:t>
            </a:r>
            <a:r>
              <a:rPr lang="zh-CN" altLang="en-US" sz="2400">
                <a:ea typeface="黑体" panose="02010609060101010101" pitchFamily="49" charset="-122"/>
              </a:rPr>
              <a:t>则得到以下等式：</a:t>
            </a:r>
          </a:p>
          <a:p>
            <a:pPr algn="just" eaLnBrk="1" hangingPunct="1">
              <a:lnSpc>
                <a:spcPct val="120000"/>
              </a:lnSpc>
              <a:spcBef>
                <a:spcPts val="600"/>
              </a:spcBef>
              <a:spcAft>
                <a:spcPts val="600"/>
              </a:spcAft>
              <a:buFont typeface="Arial" panose="020B0604020202020204" pitchFamily="34" charset="0"/>
              <a:buNone/>
            </a:pPr>
            <a:r>
              <a:rPr lang="en-US" altLang="zh-CN" sz="2400">
                <a:ea typeface="黑体" panose="02010609060101010101" pitchFamily="49" charset="-122"/>
              </a:rPr>
              <a:t>          X</a:t>
            </a:r>
            <a:r>
              <a:rPr lang="en-US" altLang="zh-CN" sz="2400" baseline="-30000">
                <a:ea typeface="黑体" panose="02010609060101010101" pitchFamily="49" charset="-122"/>
              </a:rPr>
              <a:t>0</a:t>
            </a:r>
            <a:r>
              <a:rPr lang="en-US" altLang="zh-CN" sz="2400">
                <a:ea typeface="黑体" panose="02010609060101010101" pitchFamily="49" charset="-122"/>
              </a:rPr>
              <a:t>(i) = P(i) ⊕X</a:t>
            </a:r>
            <a:r>
              <a:rPr lang="en-US" altLang="zh-CN" sz="2400" baseline="-30000">
                <a:ea typeface="黑体" panose="02010609060101010101" pitchFamily="49" charset="-122"/>
              </a:rPr>
              <a:t>3</a:t>
            </a:r>
            <a:r>
              <a:rPr lang="en-US" altLang="zh-CN" sz="2400">
                <a:ea typeface="黑体" panose="02010609060101010101" pitchFamily="49" charset="-122"/>
              </a:rPr>
              <a:t>(i)⊕X</a:t>
            </a:r>
            <a:r>
              <a:rPr lang="en-US" altLang="zh-CN" sz="2400" baseline="-30000">
                <a:ea typeface="黑体" panose="02010609060101010101" pitchFamily="49" charset="-122"/>
              </a:rPr>
              <a:t>2</a:t>
            </a:r>
            <a:r>
              <a:rPr lang="en-US" altLang="zh-CN" sz="2400">
                <a:ea typeface="黑体" panose="02010609060101010101" pitchFamily="49" charset="-122"/>
              </a:rPr>
              <a:t>(i) ⊕X</a:t>
            </a:r>
            <a:r>
              <a:rPr lang="en-US" altLang="zh-CN" sz="2400" baseline="-30000">
                <a:ea typeface="黑体" panose="02010609060101010101" pitchFamily="49" charset="-122"/>
              </a:rPr>
              <a:t>1</a:t>
            </a:r>
            <a:r>
              <a:rPr lang="en-US" altLang="zh-CN" sz="2400">
                <a:ea typeface="黑体" panose="02010609060101010101" pitchFamily="49" charset="-122"/>
              </a:rPr>
              <a:t>(i)</a:t>
            </a:r>
          </a:p>
          <a:p>
            <a:pPr eaLnBrk="1" hangingPunct="1">
              <a:lnSpc>
                <a:spcPct val="120000"/>
              </a:lnSpc>
              <a:spcBef>
                <a:spcPts val="600"/>
              </a:spcBef>
              <a:spcAft>
                <a:spcPts val="600"/>
              </a:spcAft>
              <a:buFont typeface="Arial" panose="020B0604020202020204" pitchFamily="34" charset="0"/>
              <a:buNone/>
            </a:pPr>
            <a:r>
              <a:rPr lang="zh-CN" altLang="en-US" sz="2400">
                <a:ea typeface="黑体" panose="02010609060101010101" pitchFamily="49" charset="-122"/>
              </a:rPr>
              <a:t>    因此，阵列中某一数据磁盘的任何一个数据条区的内容都能从剩余磁盘的相应条区中重新生成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00CC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00CC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00CC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00CC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00CCF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00CC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49250715-AAD4-4F78-2FF3-49B1B324A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3643313"/>
            <a:ext cx="37147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5">
            <a:extLst>
              <a:ext uri="{FF2B5EF4-FFF2-40B4-BE49-F238E27FC236}">
                <a16:creationId xmlns:a16="http://schemas.microsoft.com/office/drawing/2014/main" id="{EB63CA89-0B4F-DFDE-39A4-B9FFEE86B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642938"/>
            <a:ext cx="3643312"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文本占位符 1">
            <a:extLst>
              <a:ext uri="{FF2B5EF4-FFF2-40B4-BE49-F238E27FC236}">
                <a16:creationId xmlns:a16="http://schemas.microsoft.com/office/drawing/2014/main" id="{C8CF1ED6-607A-83DA-A77D-5A8B79A3F193}"/>
              </a:ext>
            </a:extLst>
          </p:cNvPr>
          <p:cNvSpPr txBox="1">
            <a:spLocks/>
          </p:cNvSpPr>
          <p:nvPr/>
        </p:nvSpPr>
        <p:spPr>
          <a:xfrm>
            <a:off x="500063" y="720725"/>
            <a:ext cx="5072062" cy="5851525"/>
          </a:xfrm>
          <a:prstGeom prst="rect">
            <a:avLst/>
          </a:prstGeom>
        </p:spPr>
        <p:txBody>
          <a:bodyPr lIns="80147" tIns="40074" rIns="80147" bIns="40074"/>
          <a:lstStyle>
            <a:lvl1pPr marL="300038" indent="-300038"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SzPct val="100000"/>
              <a:buFont typeface="Wingdings" pitchFamily="2" charset="2"/>
              <a:buChar char="p"/>
            </a:pPr>
            <a:r>
              <a:rPr lang="en-US" altLang="zh-CN" sz="2600">
                <a:ea typeface="黑体" panose="02010609060101010101" pitchFamily="49" charset="-122"/>
              </a:rPr>
              <a:t>RAID4</a:t>
            </a:r>
            <a:r>
              <a:rPr lang="zh-CN" altLang="en-US" sz="2600">
                <a:ea typeface="黑体" panose="02010609060101010101" pitchFamily="49" charset="-122"/>
              </a:rPr>
              <a:t>的少量写操作   </a:t>
            </a:r>
          </a:p>
          <a:p>
            <a:pPr eaLnBrk="1" hangingPunct="1">
              <a:lnSpc>
                <a:spcPct val="120000"/>
              </a:lnSpc>
              <a:buSzPct val="100000"/>
              <a:buFont typeface="Arial" panose="020B0604020202020204" pitchFamily="34" charset="0"/>
              <a:buNone/>
            </a:pPr>
            <a:r>
              <a:rPr lang="zh-CN" altLang="en-US" sz="2400">
                <a:ea typeface="黑体" panose="02010609060101010101" pitchFamily="49" charset="-122"/>
              </a:rPr>
              <a:t>假定考虑一个有</a:t>
            </a:r>
            <a:r>
              <a:rPr lang="en-US" altLang="zh-CN" sz="2400">
                <a:ea typeface="黑体" panose="02010609060101010101" pitchFamily="49" charset="-122"/>
              </a:rPr>
              <a:t>5</a:t>
            </a:r>
            <a:r>
              <a:rPr lang="zh-CN" altLang="en-US" sz="2400">
                <a:ea typeface="黑体" panose="02010609060101010101" pitchFamily="49" charset="-122"/>
              </a:rPr>
              <a:t>个磁盘的阵列，</a:t>
            </a:r>
            <a:r>
              <a:rPr lang="en-US" altLang="zh-CN" sz="2400">
                <a:ea typeface="黑体" panose="02010609060101010101" pitchFamily="49" charset="-122"/>
              </a:rPr>
              <a:t>X</a:t>
            </a:r>
            <a:r>
              <a:rPr lang="en-US" altLang="zh-CN" sz="2400" baseline="-30000">
                <a:ea typeface="黑体" panose="02010609060101010101" pitchFamily="49" charset="-122"/>
              </a:rPr>
              <a:t>0</a:t>
            </a:r>
            <a:r>
              <a:rPr lang="zh-CN" altLang="en-US" sz="2400">
                <a:ea typeface="黑体" panose="02010609060101010101" pitchFamily="49" charset="-122"/>
              </a:rPr>
              <a:t>到</a:t>
            </a:r>
            <a:r>
              <a:rPr lang="en-US" altLang="zh-CN" sz="2400">
                <a:ea typeface="黑体" panose="02010609060101010101" pitchFamily="49" charset="-122"/>
              </a:rPr>
              <a:t>X</a:t>
            </a:r>
            <a:r>
              <a:rPr lang="en-US" altLang="zh-CN" sz="2400" baseline="-30000">
                <a:ea typeface="黑体" panose="02010609060101010101" pitchFamily="49" charset="-122"/>
              </a:rPr>
              <a:t>3</a:t>
            </a:r>
            <a:r>
              <a:rPr lang="zh-CN" altLang="en-US" sz="2400">
                <a:ea typeface="黑体" panose="02010609060101010101" pitchFamily="49" charset="-122"/>
              </a:rPr>
              <a:t>保存数据，</a:t>
            </a:r>
            <a:r>
              <a:rPr lang="en-US" altLang="zh-CN" sz="2400">
                <a:ea typeface="黑体" panose="02010609060101010101" pitchFamily="49" charset="-122"/>
              </a:rPr>
              <a:t>P</a:t>
            </a:r>
            <a:r>
              <a:rPr lang="zh-CN" altLang="en-US" sz="2400">
                <a:ea typeface="黑体" panose="02010609060101010101" pitchFamily="49" charset="-122"/>
              </a:rPr>
              <a:t>是奇偶校验盘，初始时对每位</a:t>
            </a:r>
            <a:r>
              <a:rPr lang="en-US" altLang="zh-CN" sz="2400">
                <a:ea typeface="黑体" panose="02010609060101010101" pitchFamily="49" charset="-122"/>
              </a:rPr>
              <a:t>i</a:t>
            </a:r>
            <a:r>
              <a:rPr lang="zh-CN" altLang="en-US" sz="2400">
                <a:ea typeface="黑体" panose="02010609060101010101" pitchFamily="49" charset="-122"/>
              </a:rPr>
              <a:t>有下列关系式：</a:t>
            </a:r>
            <a:r>
              <a:rPr lang="en-US" altLang="zh-CN" sz="2400">
                <a:ea typeface="黑体" panose="02010609060101010101" pitchFamily="49" charset="-122"/>
              </a:rPr>
              <a:t> </a:t>
            </a:r>
          </a:p>
          <a:p>
            <a:pPr eaLnBrk="1" hangingPunct="1">
              <a:lnSpc>
                <a:spcPct val="120000"/>
              </a:lnSpc>
              <a:buSzPct val="100000"/>
              <a:buFont typeface="Arial" panose="020B0604020202020204" pitchFamily="34" charset="0"/>
              <a:buNone/>
            </a:pPr>
            <a:r>
              <a:rPr lang="en-US" altLang="zh-CN" sz="2400">
                <a:ea typeface="黑体" panose="02010609060101010101" pitchFamily="49" charset="-122"/>
              </a:rPr>
              <a:t>   P(i)= X</a:t>
            </a:r>
            <a:r>
              <a:rPr lang="en-US" altLang="zh-CN" sz="2400" baseline="-30000">
                <a:ea typeface="黑体" panose="02010609060101010101" pitchFamily="49" charset="-122"/>
              </a:rPr>
              <a:t>3</a:t>
            </a:r>
            <a:r>
              <a:rPr lang="en-US" altLang="zh-CN" sz="2400">
                <a:ea typeface="黑体" panose="02010609060101010101" pitchFamily="49" charset="-122"/>
              </a:rPr>
              <a:t>(i) ⊕ X</a:t>
            </a:r>
            <a:r>
              <a:rPr lang="en-US" altLang="zh-CN" sz="2400" baseline="-30000">
                <a:ea typeface="黑体" panose="02010609060101010101" pitchFamily="49" charset="-122"/>
              </a:rPr>
              <a:t>2</a:t>
            </a:r>
            <a:r>
              <a:rPr lang="en-US" altLang="zh-CN" sz="2400">
                <a:ea typeface="黑体" panose="02010609060101010101" pitchFamily="49" charset="-122"/>
              </a:rPr>
              <a:t>(i) ⊕ X</a:t>
            </a:r>
            <a:r>
              <a:rPr lang="en-US" altLang="zh-CN" sz="2400" baseline="-30000">
                <a:ea typeface="黑体" panose="02010609060101010101" pitchFamily="49" charset="-122"/>
              </a:rPr>
              <a:t>1</a:t>
            </a:r>
            <a:r>
              <a:rPr lang="en-US" altLang="zh-CN" sz="2400">
                <a:ea typeface="黑体" panose="02010609060101010101" pitchFamily="49" charset="-122"/>
              </a:rPr>
              <a:t>(i) ⊕ X</a:t>
            </a:r>
            <a:r>
              <a:rPr lang="en-US" altLang="zh-CN" sz="2400" baseline="-30000">
                <a:ea typeface="黑体" panose="02010609060101010101" pitchFamily="49" charset="-122"/>
              </a:rPr>
              <a:t>0</a:t>
            </a:r>
            <a:r>
              <a:rPr lang="en-US" altLang="zh-CN" sz="2400">
                <a:ea typeface="黑体" panose="02010609060101010101" pitchFamily="49" charset="-122"/>
              </a:rPr>
              <a:t>(i)</a:t>
            </a:r>
          </a:p>
          <a:p>
            <a:pPr eaLnBrk="1" hangingPunct="1">
              <a:lnSpc>
                <a:spcPct val="120000"/>
              </a:lnSpc>
              <a:buSzPct val="100000"/>
              <a:buFont typeface="Arial" panose="020B0604020202020204" pitchFamily="34" charset="0"/>
              <a:buNone/>
            </a:pPr>
            <a:r>
              <a:rPr lang="zh-CN" altLang="en-US" sz="2400">
                <a:ea typeface="黑体" panose="02010609060101010101" pitchFamily="49" charset="-122"/>
              </a:rPr>
              <a:t>写操作后，可能改变的位数表示如下：</a:t>
            </a:r>
          </a:p>
          <a:p>
            <a:pPr algn="just" eaLnBrk="1" hangingPunct="1">
              <a:lnSpc>
                <a:spcPct val="120000"/>
              </a:lnSpc>
              <a:buSzPct val="100000"/>
              <a:buFont typeface="Arial" panose="020B0604020202020204" pitchFamily="34" charset="0"/>
              <a:buNone/>
            </a:pPr>
            <a:r>
              <a:rPr lang="en-US" altLang="zh-CN" sz="2400">
                <a:ea typeface="黑体" panose="02010609060101010101" pitchFamily="49" charset="-122"/>
              </a:rPr>
              <a:t>P’(i) = X</a:t>
            </a:r>
            <a:r>
              <a:rPr lang="en-US" altLang="zh-CN" sz="2400" baseline="-30000">
                <a:ea typeface="黑体" panose="02010609060101010101" pitchFamily="49" charset="-122"/>
              </a:rPr>
              <a:t>3</a:t>
            </a:r>
            <a:r>
              <a:rPr lang="en-US" altLang="zh-CN" sz="2400">
                <a:ea typeface="黑体" panose="02010609060101010101" pitchFamily="49" charset="-122"/>
              </a:rPr>
              <a:t>(i) ⊕ X</a:t>
            </a:r>
            <a:r>
              <a:rPr lang="en-US" altLang="zh-CN" sz="2400" baseline="-30000">
                <a:ea typeface="黑体" panose="02010609060101010101" pitchFamily="49" charset="-122"/>
              </a:rPr>
              <a:t>2</a:t>
            </a:r>
            <a:r>
              <a:rPr lang="en-US" altLang="zh-CN" sz="2400">
                <a:ea typeface="黑体" panose="02010609060101010101" pitchFamily="49" charset="-122"/>
              </a:rPr>
              <a:t>(i) ⊕ X</a:t>
            </a:r>
            <a:r>
              <a:rPr lang="en-US" altLang="zh-CN" sz="2400" baseline="-30000">
                <a:ea typeface="黑体" panose="02010609060101010101" pitchFamily="49" charset="-122"/>
              </a:rPr>
              <a:t>1</a:t>
            </a:r>
            <a:r>
              <a:rPr lang="en-US" altLang="zh-CN" sz="2400">
                <a:ea typeface="黑体" panose="02010609060101010101" pitchFamily="49" charset="-122"/>
              </a:rPr>
              <a:t>(i) ⊕ X’</a:t>
            </a:r>
            <a:r>
              <a:rPr lang="en-US" altLang="zh-CN" sz="2400" baseline="-30000">
                <a:ea typeface="黑体" panose="02010609060101010101" pitchFamily="49" charset="-122"/>
              </a:rPr>
              <a:t>0</a:t>
            </a:r>
            <a:r>
              <a:rPr lang="en-US" altLang="zh-CN" sz="2400">
                <a:ea typeface="黑体" panose="02010609060101010101" pitchFamily="49" charset="-122"/>
              </a:rPr>
              <a:t>(i)</a:t>
            </a:r>
          </a:p>
          <a:p>
            <a:pPr algn="just" eaLnBrk="1" hangingPunct="1">
              <a:lnSpc>
                <a:spcPct val="120000"/>
              </a:lnSpc>
              <a:buSzPct val="100000"/>
              <a:buFont typeface="Arial" panose="020B0604020202020204" pitchFamily="34" charset="0"/>
              <a:buNone/>
            </a:pPr>
            <a:r>
              <a:rPr lang="en-US" altLang="zh-CN" sz="2400">
                <a:ea typeface="黑体" panose="02010609060101010101" pitchFamily="49" charset="-122"/>
              </a:rPr>
              <a:t>=X</a:t>
            </a:r>
            <a:r>
              <a:rPr lang="en-US" altLang="zh-CN" sz="2400" baseline="-30000">
                <a:ea typeface="黑体" panose="02010609060101010101" pitchFamily="49" charset="-122"/>
              </a:rPr>
              <a:t>3</a:t>
            </a:r>
            <a:r>
              <a:rPr lang="en-US" altLang="zh-CN" sz="2400">
                <a:ea typeface="黑体" panose="02010609060101010101" pitchFamily="49" charset="-122"/>
              </a:rPr>
              <a:t>(i)⊕X</a:t>
            </a:r>
            <a:r>
              <a:rPr lang="en-US" altLang="zh-CN" sz="2400" baseline="-30000">
                <a:ea typeface="黑体" panose="02010609060101010101" pitchFamily="49" charset="-122"/>
              </a:rPr>
              <a:t>2</a:t>
            </a:r>
            <a:r>
              <a:rPr lang="en-US" altLang="zh-CN" sz="2400">
                <a:ea typeface="黑体" panose="02010609060101010101" pitchFamily="49" charset="-122"/>
              </a:rPr>
              <a:t>(i)⊕X</a:t>
            </a:r>
            <a:r>
              <a:rPr lang="en-US" altLang="zh-CN" sz="2400" baseline="-30000">
                <a:ea typeface="黑体" panose="02010609060101010101" pitchFamily="49" charset="-122"/>
              </a:rPr>
              <a:t>1</a:t>
            </a:r>
            <a:r>
              <a:rPr lang="en-US" altLang="zh-CN" sz="2400">
                <a:ea typeface="黑体" panose="02010609060101010101" pitchFamily="49" charset="-122"/>
              </a:rPr>
              <a:t>(i)⊕X’</a:t>
            </a:r>
            <a:r>
              <a:rPr lang="en-US" altLang="zh-CN" sz="2400" baseline="-30000">
                <a:ea typeface="黑体" panose="02010609060101010101" pitchFamily="49" charset="-122"/>
              </a:rPr>
              <a:t>0</a:t>
            </a:r>
            <a:r>
              <a:rPr lang="en-US" altLang="zh-CN" sz="2400">
                <a:ea typeface="黑体" panose="02010609060101010101" pitchFamily="49" charset="-122"/>
              </a:rPr>
              <a:t>(i)⊕X</a:t>
            </a:r>
            <a:r>
              <a:rPr lang="en-US" altLang="zh-CN" sz="2400" baseline="-30000">
                <a:ea typeface="黑体" panose="02010609060101010101" pitchFamily="49" charset="-122"/>
              </a:rPr>
              <a:t>0</a:t>
            </a:r>
            <a:r>
              <a:rPr lang="en-US" altLang="zh-CN" sz="2400">
                <a:ea typeface="黑体" panose="02010609060101010101" pitchFamily="49" charset="-122"/>
              </a:rPr>
              <a:t>(i)⊕X</a:t>
            </a:r>
            <a:r>
              <a:rPr lang="en-US" altLang="zh-CN" sz="2400" baseline="-30000">
                <a:ea typeface="黑体" panose="02010609060101010101" pitchFamily="49" charset="-122"/>
              </a:rPr>
              <a:t>0</a:t>
            </a:r>
            <a:r>
              <a:rPr lang="en-US" altLang="zh-CN" sz="2400">
                <a:ea typeface="黑体" panose="02010609060101010101" pitchFamily="49" charset="-122"/>
              </a:rPr>
              <a:t>(i)</a:t>
            </a:r>
          </a:p>
          <a:p>
            <a:pPr algn="just" eaLnBrk="1" hangingPunct="1">
              <a:lnSpc>
                <a:spcPct val="120000"/>
              </a:lnSpc>
              <a:buSzPct val="100000"/>
              <a:buFont typeface="Arial" panose="020B0604020202020204" pitchFamily="34" charset="0"/>
              <a:buNone/>
            </a:pPr>
            <a:r>
              <a:rPr lang="zh-CN" altLang="en-US" sz="2400">
                <a:ea typeface="黑体" panose="02010609060101010101" pitchFamily="49" charset="-122"/>
              </a:rPr>
              <a:t>化简后得到：</a:t>
            </a:r>
            <a:endParaRPr lang="en-US" altLang="zh-CN" sz="2400">
              <a:ea typeface="黑体" panose="02010609060101010101" pitchFamily="49" charset="-122"/>
            </a:endParaRPr>
          </a:p>
          <a:p>
            <a:pPr algn="just" eaLnBrk="1" hangingPunct="1">
              <a:lnSpc>
                <a:spcPct val="120000"/>
              </a:lnSpc>
              <a:buSzPct val="100000"/>
              <a:buFont typeface="Arial" panose="020B0604020202020204" pitchFamily="34" charset="0"/>
              <a:buNone/>
            </a:pPr>
            <a:r>
              <a:rPr lang="en-US" altLang="zh-CN" sz="2400">
                <a:ea typeface="黑体" panose="02010609060101010101" pitchFamily="49" charset="-122"/>
              </a:rPr>
              <a:t>P’(i)= P(i) ⊕ X</a:t>
            </a:r>
            <a:r>
              <a:rPr lang="en-US" altLang="zh-CN" sz="2400" baseline="-30000">
                <a:ea typeface="黑体" panose="02010609060101010101" pitchFamily="49" charset="-122"/>
              </a:rPr>
              <a:t>0</a:t>
            </a:r>
            <a:r>
              <a:rPr lang="en-US" altLang="zh-CN" sz="2400">
                <a:ea typeface="黑体" panose="02010609060101010101" pitchFamily="49" charset="-122"/>
              </a:rPr>
              <a:t>(i) ⊕ X’</a:t>
            </a:r>
            <a:r>
              <a:rPr lang="en-US" altLang="zh-CN" sz="2400" baseline="-30000">
                <a:ea typeface="黑体" panose="02010609060101010101" pitchFamily="49" charset="-122"/>
              </a:rPr>
              <a:t>0</a:t>
            </a:r>
            <a:r>
              <a:rPr lang="en-US" altLang="zh-CN" sz="2400">
                <a:ea typeface="黑体" panose="02010609060101010101" pitchFamily="49" charset="-122"/>
              </a:rPr>
              <a:t>(i)</a:t>
            </a:r>
          </a:p>
          <a:p>
            <a:pPr algn="just" eaLnBrk="1" hangingPunct="1">
              <a:lnSpc>
                <a:spcPct val="120000"/>
              </a:lnSpc>
              <a:buSzPct val="100000"/>
              <a:buFont typeface="Arial" panose="020B0604020202020204" pitchFamily="34" charset="0"/>
              <a:buNone/>
            </a:pPr>
            <a:r>
              <a:rPr lang="zh-CN" altLang="en-US" sz="2400">
                <a:ea typeface="黑体" panose="02010609060101010101" pitchFamily="49" charset="-122"/>
              </a:rPr>
              <a:t>由此可见，要更新一个</a:t>
            </a:r>
            <a:r>
              <a:rPr lang="en-US" altLang="zh-CN" sz="2400">
                <a:ea typeface="黑体" panose="02010609060101010101" pitchFamily="49" charset="-122"/>
              </a:rPr>
              <a:t>X</a:t>
            </a:r>
            <a:r>
              <a:rPr lang="en-US" altLang="zh-CN" sz="2400" baseline="-30000">
                <a:ea typeface="黑体" panose="02010609060101010101" pitchFamily="49" charset="-122"/>
              </a:rPr>
              <a:t>0</a:t>
            </a:r>
            <a:r>
              <a:rPr lang="en-US" altLang="zh-CN" sz="2400">
                <a:ea typeface="黑体" panose="02010609060101010101" pitchFamily="49" charset="-122"/>
              </a:rPr>
              <a:t>(i)，</a:t>
            </a:r>
            <a:r>
              <a:rPr lang="zh-CN" altLang="en-US" sz="2400">
                <a:ea typeface="黑体" panose="02010609060101010101" pitchFamily="49" charset="-122"/>
              </a:rPr>
              <a:t>必须先读</a:t>
            </a:r>
            <a:r>
              <a:rPr lang="en-US" altLang="zh-CN" sz="2400">
                <a:ea typeface="黑体" panose="02010609060101010101" pitchFamily="49" charset="-122"/>
              </a:rPr>
              <a:t>P(i)</a:t>
            </a:r>
            <a:r>
              <a:rPr lang="zh-CN" altLang="en-US" sz="2400">
                <a:ea typeface="黑体" panose="02010609060101010101" pitchFamily="49" charset="-122"/>
              </a:rPr>
              <a:t>和</a:t>
            </a:r>
            <a:r>
              <a:rPr lang="en-US" altLang="zh-CN" sz="2400">
                <a:ea typeface="黑体" panose="02010609060101010101" pitchFamily="49" charset="-122"/>
              </a:rPr>
              <a:t>X</a:t>
            </a:r>
            <a:r>
              <a:rPr lang="en-US" altLang="zh-CN" sz="2400" baseline="-30000">
                <a:ea typeface="黑体" panose="02010609060101010101" pitchFamily="49" charset="-122"/>
              </a:rPr>
              <a:t>0</a:t>
            </a:r>
            <a:r>
              <a:rPr lang="en-US" altLang="zh-CN" sz="2400">
                <a:ea typeface="黑体" panose="02010609060101010101" pitchFamily="49" charset="-122"/>
              </a:rPr>
              <a:t>(i)，</a:t>
            </a:r>
            <a:r>
              <a:rPr lang="zh-CN" altLang="en-US" sz="2400">
                <a:ea typeface="黑体" panose="02010609060101010101" pitchFamily="49" charset="-122"/>
              </a:rPr>
              <a:t>然后写</a:t>
            </a:r>
            <a:r>
              <a:rPr lang="en-US" altLang="zh-CN" sz="2400">
                <a:ea typeface="黑体" panose="02010609060101010101" pitchFamily="49" charset="-122"/>
              </a:rPr>
              <a:t>X’</a:t>
            </a:r>
            <a:r>
              <a:rPr lang="en-US" altLang="zh-CN" sz="2400" baseline="-30000">
                <a:ea typeface="黑体" panose="02010609060101010101" pitchFamily="49" charset="-122"/>
              </a:rPr>
              <a:t>0</a:t>
            </a:r>
            <a:r>
              <a:rPr lang="en-US" altLang="zh-CN" sz="2400">
                <a:ea typeface="黑体" panose="02010609060101010101" pitchFamily="49" charset="-122"/>
              </a:rPr>
              <a:t>(i)</a:t>
            </a:r>
            <a:r>
              <a:rPr lang="zh-CN" altLang="en-US" sz="2400">
                <a:ea typeface="黑体" panose="02010609060101010101" pitchFamily="49" charset="-122"/>
              </a:rPr>
              <a:t>和</a:t>
            </a:r>
            <a:r>
              <a:rPr lang="en-US" altLang="zh-CN" sz="2400">
                <a:ea typeface="黑体" panose="02010609060101010101" pitchFamily="49" charset="-122"/>
              </a:rPr>
              <a:t>p’</a:t>
            </a:r>
            <a:r>
              <a:rPr lang="en-US" altLang="zh-CN" sz="2400" baseline="-30000">
                <a:ea typeface="黑体" panose="02010609060101010101" pitchFamily="49" charset="-122"/>
              </a:rPr>
              <a:t> </a:t>
            </a:r>
            <a:r>
              <a:rPr lang="en-US" altLang="zh-CN" sz="2400">
                <a:ea typeface="黑体" panose="02010609060101010101" pitchFamily="49" charset="-122"/>
              </a:rPr>
              <a:t>(i)</a:t>
            </a:r>
            <a:endParaRPr lang="zh-CN" altLang="en-US">
              <a:ea typeface="黑体" panose="02010609060101010101" pitchFamily="49" charset="-122"/>
            </a:endParaRPr>
          </a:p>
          <a:p>
            <a:pPr eaLnBrk="1" hangingPunct="1">
              <a:lnSpc>
                <a:spcPct val="120000"/>
              </a:lnSpc>
              <a:buFont typeface="Arial" panose="020B0604020202020204" pitchFamily="34" charset="0"/>
              <a:buNone/>
            </a:pPr>
            <a:endParaRPr lang="zh-CN" altLang="en-US">
              <a:ea typeface="黑体" panose="02010609060101010101" pitchFamily="49" charset="-122"/>
            </a:endParaRPr>
          </a:p>
        </p:txBody>
      </p:sp>
      <p:sp>
        <p:nvSpPr>
          <p:cNvPr id="22533" name="Rectangle 2">
            <a:extLst>
              <a:ext uri="{FF2B5EF4-FFF2-40B4-BE49-F238E27FC236}">
                <a16:creationId xmlns:a16="http://schemas.microsoft.com/office/drawing/2014/main" id="{84990525-1365-29B4-3C97-EA68C7BEDBA0}"/>
              </a:ext>
            </a:extLst>
          </p:cNvPr>
          <p:cNvSpPr txBox="1">
            <a:spLocks noChangeArrowheads="1"/>
          </p:cNvSpPr>
          <p:nvPr/>
        </p:nvSpPr>
        <p:spPr bwMode="auto">
          <a:xfrm>
            <a:off x="1377950" y="0"/>
            <a:ext cx="62626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FFFF00"/>
                </a:solidFill>
                <a:ea typeface="微软雅黑" panose="020B0503020204020204" pitchFamily="34" charset="-122"/>
              </a:rPr>
              <a:t>RAID4</a:t>
            </a:r>
            <a:r>
              <a:rPr lang="zh-CN" altLang="en-US" sz="2400" b="1">
                <a:solidFill>
                  <a:srgbClr val="FFFF00"/>
                </a:solidFill>
                <a:ea typeface="微软雅黑" panose="020B0503020204020204" pitchFamily="34" charset="-122"/>
              </a:rPr>
              <a:t>的少量写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blinds(horizontal)">
                                      <p:cBhvr>
                                        <p:cTn id="15" dur="500"/>
                                        <p:tgtEl>
                                          <p:spTgt spid="4">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blinds(horizontal)">
                                      <p:cBhvr>
                                        <p:cTn id="18" dur="500"/>
                                        <p:tgtEl>
                                          <p:spTgt spid="4">
                                            <p:txEl>
                                              <p:pRg st="8" end="8"/>
                                            </p:txEl>
                                          </p:spTgt>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E45AF19F-F889-B10A-C6B5-2FAE28DAD890}"/>
              </a:ext>
            </a:extLst>
          </p:cNvPr>
          <p:cNvSpPr>
            <a:spLocks noGrp="1"/>
          </p:cNvSpPr>
          <p:nvPr>
            <p:ph type="title"/>
          </p:nvPr>
        </p:nvSpPr>
        <p:spPr/>
        <p:txBody>
          <a:bodyPr/>
          <a:lstStyle/>
          <a:p>
            <a:endParaRPr lang="zh-CN" altLang="en-US"/>
          </a:p>
        </p:txBody>
      </p:sp>
      <p:sp>
        <p:nvSpPr>
          <p:cNvPr id="5123" name="内容占位符 2">
            <a:extLst>
              <a:ext uri="{FF2B5EF4-FFF2-40B4-BE49-F238E27FC236}">
                <a16:creationId xmlns:a16="http://schemas.microsoft.com/office/drawing/2014/main" id="{A4E9DCE4-A40D-EA03-428A-4711F9205231}"/>
              </a:ext>
            </a:extLst>
          </p:cNvPr>
          <p:cNvSpPr>
            <a:spLocks noGrp="1"/>
          </p:cNvSpPr>
          <p:nvPr>
            <p:ph idx="1"/>
          </p:nvPr>
        </p:nvSpPr>
        <p:spPr>
          <a:xfrm>
            <a:off x="457200" y="2636838"/>
            <a:ext cx="8229600" cy="3952875"/>
          </a:xfrm>
        </p:spPr>
        <p:txBody>
          <a:bodyPr/>
          <a:lstStyle/>
          <a:p>
            <a:pPr marL="0" indent="0" algn="ctr">
              <a:spcBef>
                <a:spcPct val="0"/>
              </a:spcBef>
              <a:buFont typeface="Arial" panose="020B0604020202020204" pitchFamily="34" charset="0"/>
              <a:buNone/>
            </a:pPr>
            <a:r>
              <a:rPr lang="zh-CN" altLang="en-US" sz="4800">
                <a:latin typeface="黑体" panose="02010609060101010101" pitchFamily="49" charset="-122"/>
                <a:ea typeface="黑体" panose="02010609060101010101" pitchFamily="49" charset="-122"/>
              </a:rPr>
              <a:t>第六章 第</a:t>
            </a:r>
            <a:r>
              <a:rPr lang="en-US" altLang="zh-CN" sz="4800">
                <a:latin typeface="黑体" panose="02010609060101010101" pitchFamily="49" charset="-122"/>
                <a:ea typeface="黑体" panose="02010609060101010101" pitchFamily="49" charset="-122"/>
              </a:rPr>
              <a:t>8</a:t>
            </a:r>
            <a:r>
              <a:rPr lang="zh-CN" altLang="en-US" sz="4800">
                <a:latin typeface="黑体" panose="02010609060101010101" pitchFamily="49" charset="-122"/>
                <a:ea typeface="黑体" panose="02010609060101010101" pitchFamily="49" charset="-122"/>
              </a:rPr>
              <a:t>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B198EA1-F1D5-C5A3-43AB-E500A3B6BD82}"/>
              </a:ext>
            </a:extLst>
          </p:cNvPr>
          <p:cNvSpPr txBox="1">
            <a:spLocks noChangeArrowheads="1"/>
          </p:cNvSpPr>
          <p:nvPr/>
        </p:nvSpPr>
        <p:spPr bwMode="auto">
          <a:xfrm>
            <a:off x="1643063" y="-39688"/>
            <a:ext cx="58578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小数据量写更新的比较</a:t>
            </a:r>
          </a:p>
        </p:txBody>
      </p:sp>
      <p:sp>
        <p:nvSpPr>
          <p:cNvPr id="3" name="Rectangle 3">
            <a:extLst>
              <a:ext uri="{FF2B5EF4-FFF2-40B4-BE49-F238E27FC236}">
                <a16:creationId xmlns:a16="http://schemas.microsoft.com/office/drawing/2014/main" id="{F8E55E37-0DAA-90A4-46AD-1ACC802091DC}"/>
              </a:ext>
            </a:extLst>
          </p:cNvPr>
          <p:cNvSpPr txBox="1">
            <a:spLocks noChangeArrowheads="1"/>
          </p:cNvSpPr>
          <p:nvPr/>
        </p:nvSpPr>
        <p:spPr bwMode="auto">
          <a:xfrm>
            <a:off x="612775" y="720725"/>
            <a:ext cx="8174038" cy="4781550"/>
          </a:xfrm>
          <a:prstGeom prst="rect">
            <a:avLst/>
          </a:prstGeom>
          <a:noFill/>
          <a:ln w="9525">
            <a:noFill/>
            <a:miter lim="800000"/>
            <a:headEnd/>
            <a:tailEnd/>
          </a:ln>
        </p:spPr>
        <p:txBody>
          <a:bodyPr lIns="80147" tIns="40074" rIns="80147" bIns="40074"/>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711200" indent="-3476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Font typeface="Wingdings" pitchFamily="2" charset="2"/>
              <a:buChar char="p"/>
            </a:pPr>
            <a:r>
              <a:rPr lang="zh-CN" altLang="en-US" sz="2600">
                <a:ea typeface="黑体" panose="02010609060101010101" pitchFamily="49" charset="-122"/>
              </a:rPr>
              <a:t>小数据量写更新在</a:t>
            </a:r>
            <a:r>
              <a:rPr lang="en-US" altLang="zh-CN" sz="2600">
                <a:ea typeface="黑体" panose="02010609060101010101" pitchFamily="49" charset="-122"/>
              </a:rPr>
              <a:t>RAID 3</a:t>
            </a:r>
            <a:r>
              <a:rPr lang="zh-CN" altLang="en-US" sz="2600">
                <a:ea typeface="黑体" panose="02010609060101010101" pitchFamily="49" charset="-122"/>
              </a:rPr>
              <a:t>和</a:t>
            </a:r>
            <a:r>
              <a:rPr lang="en-US" altLang="zh-CN" sz="2600">
                <a:ea typeface="黑体" panose="02010609060101010101" pitchFamily="49" charset="-122"/>
              </a:rPr>
              <a:t>RAID4</a:t>
            </a:r>
            <a:r>
              <a:rPr lang="zh-CN" altLang="en-US" sz="2600">
                <a:ea typeface="黑体" panose="02010609060101010101" pitchFamily="49" charset="-122"/>
              </a:rPr>
              <a:t>上的比较</a:t>
            </a:r>
            <a:endParaRPr lang="en-US" altLang="zh-CN" sz="2600">
              <a:ea typeface="黑体" panose="02010609060101010101" pitchFamily="49" charset="-122"/>
            </a:endParaRPr>
          </a:p>
          <a:p>
            <a:pPr lvl="1" eaLnBrk="1" hangingPunct="1">
              <a:lnSpc>
                <a:spcPct val="120000"/>
              </a:lnSpc>
              <a:buClr>
                <a:srgbClr val="C00000"/>
              </a:buClr>
              <a:buFont typeface="Wingdings" pitchFamily="2" charset="2"/>
              <a:buChar char="Ø"/>
            </a:pPr>
            <a:r>
              <a:rPr lang="zh-CN" altLang="en-US" sz="2400">
                <a:ea typeface="黑体" panose="02010609060101010101" pitchFamily="49" charset="-122"/>
              </a:rPr>
              <a:t>左侧直接的</a:t>
            </a:r>
            <a:r>
              <a:rPr lang="en-US" altLang="zh-CN" sz="2400">
                <a:ea typeface="黑体" panose="02010609060101010101" pitchFamily="49" charset="-122"/>
              </a:rPr>
              <a:t>RAID3</a:t>
            </a:r>
            <a:r>
              <a:rPr lang="zh-CN" altLang="en-US" sz="2400">
                <a:ea typeface="黑体" panose="02010609060101010101" pitchFamily="49" charset="-122"/>
              </a:rPr>
              <a:t>校验计算在加入块</a:t>
            </a:r>
            <a:r>
              <a:rPr lang="en-US" altLang="zh-CN" sz="2400">
                <a:ea typeface="黑体" panose="02010609060101010101" pitchFamily="49" charset="-122"/>
              </a:rPr>
              <a:t>D0’</a:t>
            </a:r>
            <a:r>
              <a:rPr lang="zh-CN" altLang="en-US" sz="2400">
                <a:ea typeface="黑体" panose="02010609060101010101" pitchFamily="49" charset="-122"/>
              </a:rPr>
              <a:t>之前要读数据块</a:t>
            </a:r>
            <a:r>
              <a:rPr lang="en-US" altLang="zh-CN" sz="2400">
                <a:ea typeface="黑体" panose="02010609060101010101" pitchFamily="49" charset="-122"/>
              </a:rPr>
              <a:t>D1</a:t>
            </a:r>
            <a:r>
              <a:rPr lang="zh-CN" altLang="en-US" sz="2400">
                <a:ea typeface="黑体" panose="02010609060101010101" pitchFamily="49" charset="-122"/>
              </a:rPr>
              <a:t>、</a:t>
            </a:r>
            <a:r>
              <a:rPr lang="en-US" altLang="zh-CN" sz="2400">
                <a:ea typeface="黑体" panose="02010609060101010101" pitchFamily="49" charset="-122"/>
              </a:rPr>
              <a:t>D2</a:t>
            </a:r>
            <a:r>
              <a:rPr lang="zh-CN" altLang="en-US" sz="2400">
                <a:ea typeface="黑体" panose="02010609060101010101" pitchFamily="49" charset="-122"/>
              </a:rPr>
              <a:t>和</a:t>
            </a:r>
            <a:r>
              <a:rPr lang="en-US" altLang="zh-CN" sz="2400">
                <a:ea typeface="黑体" panose="02010609060101010101" pitchFamily="49" charset="-122"/>
              </a:rPr>
              <a:t>D3</a:t>
            </a:r>
            <a:r>
              <a:rPr lang="zh-CN" altLang="en-US" sz="2400">
                <a:ea typeface="黑体" panose="02010609060101010101" pitchFamily="49" charset="-122"/>
              </a:rPr>
              <a:t>才能重新计算新的校验码</a:t>
            </a:r>
            <a:r>
              <a:rPr lang="en-US" altLang="zh-CN" sz="2400">
                <a:ea typeface="黑体" panose="02010609060101010101" pitchFamily="49" charset="-122"/>
              </a:rPr>
              <a:t>P’</a:t>
            </a:r>
          </a:p>
          <a:p>
            <a:pPr lvl="1" eaLnBrk="1" hangingPunct="1">
              <a:lnSpc>
                <a:spcPct val="120000"/>
              </a:lnSpc>
              <a:buClr>
                <a:srgbClr val="C00000"/>
              </a:buClr>
              <a:buFont typeface="Wingdings" pitchFamily="2" charset="2"/>
              <a:buChar char="Ø"/>
            </a:pPr>
            <a:r>
              <a:rPr lang="zh-CN" altLang="en-US" sz="2400">
                <a:ea typeface="黑体" panose="02010609060101010101" pitchFamily="49" charset="-122"/>
              </a:rPr>
              <a:t>右侧</a:t>
            </a:r>
            <a:r>
              <a:rPr lang="en-US" altLang="zh-CN" sz="2400">
                <a:ea typeface="黑体" panose="02010609060101010101" pitchFamily="49" charset="-122"/>
              </a:rPr>
              <a:t>RAID4</a:t>
            </a:r>
            <a:r>
              <a:rPr lang="zh-CN" altLang="en-US" sz="2400">
                <a:ea typeface="黑体" panose="02010609060101010101" pitchFamily="49" charset="-122"/>
              </a:rPr>
              <a:t>的优化方法读取旧值</a:t>
            </a:r>
            <a:r>
              <a:rPr lang="en-US" altLang="zh-CN" sz="2400">
                <a:ea typeface="黑体" panose="02010609060101010101" pitchFamily="49" charset="-122"/>
              </a:rPr>
              <a:t>D0</a:t>
            </a:r>
            <a:r>
              <a:rPr lang="zh-CN" altLang="en-US" sz="2400">
                <a:ea typeface="黑体" panose="02010609060101010101" pitchFamily="49" charset="-122"/>
              </a:rPr>
              <a:t>并与新值</a:t>
            </a:r>
            <a:r>
              <a:rPr lang="en-US" altLang="zh-CN" sz="2400">
                <a:ea typeface="黑体" panose="02010609060101010101" pitchFamily="49" charset="-122"/>
              </a:rPr>
              <a:t>D0’</a:t>
            </a:r>
            <a:r>
              <a:rPr lang="zh-CN" altLang="en-US" sz="2400">
                <a:ea typeface="黑体" panose="02010609060101010101" pitchFamily="49" charset="-122"/>
              </a:rPr>
              <a:t>比较看是否改变。然后读取旧校验码</a:t>
            </a:r>
            <a:r>
              <a:rPr lang="en-US" altLang="zh-CN" sz="2400">
                <a:ea typeface="黑体" panose="02010609060101010101" pitchFamily="49" charset="-122"/>
              </a:rPr>
              <a:t>P</a:t>
            </a:r>
            <a:r>
              <a:rPr lang="zh-CN" altLang="en-US" sz="2400">
                <a:ea typeface="黑体" panose="02010609060101010101" pitchFamily="49" charset="-122"/>
              </a:rPr>
              <a:t>，修改对应位，形成</a:t>
            </a:r>
            <a:r>
              <a:rPr lang="en-US" altLang="zh-CN" sz="2400">
                <a:ea typeface="黑体" panose="02010609060101010101" pitchFamily="49" charset="-122"/>
              </a:rPr>
              <a:t>P’</a:t>
            </a:r>
          </a:p>
          <a:p>
            <a:pPr lvl="1" eaLnBrk="1" hangingPunct="1">
              <a:lnSpc>
                <a:spcPct val="120000"/>
              </a:lnSpc>
              <a:buClr>
                <a:srgbClr val="C00000"/>
              </a:buClr>
              <a:buFont typeface="Wingdings" pitchFamily="2" charset="2"/>
              <a:buChar char="Ø"/>
            </a:pPr>
            <a:r>
              <a:rPr lang="zh-CN" altLang="en-US" sz="2400">
                <a:ea typeface="黑体" panose="02010609060101010101" pitchFamily="49" charset="-122"/>
              </a:rPr>
              <a:t>前者访问所有磁盘，而后者只访问两个磁盘</a:t>
            </a:r>
          </a:p>
        </p:txBody>
      </p:sp>
      <p:pic>
        <p:nvPicPr>
          <p:cNvPr id="23556" name="Picture 4" descr="f06-13-P374493">
            <a:extLst>
              <a:ext uri="{FF2B5EF4-FFF2-40B4-BE49-F238E27FC236}">
                <a16:creationId xmlns:a16="http://schemas.microsoft.com/office/drawing/2014/main" id="{939D1D51-B918-DB84-038A-AF4565792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3571875"/>
            <a:ext cx="6757988"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F97D470-25B6-D6A5-02AB-806F1EB1ED0C}"/>
              </a:ext>
            </a:extLst>
          </p:cNvPr>
          <p:cNvSpPr txBox="1">
            <a:spLocks noChangeArrowheads="1"/>
          </p:cNvSpPr>
          <p:nvPr/>
        </p:nvSpPr>
        <p:spPr bwMode="auto">
          <a:xfrm>
            <a:off x="1285875" y="0"/>
            <a:ext cx="64214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FFFF00"/>
                </a:solidFill>
                <a:ea typeface="微软雅黑" panose="020B0503020204020204" pitchFamily="34" charset="-122"/>
              </a:rPr>
              <a:t>RAID 4/5</a:t>
            </a:r>
            <a:r>
              <a:rPr lang="zh-CN" altLang="en-US" sz="2400" b="1">
                <a:solidFill>
                  <a:srgbClr val="FFFF00"/>
                </a:solidFill>
                <a:ea typeface="微软雅黑" panose="020B0503020204020204" pitchFamily="34" charset="-122"/>
              </a:rPr>
              <a:t>的比较</a:t>
            </a:r>
          </a:p>
        </p:txBody>
      </p:sp>
      <p:sp>
        <p:nvSpPr>
          <p:cNvPr id="3" name="Rectangle 3">
            <a:extLst>
              <a:ext uri="{FF2B5EF4-FFF2-40B4-BE49-F238E27FC236}">
                <a16:creationId xmlns:a16="http://schemas.microsoft.com/office/drawing/2014/main" id="{A032BC3B-AEF8-A0FD-B9D6-7B859CC85937}"/>
              </a:ext>
            </a:extLst>
          </p:cNvPr>
          <p:cNvSpPr txBox="1">
            <a:spLocks noChangeArrowheads="1"/>
          </p:cNvSpPr>
          <p:nvPr/>
        </p:nvSpPr>
        <p:spPr bwMode="auto">
          <a:xfrm>
            <a:off x="612775" y="720725"/>
            <a:ext cx="7918450" cy="4781550"/>
          </a:xfrm>
          <a:prstGeom prst="rect">
            <a:avLst/>
          </a:prstGeom>
          <a:noFill/>
          <a:ln w="9525">
            <a:noFill/>
            <a:miter lim="800000"/>
            <a:headEnd/>
            <a:tailEnd/>
          </a:ln>
        </p:spPr>
        <p:txBody>
          <a:bodyPr lIns="80147" tIns="40074" rIns="80147" bIns="40074"/>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711200" indent="-3476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ts val="600"/>
              </a:spcBef>
              <a:buClr>
                <a:srgbClr val="C00000"/>
              </a:buClr>
              <a:buFont typeface="Wingdings" pitchFamily="2" charset="2"/>
              <a:buChar char="p"/>
            </a:pPr>
            <a:r>
              <a:rPr lang="zh-CN" altLang="en-US" sz="2800">
                <a:ea typeface="黑体" panose="02010609060101010101" pitchFamily="49" charset="-122"/>
              </a:rPr>
              <a:t>块交叉奇偶校验与分布式块交叉奇偶校验</a:t>
            </a:r>
            <a:endParaRPr lang="en-US" altLang="zh-CN" sz="2800">
              <a:ea typeface="黑体" panose="02010609060101010101" pitchFamily="49" charset="-122"/>
            </a:endParaRPr>
          </a:p>
          <a:p>
            <a:pPr lvl="1" eaLnBrk="1" hangingPunct="1">
              <a:lnSpc>
                <a:spcPct val="120000"/>
              </a:lnSpc>
              <a:spcBef>
                <a:spcPts val="600"/>
              </a:spcBef>
              <a:buClr>
                <a:srgbClr val="C00000"/>
              </a:buClr>
              <a:buFont typeface="Wingdings" pitchFamily="2" charset="2"/>
              <a:buChar char="Ø"/>
            </a:pPr>
            <a:r>
              <a:rPr lang="zh-CN" altLang="en-US" sz="2600">
                <a:ea typeface="黑体" panose="02010609060101010101" pitchFamily="49" charset="-122"/>
              </a:rPr>
              <a:t>数据在</a:t>
            </a:r>
            <a:r>
              <a:rPr lang="en-US" altLang="zh-CN" sz="2600">
                <a:ea typeface="黑体" panose="02010609060101010101" pitchFamily="49" charset="-122"/>
              </a:rPr>
              <a:t>RAID4</a:t>
            </a:r>
            <a:r>
              <a:rPr lang="zh-CN" altLang="en-US" sz="2600">
                <a:ea typeface="黑体" panose="02010609060101010101" pitchFamily="49" charset="-122"/>
              </a:rPr>
              <a:t>和</a:t>
            </a:r>
            <a:r>
              <a:rPr lang="en-US" altLang="zh-CN" sz="2600">
                <a:ea typeface="黑体" panose="02010609060101010101" pitchFamily="49" charset="-122"/>
              </a:rPr>
              <a:t>RAID5</a:t>
            </a:r>
            <a:r>
              <a:rPr lang="zh-CN" altLang="en-US" sz="2600">
                <a:ea typeface="黑体" panose="02010609060101010101" pitchFamily="49" charset="-122"/>
              </a:rPr>
              <a:t>上的分布</a:t>
            </a:r>
            <a:endParaRPr lang="en-US" altLang="zh-CN" sz="2600">
              <a:ea typeface="黑体" panose="02010609060101010101" pitchFamily="49" charset="-122"/>
            </a:endParaRPr>
          </a:p>
          <a:p>
            <a:pPr lvl="1" eaLnBrk="1" hangingPunct="1">
              <a:lnSpc>
                <a:spcPct val="120000"/>
              </a:lnSpc>
              <a:spcBef>
                <a:spcPts val="600"/>
              </a:spcBef>
              <a:buClr>
                <a:srgbClr val="C00000"/>
              </a:buClr>
              <a:buFont typeface="Wingdings" pitchFamily="2" charset="2"/>
              <a:buChar char="Ø"/>
            </a:pPr>
            <a:r>
              <a:rPr lang="en-US" altLang="zh-CN" sz="2600">
                <a:ea typeface="黑体" panose="02010609060101010101" pitchFamily="49" charset="-122"/>
              </a:rPr>
              <a:t>RAID5</a:t>
            </a:r>
            <a:r>
              <a:rPr lang="zh-CN" altLang="en-US" sz="2600">
                <a:ea typeface="黑体" panose="02010609060101010101" pitchFamily="49" charset="-122"/>
              </a:rPr>
              <a:t>的多个写操作可以同时发生，只要校验块不在相同的磁盘上</a:t>
            </a:r>
            <a:endParaRPr lang="en-US" altLang="zh-CN" sz="2600">
              <a:ea typeface="黑体" panose="02010609060101010101" pitchFamily="49" charset="-122"/>
            </a:endParaRPr>
          </a:p>
        </p:txBody>
      </p:sp>
      <p:pic>
        <p:nvPicPr>
          <p:cNvPr id="24580" name="图片 6">
            <a:extLst>
              <a:ext uri="{FF2B5EF4-FFF2-40B4-BE49-F238E27FC236}">
                <a16:creationId xmlns:a16="http://schemas.microsoft.com/office/drawing/2014/main" id="{7A5157BD-370B-0608-A951-DF45A22C7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971800"/>
            <a:ext cx="814387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A3D2B66A-7076-0142-429D-852EE2AD7FD4}"/>
              </a:ext>
            </a:extLst>
          </p:cNvPr>
          <p:cNvCxnSpPr/>
          <p:nvPr/>
        </p:nvCxnSpPr>
        <p:spPr>
          <a:xfrm>
            <a:off x="4643438" y="2846388"/>
            <a:ext cx="0" cy="3797300"/>
          </a:xfrm>
          <a:prstGeom prst="line">
            <a:avLst/>
          </a:prstGeom>
          <a:ln w="34925">
            <a:solidFill>
              <a:srgbClr val="0000CC"/>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CE4C166-92E7-EB99-2248-BA83D9DCD64D}"/>
              </a:ext>
            </a:extLst>
          </p:cNvPr>
          <p:cNvSpPr txBox="1">
            <a:spLocks noChangeArrowheads="1"/>
          </p:cNvSpPr>
          <p:nvPr/>
        </p:nvSpPr>
        <p:spPr bwMode="auto">
          <a:xfrm>
            <a:off x="2000250" y="1588"/>
            <a:ext cx="51435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廉价磁盘冗余阵列(</a:t>
            </a:r>
            <a:r>
              <a:rPr lang="en-US" altLang="zh-CN" sz="2400" b="1">
                <a:solidFill>
                  <a:srgbClr val="FFFF00"/>
                </a:solidFill>
                <a:ea typeface="微软雅黑" panose="020B0503020204020204" pitchFamily="34" charset="-122"/>
              </a:rPr>
              <a:t>RAID6)</a:t>
            </a:r>
            <a:endParaRPr lang="zh-CN" altLang="en-US" sz="2400" b="1">
              <a:solidFill>
                <a:srgbClr val="FFFF00"/>
              </a:solidFill>
              <a:ea typeface="微软雅黑" panose="020B0503020204020204" pitchFamily="34" charset="-122"/>
            </a:endParaRPr>
          </a:p>
        </p:txBody>
      </p:sp>
      <p:sp>
        <p:nvSpPr>
          <p:cNvPr id="24579" name="Rectangle 3">
            <a:extLst>
              <a:ext uri="{FF2B5EF4-FFF2-40B4-BE49-F238E27FC236}">
                <a16:creationId xmlns:a16="http://schemas.microsoft.com/office/drawing/2014/main" id="{BCEA584D-4D02-F8C2-7D4C-E8A2C80960FB}"/>
              </a:ext>
            </a:extLst>
          </p:cNvPr>
          <p:cNvSpPr txBox="1">
            <a:spLocks noChangeArrowheads="1"/>
          </p:cNvSpPr>
          <p:nvPr/>
        </p:nvSpPr>
        <p:spPr bwMode="auto">
          <a:xfrm>
            <a:off x="612775" y="720725"/>
            <a:ext cx="8102600" cy="4279900"/>
          </a:xfrm>
          <a:prstGeom prst="rect">
            <a:avLst/>
          </a:prstGeom>
          <a:noFill/>
          <a:ln w="9525">
            <a:noFill/>
            <a:miter lim="800000"/>
            <a:headEnd/>
            <a:tailEnd/>
          </a:ln>
        </p:spPr>
        <p:txBody>
          <a:bodyPr lIns="80147" tIns="40074" rIns="80147" bIns="40074"/>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C00000"/>
              </a:buClr>
              <a:buFont typeface="Wingdings" pitchFamily="2" charset="2"/>
              <a:buChar char="p"/>
            </a:pPr>
            <a:r>
              <a:rPr lang="zh-CN" altLang="en-US" sz="2400">
                <a:ea typeface="黑体" panose="02010609060101010101" pitchFamily="49" charset="-122"/>
              </a:rPr>
              <a:t>冗余信息均匀分布在所有磁盘上，数据以块交叉方式存放</a:t>
            </a:r>
          </a:p>
          <a:p>
            <a:pPr eaLnBrk="1" hangingPunct="1">
              <a:lnSpc>
                <a:spcPct val="110000"/>
              </a:lnSpc>
              <a:buClr>
                <a:srgbClr val="C00000"/>
              </a:buClr>
              <a:buFont typeface="Wingdings" pitchFamily="2" charset="2"/>
              <a:buChar char="p"/>
            </a:pPr>
            <a:r>
              <a:rPr lang="zh-CN" altLang="en-US" sz="2400">
                <a:ea typeface="黑体" panose="02010609060101010101" pitchFamily="49" charset="-122"/>
              </a:rPr>
              <a:t>基于奇偶校验机制可使系统免受单个可自动识别的错误破坏。当多于单个错误时，可用奇偶校验对数据和另一个校验盘信息进行二次计算，使系统从错误中恢复过来。双维块交叉奇偶校验独立存取盘阵列，允许双盘出错</a:t>
            </a:r>
          </a:p>
          <a:p>
            <a:pPr eaLnBrk="1" hangingPunct="1">
              <a:lnSpc>
                <a:spcPct val="110000"/>
              </a:lnSpc>
              <a:buClr>
                <a:srgbClr val="C00000"/>
              </a:buClr>
              <a:buFont typeface="Wingdings" pitchFamily="2" charset="2"/>
              <a:buChar char="p"/>
            </a:pPr>
            <a:r>
              <a:rPr lang="zh-CN" altLang="en-US" sz="2400">
                <a:ea typeface="黑体" panose="02010609060101010101" pitchFamily="49" charset="-122"/>
              </a:rPr>
              <a:t>控制器的设计变得十分复杂，写入速度也比较慢，用于计算奇偶校验值和验证数据正确性所花费的时间比较多</a:t>
            </a:r>
          </a:p>
          <a:p>
            <a:pPr eaLnBrk="1" hangingPunct="1">
              <a:lnSpc>
                <a:spcPct val="110000"/>
              </a:lnSpc>
              <a:buClr>
                <a:srgbClr val="C00000"/>
              </a:buClr>
              <a:buFont typeface="Wingdings" pitchFamily="2" charset="2"/>
              <a:buChar char="p"/>
            </a:pPr>
            <a:r>
              <a:rPr lang="en-US" altLang="zh-CN" sz="2400">
                <a:ea typeface="黑体" panose="02010609060101010101" pitchFamily="49" charset="-122"/>
              </a:rPr>
              <a:t>RAID 6</a:t>
            </a:r>
            <a:r>
              <a:rPr lang="zh-CN" altLang="en-US" sz="2400">
                <a:ea typeface="黑体" panose="02010609060101010101" pitchFamily="49" charset="-122"/>
              </a:rPr>
              <a:t>级是以增大开销的代价来保证高度可靠性</a:t>
            </a:r>
          </a:p>
        </p:txBody>
      </p:sp>
      <p:sp>
        <p:nvSpPr>
          <p:cNvPr id="4" name="Rectangle 4">
            <a:extLst>
              <a:ext uri="{FF2B5EF4-FFF2-40B4-BE49-F238E27FC236}">
                <a16:creationId xmlns:a16="http://schemas.microsoft.com/office/drawing/2014/main" id="{7E4C8E03-FC33-F7B2-6E29-870BB9E7B6D6}"/>
              </a:ext>
            </a:extLst>
          </p:cNvPr>
          <p:cNvSpPr>
            <a:spLocks noChangeArrowheads="1"/>
          </p:cNvSpPr>
          <p:nvPr/>
        </p:nvSpPr>
        <p:spPr bwMode="auto">
          <a:xfrm>
            <a:off x="6072188" y="4143375"/>
            <a:ext cx="2143125" cy="2481263"/>
          </a:xfrm>
          <a:prstGeom prst="rect">
            <a:avLst/>
          </a:prstGeom>
          <a:noFill/>
          <a:ln w="12700">
            <a:noFill/>
            <a:miter lim="800000"/>
            <a:headEnd/>
            <a:tailEnd/>
          </a:ln>
        </p:spPr>
        <p:txBody>
          <a:bodyPr lIns="80147" tIns="40074" rIns="80147" bIns="40074">
            <a:spAutoFit/>
          </a:bodyPr>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20000"/>
              </a:spcBef>
              <a:buSzPct val="100000"/>
            </a:pPr>
            <a:r>
              <a:rPr lang="en-US" altLang="zh-CN" sz="2400">
                <a:solidFill>
                  <a:srgbClr val="FF0000"/>
                </a:solidFill>
                <a:ea typeface="黑体" panose="02010609060101010101" pitchFamily="49" charset="-122"/>
              </a:rPr>
              <a:t>P</a:t>
            </a:r>
            <a:r>
              <a:rPr lang="en-US" altLang="zh-CN" sz="2400" baseline="-25000">
                <a:solidFill>
                  <a:srgbClr val="FF0000"/>
                </a:solidFill>
                <a:ea typeface="黑体" panose="02010609060101010101" pitchFamily="49" charset="-122"/>
              </a:rPr>
              <a:t>0</a:t>
            </a:r>
            <a:r>
              <a:rPr lang="zh-CN" altLang="en-US" sz="2400">
                <a:solidFill>
                  <a:srgbClr val="FF0000"/>
                </a:solidFill>
                <a:ea typeface="黑体" panose="02010609060101010101" pitchFamily="49" charset="-122"/>
              </a:rPr>
              <a:t>代表第0条区的奇偶校验值，而</a:t>
            </a:r>
            <a:r>
              <a:rPr lang="en-US" altLang="zh-CN" sz="2400">
                <a:solidFill>
                  <a:srgbClr val="FF0000"/>
                </a:solidFill>
                <a:ea typeface="黑体" panose="02010609060101010101" pitchFamily="49" charset="-122"/>
              </a:rPr>
              <a:t>P</a:t>
            </a:r>
            <a:r>
              <a:rPr lang="en-US" altLang="zh-CN" sz="2400" baseline="-25000">
                <a:solidFill>
                  <a:srgbClr val="FF0000"/>
                </a:solidFill>
                <a:ea typeface="黑体" panose="02010609060101010101" pitchFamily="49" charset="-122"/>
              </a:rPr>
              <a:t>A</a:t>
            </a:r>
            <a:r>
              <a:rPr lang="zh-CN" altLang="en-US" sz="2400">
                <a:solidFill>
                  <a:srgbClr val="FF0000"/>
                </a:solidFill>
                <a:ea typeface="黑体" panose="02010609060101010101" pitchFamily="49" charset="-122"/>
              </a:rPr>
              <a:t>代表数据块</a:t>
            </a:r>
            <a:r>
              <a:rPr lang="en-US" altLang="zh-CN" sz="2400">
                <a:solidFill>
                  <a:srgbClr val="FF0000"/>
                </a:solidFill>
                <a:ea typeface="黑体" panose="02010609060101010101" pitchFamily="49" charset="-122"/>
              </a:rPr>
              <a:t>A</a:t>
            </a:r>
            <a:r>
              <a:rPr lang="zh-CN" altLang="en-US" sz="2400">
                <a:solidFill>
                  <a:srgbClr val="FF0000"/>
                </a:solidFill>
                <a:ea typeface="黑体" panose="02010609060101010101" pitchFamily="49" charset="-122"/>
              </a:rPr>
              <a:t>的奇偶校验值</a:t>
            </a:r>
          </a:p>
        </p:txBody>
      </p:sp>
      <p:pic>
        <p:nvPicPr>
          <p:cNvPr id="25605" name="Picture 6">
            <a:extLst>
              <a:ext uri="{FF2B5EF4-FFF2-40B4-BE49-F238E27FC236}">
                <a16:creationId xmlns:a16="http://schemas.microsoft.com/office/drawing/2014/main" id="{3CE1C3B7-A9FE-D677-2264-9929D7DD9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000500"/>
            <a:ext cx="4643437"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7E07FB1-E4B7-6B0D-F2B5-6C481136189D}"/>
              </a:ext>
            </a:extLst>
          </p:cNvPr>
          <p:cNvSpPr txBox="1">
            <a:spLocks noChangeArrowheads="1"/>
          </p:cNvSpPr>
          <p:nvPr/>
        </p:nvSpPr>
        <p:spPr>
          <a:xfrm>
            <a:off x="500063" y="3028950"/>
            <a:ext cx="8358187" cy="3611563"/>
          </a:xfrm>
          <a:prstGeom prst="rect">
            <a:avLst/>
          </a:prstGeom>
        </p:spPr>
        <p:txBody>
          <a:bodyPr lIns="80147" tIns="40074" rIns="80147" bIns="40074"/>
          <a:lstStyle>
            <a:lvl1pPr marL="454025" indent="-454025"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2200">
                <a:ea typeface="黑体" panose="02010609060101010101" pitchFamily="49" charset="-122"/>
              </a:rPr>
              <a:t>解：</a:t>
            </a:r>
            <a:r>
              <a:rPr lang="en-US" altLang="zh-CN" sz="2200">
                <a:ea typeface="黑体" panose="02010609060101010101" pitchFamily="49" charset="-122"/>
              </a:rPr>
              <a:t>a)</a:t>
            </a:r>
            <a:r>
              <a:rPr lang="zh-CN" altLang="en-US" sz="2200">
                <a:ea typeface="黑体" panose="02010609060101010101" pitchFamily="49" charset="-122"/>
              </a:rPr>
              <a:t>系统</a:t>
            </a:r>
            <a:r>
              <a:rPr lang="en-US" altLang="zh-CN" sz="2200">
                <a:ea typeface="黑体" panose="02010609060101010101" pitchFamily="49" charset="-122"/>
              </a:rPr>
              <a:t>A</a:t>
            </a:r>
            <a:r>
              <a:rPr lang="zh-CN" altLang="en-US" sz="2200">
                <a:ea typeface="黑体" panose="02010609060101010101" pitchFamily="49" charset="-122"/>
              </a:rPr>
              <a:t>：</a:t>
            </a:r>
            <a:r>
              <a:rPr lang="en-US" altLang="zh-CN" sz="2200">
                <a:ea typeface="黑体" panose="02010609060101010101" pitchFamily="49" charset="-122"/>
              </a:rPr>
              <a:t>10+10=20(TB)</a:t>
            </a:r>
          </a:p>
          <a:p>
            <a:pPr eaLnBrk="1" hangingPunct="1">
              <a:buFont typeface="Arial" panose="020B0604020202020204" pitchFamily="34" charset="0"/>
              <a:buNone/>
            </a:pPr>
            <a:r>
              <a:rPr lang="zh-CN" altLang="en-US" sz="2200">
                <a:ea typeface="黑体" panose="02010609060101010101" pitchFamily="49" charset="-122"/>
              </a:rPr>
              <a:t>	系统</a:t>
            </a:r>
            <a:r>
              <a:rPr lang="en-US" altLang="zh-CN" sz="2200">
                <a:ea typeface="黑体" panose="02010609060101010101" pitchFamily="49" charset="-122"/>
              </a:rPr>
              <a:t>B</a:t>
            </a:r>
            <a:r>
              <a:rPr lang="zh-CN" altLang="en-US" sz="2200">
                <a:ea typeface="黑体" panose="02010609060101010101" pitchFamily="49" charset="-122"/>
              </a:rPr>
              <a:t>：</a:t>
            </a:r>
            <a:r>
              <a:rPr lang="en-US" altLang="zh-CN" sz="2200">
                <a:ea typeface="黑体" panose="02010609060101010101" pitchFamily="49" charset="-122"/>
              </a:rPr>
              <a:t>10+10</a:t>
            </a:r>
            <a:r>
              <a:rPr lang="en-US" altLang="zh-CN" sz="2200">
                <a:ea typeface="黑体" panose="02010609060101010101" pitchFamily="49" charset="-122"/>
                <a:sym typeface="Symbol" pitchFamily="2" charset="2"/>
              </a:rPr>
              <a:t></a:t>
            </a:r>
            <a:r>
              <a:rPr lang="en-US" altLang="zh-CN" sz="2200">
                <a:ea typeface="黑体" panose="02010609060101010101" pitchFamily="49" charset="-122"/>
              </a:rPr>
              <a:t>1/4=12.5(TB)</a:t>
            </a:r>
          </a:p>
          <a:p>
            <a:pPr eaLnBrk="1" hangingPunct="1">
              <a:buFont typeface="Arial" panose="020B0604020202020204" pitchFamily="34" charset="0"/>
              <a:buNone/>
            </a:pPr>
            <a:r>
              <a:rPr lang="en-US" altLang="zh-CN" sz="2200">
                <a:ea typeface="黑体" panose="02010609060101010101" pitchFamily="49" charset="-122"/>
              </a:rPr>
              <a:t>    </a:t>
            </a:r>
            <a:r>
              <a:rPr lang="zh-CN" altLang="en-US" sz="2200">
                <a:ea typeface="黑体" panose="02010609060101010101" pitchFamily="49" charset="-122"/>
              </a:rPr>
              <a:t>系统</a:t>
            </a:r>
            <a:r>
              <a:rPr lang="en-US" altLang="zh-CN" sz="2200">
                <a:ea typeface="黑体" panose="02010609060101010101" pitchFamily="49" charset="-122"/>
              </a:rPr>
              <a:t>A</a:t>
            </a:r>
            <a:r>
              <a:rPr lang="zh-CN" altLang="en-US" sz="2200">
                <a:ea typeface="黑体" panose="02010609060101010101" pitchFamily="49" charset="-122"/>
              </a:rPr>
              <a:t>比</a:t>
            </a:r>
            <a:r>
              <a:rPr lang="en-US" altLang="zh-CN" sz="2200">
                <a:ea typeface="黑体" panose="02010609060101010101" pitchFamily="49" charset="-122"/>
              </a:rPr>
              <a:t>B</a:t>
            </a:r>
            <a:r>
              <a:rPr lang="zh-CN" altLang="en-US" sz="2200">
                <a:ea typeface="黑体" panose="02010609060101010101" pitchFamily="49" charset="-122"/>
              </a:rPr>
              <a:t>多需要的存储量：</a:t>
            </a:r>
            <a:r>
              <a:rPr lang="en-US" altLang="zh-CN" sz="2200">
                <a:ea typeface="黑体" panose="02010609060101010101" pitchFamily="49" charset="-122"/>
              </a:rPr>
              <a:t>20-12.5=7.5(TB)</a:t>
            </a:r>
          </a:p>
          <a:p>
            <a:pPr eaLnBrk="1" hangingPunct="1">
              <a:buFont typeface="Arial" panose="020B0604020202020204" pitchFamily="34" charset="0"/>
              <a:buNone/>
            </a:pPr>
            <a:r>
              <a:rPr lang="en-US" altLang="zh-CN" sz="2200">
                <a:ea typeface="黑体" panose="02010609060101010101" pitchFamily="49" charset="-122"/>
              </a:rPr>
              <a:t>b)</a:t>
            </a:r>
            <a:r>
              <a:rPr lang="zh-CN" altLang="en-US" sz="2200">
                <a:ea typeface="黑体" panose="02010609060101010101" pitchFamily="49" charset="-122"/>
              </a:rPr>
              <a:t>系统</a:t>
            </a:r>
            <a:r>
              <a:rPr lang="en-US" altLang="zh-CN" sz="2200">
                <a:ea typeface="黑体" panose="02010609060101010101" pitchFamily="49" charset="-122"/>
              </a:rPr>
              <a:t>A</a:t>
            </a:r>
            <a:r>
              <a:rPr lang="zh-CN" altLang="en-US" sz="2200">
                <a:ea typeface="黑体" panose="02010609060101010101" pitchFamily="49" charset="-122"/>
              </a:rPr>
              <a:t>：一个写请求所对应的两个磁盘都更新。</a:t>
            </a:r>
            <a:endParaRPr lang="en-US" altLang="zh-CN" sz="2200">
              <a:ea typeface="黑体" panose="02010609060101010101" pitchFamily="49" charset="-122"/>
            </a:endParaRPr>
          </a:p>
          <a:p>
            <a:pPr eaLnBrk="1" hangingPunct="1">
              <a:buFont typeface="Arial" panose="020B0604020202020204" pitchFamily="34" charset="0"/>
              <a:buNone/>
            </a:pPr>
            <a:r>
              <a:rPr lang="en-US" altLang="zh-CN" sz="2200">
                <a:ea typeface="黑体" panose="02010609060101010101" pitchFamily="49" charset="-122"/>
              </a:rPr>
              <a:t>	</a:t>
            </a:r>
            <a:r>
              <a:rPr lang="zh-CN" altLang="en-US" sz="2200">
                <a:ea typeface="黑体" panose="02010609060101010101" pitchFamily="49" charset="-122"/>
              </a:rPr>
              <a:t>最坏情况下，</a:t>
            </a:r>
            <a:r>
              <a:rPr lang="en-US" altLang="zh-CN" sz="2200">
                <a:ea typeface="黑体" panose="02010609060101010101" pitchFamily="49" charset="-122"/>
              </a:rPr>
              <a:t>2</a:t>
            </a:r>
            <a:r>
              <a:rPr lang="zh-CN" altLang="en-US" sz="2200">
                <a:ea typeface="黑体" panose="02010609060101010101" pitchFamily="49" charset="-122"/>
              </a:rPr>
              <a:t>块写：需花费</a:t>
            </a:r>
            <a:r>
              <a:rPr lang="en-US" altLang="zh-CN" sz="2200">
                <a:ea typeface="黑体" panose="02010609060101010101" pitchFamily="49" charset="-122"/>
              </a:rPr>
              <a:t>60ms</a:t>
            </a:r>
            <a:r>
              <a:rPr lang="zh-CN" altLang="en-US" sz="2200">
                <a:ea typeface="黑体" panose="02010609060101010101" pitchFamily="49" charset="-122"/>
              </a:rPr>
              <a:t>。</a:t>
            </a:r>
          </a:p>
          <a:p>
            <a:pPr eaLnBrk="1" hangingPunct="1">
              <a:buFont typeface="Arial" panose="020B0604020202020204" pitchFamily="34" charset="0"/>
              <a:buNone/>
            </a:pPr>
            <a:r>
              <a:rPr lang="en-US" altLang="zh-CN" sz="2200">
                <a:ea typeface="黑体" panose="02010609060101010101" pitchFamily="49" charset="-122"/>
              </a:rPr>
              <a:t>	</a:t>
            </a:r>
            <a:r>
              <a:rPr lang="zh-CN" altLang="en-US" sz="2200">
                <a:ea typeface="黑体" panose="02010609060101010101" pitchFamily="49" charset="-122"/>
              </a:rPr>
              <a:t>系统</a:t>
            </a:r>
            <a:r>
              <a:rPr lang="en-US" altLang="zh-CN" sz="2200">
                <a:ea typeface="黑体" panose="02010609060101010101" pitchFamily="49" charset="-122"/>
              </a:rPr>
              <a:t>B</a:t>
            </a:r>
            <a:r>
              <a:rPr lang="zh-CN" altLang="en-US" sz="2200">
                <a:ea typeface="黑体" panose="02010609060101010101" pitchFamily="49" charset="-122"/>
              </a:rPr>
              <a:t>：大量写</a:t>
            </a:r>
            <a:r>
              <a:rPr lang="en-US" altLang="zh-CN" sz="2200">
                <a:ea typeface="黑体" panose="02010609060101010101" pitchFamily="49" charset="-122"/>
              </a:rPr>
              <a:t>(</a:t>
            </a:r>
            <a:r>
              <a:rPr lang="zh-CN" altLang="en-US" sz="2200">
                <a:ea typeface="黑体" panose="02010609060101010101" pitchFamily="49" charset="-122"/>
              </a:rPr>
              <a:t>所有磁盘的数据条区</a:t>
            </a:r>
            <a:r>
              <a:rPr lang="en-US" altLang="zh-CN" sz="2200">
                <a:ea typeface="黑体" panose="02010609060101010101" pitchFamily="49" charset="-122"/>
              </a:rPr>
              <a:t>)</a:t>
            </a:r>
            <a:r>
              <a:rPr lang="zh-CN" altLang="en-US" sz="2200">
                <a:ea typeface="黑体" panose="02010609060101010101" pitchFamily="49" charset="-122"/>
              </a:rPr>
              <a:t>时，则只需直接写入奇偶校验盘和数据盘。因为奇偶校验位可全部用新数据计算得到，而无须读原数据；少量写</a:t>
            </a:r>
            <a:r>
              <a:rPr lang="en-US" altLang="zh-CN" sz="2200">
                <a:ea typeface="黑体" panose="02010609060101010101" pitchFamily="49" charset="-122"/>
              </a:rPr>
              <a:t>(</a:t>
            </a:r>
            <a:r>
              <a:rPr lang="zh-CN" altLang="en-US" sz="2200">
                <a:ea typeface="黑体" panose="02010609060101010101" pitchFamily="49" charset="-122"/>
              </a:rPr>
              <a:t>个别磁盘</a:t>
            </a:r>
            <a:r>
              <a:rPr lang="en-US" altLang="zh-CN" sz="2200">
                <a:ea typeface="黑体" panose="02010609060101010101" pitchFamily="49" charset="-122"/>
              </a:rPr>
              <a:t>)</a:t>
            </a:r>
            <a:r>
              <a:rPr lang="zh-CN" altLang="en-US" sz="2200">
                <a:ea typeface="黑体" panose="02010609060101010101" pitchFamily="49" charset="-122"/>
              </a:rPr>
              <a:t>时，有“写损失”，因为一次写操作包含两次读和两次写。最坏情况下，需花费</a:t>
            </a:r>
            <a:r>
              <a:rPr lang="en-US" altLang="zh-CN" sz="2200">
                <a:ea typeface="黑体" panose="02010609060101010101" pitchFamily="49" charset="-122"/>
              </a:rPr>
              <a:t>120ms</a:t>
            </a:r>
            <a:r>
              <a:rPr lang="zh-CN" altLang="en-US" sz="2200">
                <a:ea typeface="黑体" panose="02010609060101010101" pitchFamily="49" charset="-122"/>
              </a:rPr>
              <a:t>。</a:t>
            </a:r>
          </a:p>
          <a:p>
            <a:pPr eaLnBrk="1" hangingPunct="1">
              <a:buFont typeface="Arial" panose="020B0604020202020204" pitchFamily="34" charset="0"/>
              <a:buNone/>
            </a:pPr>
            <a:r>
              <a:rPr lang="en-US" altLang="zh-CN" sz="2200">
                <a:ea typeface="黑体" panose="02010609060101010101" pitchFamily="49" charset="-122"/>
              </a:rPr>
              <a:t>c)</a:t>
            </a:r>
            <a:r>
              <a:rPr lang="zh-CN" altLang="en-US" sz="2200">
                <a:ea typeface="黑体" panose="02010609060101010101" pitchFamily="49" charset="-122"/>
              </a:rPr>
              <a:t>系统</a:t>
            </a:r>
            <a:r>
              <a:rPr lang="en-US" altLang="zh-CN" sz="2200">
                <a:ea typeface="黑体" panose="02010609060101010101" pitchFamily="49" charset="-122"/>
              </a:rPr>
              <a:t>A</a:t>
            </a:r>
            <a:r>
              <a:rPr lang="zh-CN" altLang="en-US" sz="2200">
                <a:ea typeface="黑体" panose="02010609060101010101" pitchFamily="49" charset="-122"/>
              </a:rPr>
              <a:t>比系统</a:t>
            </a:r>
            <a:r>
              <a:rPr lang="en-US" altLang="zh-CN" sz="2200">
                <a:ea typeface="黑体" panose="02010609060101010101" pitchFamily="49" charset="-122"/>
              </a:rPr>
              <a:t>B</a:t>
            </a:r>
            <a:r>
              <a:rPr lang="zh-CN" altLang="en-US" sz="2200">
                <a:ea typeface="黑体" panose="02010609060101010101" pitchFamily="49" charset="-122"/>
              </a:rPr>
              <a:t>可靠，因为在系统</a:t>
            </a:r>
            <a:r>
              <a:rPr lang="en-US" altLang="zh-CN" sz="2200">
                <a:ea typeface="黑体" panose="02010609060101010101" pitchFamily="49" charset="-122"/>
              </a:rPr>
              <a:t>A</a:t>
            </a:r>
            <a:r>
              <a:rPr lang="zh-CN" altLang="en-US" sz="2200">
                <a:ea typeface="黑体" panose="02010609060101010101" pitchFamily="49" charset="-122"/>
              </a:rPr>
              <a:t>有</a:t>
            </a:r>
            <a:r>
              <a:rPr lang="en-US" altLang="zh-CN" sz="2200">
                <a:ea typeface="黑体" panose="02010609060101010101" pitchFamily="49" charset="-122"/>
              </a:rPr>
              <a:t>5</a:t>
            </a:r>
            <a:r>
              <a:rPr lang="zh-CN" altLang="en-US" sz="2200">
                <a:ea typeface="黑体" panose="02010609060101010101" pitchFamily="49" charset="-122"/>
              </a:rPr>
              <a:t>个数据盘和</a:t>
            </a:r>
            <a:r>
              <a:rPr lang="en-US" altLang="zh-CN" sz="2200">
                <a:ea typeface="黑体" panose="02010609060101010101" pitchFamily="49" charset="-122"/>
              </a:rPr>
              <a:t>5</a:t>
            </a:r>
            <a:r>
              <a:rPr lang="zh-CN" altLang="en-US" sz="2200">
                <a:ea typeface="黑体" panose="02010609060101010101" pitchFamily="49" charset="-122"/>
              </a:rPr>
              <a:t>个校验盘，系统</a:t>
            </a:r>
            <a:r>
              <a:rPr lang="en-US" altLang="zh-CN" sz="2200">
                <a:ea typeface="黑体" panose="02010609060101010101" pitchFamily="49" charset="-122"/>
              </a:rPr>
              <a:t>B</a:t>
            </a:r>
            <a:r>
              <a:rPr lang="zh-CN" altLang="en-US" sz="2200">
                <a:ea typeface="黑体" panose="02010609060101010101" pitchFamily="49" charset="-122"/>
              </a:rPr>
              <a:t>有</a:t>
            </a:r>
            <a:r>
              <a:rPr lang="en-US" altLang="zh-CN" sz="2200">
                <a:ea typeface="黑体" panose="02010609060101010101" pitchFamily="49" charset="-122"/>
              </a:rPr>
              <a:t>4</a:t>
            </a:r>
            <a:r>
              <a:rPr lang="zh-CN" altLang="en-US" sz="2200">
                <a:ea typeface="黑体" panose="02010609060101010101" pitchFamily="49" charset="-122"/>
              </a:rPr>
              <a:t>个数据盘和</a:t>
            </a:r>
            <a:r>
              <a:rPr lang="en-US" altLang="zh-CN" sz="2200">
                <a:ea typeface="黑体" panose="02010609060101010101" pitchFamily="49" charset="-122"/>
              </a:rPr>
              <a:t>1</a:t>
            </a:r>
            <a:r>
              <a:rPr lang="zh-CN" altLang="en-US" sz="2200">
                <a:ea typeface="黑体" panose="02010609060101010101" pitchFamily="49" charset="-122"/>
              </a:rPr>
              <a:t>个校验盘。</a:t>
            </a:r>
          </a:p>
        </p:txBody>
      </p:sp>
      <p:sp>
        <p:nvSpPr>
          <p:cNvPr id="26627" name="Rectangle 2">
            <a:extLst>
              <a:ext uri="{FF2B5EF4-FFF2-40B4-BE49-F238E27FC236}">
                <a16:creationId xmlns:a16="http://schemas.microsoft.com/office/drawing/2014/main" id="{E1E33339-0DB7-2CC0-F144-24102EF2FF0F}"/>
              </a:ext>
            </a:extLst>
          </p:cNvPr>
          <p:cNvSpPr txBox="1">
            <a:spLocks noChangeArrowheads="1"/>
          </p:cNvSpPr>
          <p:nvPr/>
        </p:nvSpPr>
        <p:spPr bwMode="auto">
          <a:xfrm>
            <a:off x="1643063" y="-22225"/>
            <a:ext cx="5857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FFFF00"/>
                </a:solidFill>
                <a:ea typeface="微软雅黑" panose="020B0503020204020204" pitchFamily="34" charset="-122"/>
              </a:rPr>
              <a:t>RAID</a:t>
            </a:r>
            <a:r>
              <a:rPr lang="zh-CN" altLang="en-US" sz="2400" b="1">
                <a:solidFill>
                  <a:srgbClr val="FFFF00"/>
                </a:solidFill>
                <a:ea typeface="微软雅黑" panose="020B0503020204020204" pitchFamily="34" charset="-122"/>
              </a:rPr>
              <a:t>举例</a:t>
            </a:r>
          </a:p>
        </p:txBody>
      </p:sp>
      <p:pic>
        <p:nvPicPr>
          <p:cNvPr id="26628" name="Picture 8">
            <a:extLst>
              <a:ext uri="{FF2B5EF4-FFF2-40B4-BE49-F238E27FC236}">
                <a16:creationId xmlns:a16="http://schemas.microsoft.com/office/drawing/2014/main" id="{BE533560-A16A-D38A-3BC3-0645842D4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71500"/>
            <a:ext cx="7681912"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4A9A668-27D1-2D0D-EC3E-1D59EB435477}"/>
              </a:ext>
            </a:extLst>
          </p:cNvPr>
          <p:cNvSpPr txBox="1"/>
          <p:nvPr/>
        </p:nvSpPr>
        <p:spPr>
          <a:xfrm>
            <a:off x="906463" y="542925"/>
            <a:ext cx="1133475" cy="369888"/>
          </a:xfrm>
          <a:prstGeom prst="rect">
            <a:avLst/>
          </a:prstGeom>
          <a:noFill/>
        </p:spPr>
        <p:txBody>
          <a:bodyPr wrap="none">
            <a:spAutoFit/>
          </a:bodyPr>
          <a:lstStyle/>
          <a:p>
            <a:pPr>
              <a:defRPr/>
            </a:pPr>
            <a:r>
              <a:rPr lang="en-US" altLang="zh-CN" sz="1800" b="1" dirty="0">
                <a:solidFill>
                  <a:schemeClr val="tx1">
                    <a:lumMod val="65000"/>
                    <a:lumOff val="35000"/>
                  </a:schemeClr>
                </a:solidFill>
              </a:rPr>
              <a:t>Example:</a:t>
            </a:r>
            <a:endParaRPr lang="zh-CN" altLang="en-US" sz="1800" b="1" dirty="0">
              <a:solidFill>
                <a:schemeClr val="tx1">
                  <a:lumMod val="65000"/>
                  <a:lumOff val="35000"/>
                </a:schemeClr>
              </a:solidFill>
            </a:endParaRPr>
          </a:p>
        </p:txBody>
      </p:sp>
      <p:pic>
        <p:nvPicPr>
          <p:cNvPr id="6" name="Picture 6">
            <a:extLst>
              <a:ext uri="{FF2B5EF4-FFF2-40B4-BE49-F238E27FC236}">
                <a16:creationId xmlns:a16="http://schemas.microsoft.com/office/drawing/2014/main" id="{96CDD79F-95BE-0DB6-2392-F94206A7F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3" y="2714625"/>
            <a:ext cx="2643187"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1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0E50127-64BA-D47B-AE58-91AAC08D0398}"/>
              </a:ext>
            </a:extLst>
          </p:cNvPr>
          <p:cNvSpPr txBox="1">
            <a:spLocks noChangeArrowheads="1"/>
          </p:cNvSpPr>
          <p:nvPr/>
        </p:nvSpPr>
        <p:spPr bwMode="auto">
          <a:xfrm>
            <a:off x="2882900" y="15875"/>
            <a:ext cx="33782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第八讲    小结</a:t>
            </a:r>
            <a:endParaRPr lang="en-US" altLang="zh-CN" sz="2400" b="1">
              <a:solidFill>
                <a:srgbClr val="FFFF00"/>
              </a:solidFill>
              <a:ea typeface="微软雅黑" panose="020B0503020204020204" pitchFamily="34" charset="-122"/>
            </a:endParaRPr>
          </a:p>
        </p:txBody>
      </p:sp>
      <p:sp>
        <p:nvSpPr>
          <p:cNvPr id="26627" name="Rectangle 3">
            <a:extLst>
              <a:ext uri="{FF2B5EF4-FFF2-40B4-BE49-F238E27FC236}">
                <a16:creationId xmlns:a16="http://schemas.microsoft.com/office/drawing/2014/main" id="{5B606F1F-0506-6CAE-AB13-6490A5956729}"/>
              </a:ext>
            </a:extLst>
          </p:cNvPr>
          <p:cNvSpPr txBox="1">
            <a:spLocks noChangeArrowheads="1"/>
          </p:cNvSpPr>
          <p:nvPr/>
        </p:nvSpPr>
        <p:spPr bwMode="auto">
          <a:xfrm>
            <a:off x="428625" y="792163"/>
            <a:ext cx="8531225" cy="5565775"/>
          </a:xfrm>
          <a:prstGeom prst="rect">
            <a:avLst/>
          </a:prstGeom>
          <a:noFill/>
          <a:ln w="9525">
            <a:noFill/>
            <a:miter lim="800000"/>
            <a:headEnd/>
            <a:tailEnd/>
          </a:ln>
        </p:spPr>
        <p:txBody>
          <a:bodyPr lIns="80147" tIns="40074" rIns="80147" bIns="40074"/>
          <a:lstStyle>
            <a:lvl1pPr marL="396875" indent="-396875" eaLnBrk="0" hangingPunct="0">
              <a:defRPr sz="2100">
                <a:solidFill>
                  <a:schemeClr val="tx1"/>
                </a:solidFill>
                <a:latin typeface="Times New Roman" panose="02020603050405020304" pitchFamily="18" charset="0"/>
                <a:ea typeface="宋体" panose="02010600030101010101" pitchFamily="2" charset="-122"/>
              </a:defRPr>
            </a:lvl1pPr>
            <a:lvl2pPr marL="717550" indent="-35401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Font typeface="Wingdings" pitchFamily="2" charset="2"/>
              <a:buChar char="p"/>
            </a:pPr>
            <a:r>
              <a:rPr lang="zh-CN" altLang="en-US" sz="2800">
                <a:ea typeface="黑体" panose="02010609060101010101" pitchFamily="49" charset="-122"/>
              </a:rPr>
              <a:t>磁盘访问时间：</a:t>
            </a:r>
            <a:endParaRPr lang="en-US" altLang="zh-CN" sz="2800">
              <a:ea typeface="黑体" panose="02010609060101010101" pitchFamily="49" charset="-122"/>
            </a:endParaRPr>
          </a:p>
          <a:p>
            <a:pPr lvl="1" eaLnBrk="1" hangingPunct="1">
              <a:lnSpc>
                <a:spcPct val="120000"/>
              </a:lnSpc>
              <a:buClr>
                <a:srgbClr val="C00000"/>
              </a:buClr>
              <a:buFont typeface="Wingdings" pitchFamily="2" charset="2"/>
              <a:buChar char="Ø"/>
            </a:pPr>
            <a:r>
              <a:rPr lang="zh-CN" altLang="en-US" sz="2600">
                <a:ea typeface="黑体" panose="02010609060101010101" pitchFamily="49" charset="-122"/>
              </a:rPr>
              <a:t>寻道时间：</a:t>
            </a:r>
            <a:r>
              <a:rPr lang="en-US" altLang="zh-CN" sz="2600">
                <a:ea typeface="黑体" panose="02010609060101010101" pitchFamily="49" charset="-122"/>
              </a:rPr>
              <a:t> 3</a:t>
            </a:r>
            <a:r>
              <a:rPr lang="zh-CN" altLang="en-US" sz="2600">
                <a:ea typeface="黑体" panose="02010609060101010101" pitchFamily="49" charset="-122"/>
              </a:rPr>
              <a:t>～</a:t>
            </a:r>
            <a:r>
              <a:rPr lang="en-US" altLang="zh-CN" sz="2600">
                <a:ea typeface="黑体" panose="02010609060101010101" pitchFamily="49" charset="-122"/>
              </a:rPr>
              <a:t>14 ms</a:t>
            </a:r>
          </a:p>
          <a:p>
            <a:pPr lvl="1" eaLnBrk="1" hangingPunct="1">
              <a:lnSpc>
                <a:spcPct val="120000"/>
              </a:lnSpc>
              <a:buClr>
                <a:srgbClr val="C00000"/>
              </a:buClr>
              <a:buFont typeface="Wingdings" pitchFamily="2" charset="2"/>
              <a:buChar char="Ø"/>
            </a:pPr>
            <a:r>
              <a:rPr lang="zh-CN" altLang="en-US" sz="2600">
                <a:ea typeface="黑体" panose="02010609060101010101" pitchFamily="49" charset="-122"/>
              </a:rPr>
              <a:t>旋转延迟：</a:t>
            </a:r>
            <a:r>
              <a:rPr lang="en-US" altLang="zh-CN" sz="2600">
                <a:ea typeface="黑体" panose="02010609060101010101" pitchFamily="49" charset="-122"/>
              </a:rPr>
              <a:t>5.6 ms at 5400 RPM</a:t>
            </a:r>
            <a:r>
              <a:rPr lang="zh-CN" altLang="en-US" sz="2600">
                <a:ea typeface="黑体" panose="02010609060101010101" pitchFamily="49" charset="-122"/>
              </a:rPr>
              <a:t>、</a:t>
            </a:r>
            <a:r>
              <a:rPr lang="en-US" altLang="zh-CN" sz="2600">
                <a:ea typeface="黑体" panose="02010609060101010101" pitchFamily="49" charset="-122"/>
              </a:rPr>
              <a:t>2.0 ms at 15000 RPM</a:t>
            </a:r>
          </a:p>
          <a:p>
            <a:pPr lvl="1" eaLnBrk="1" hangingPunct="1">
              <a:lnSpc>
                <a:spcPct val="120000"/>
              </a:lnSpc>
              <a:buClr>
                <a:srgbClr val="C00000"/>
              </a:buClr>
              <a:buFont typeface="Wingdings" pitchFamily="2" charset="2"/>
              <a:buChar char="Ø"/>
            </a:pPr>
            <a:r>
              <a:rPr lang="zh-CN" altLang="en-US" sz="2600">
                <a:ea typeface="黑体" panose="02010609060101010101" pitchFamily="49" charset="-122"/>
              </a:rPr>
              <a:t>传输时间：</a:t>
            </a:r>
            <a:r>
              <a:rPr lang="en-US" altLang="zh-CN" sz="2600">
                <a:ea typeface="黑体" panose="02010609060101010101" pitchFamily="49" charset="-122"/>
              </a:rPr>
              <a:t>30 </a:t>
            </a:r>
            <a:r>
              <a:rPr lang="zh-CN" altLang="en-US" sz="2600">
                <a:ea typeface="黑体" panose="02010609060101010101" pitchFamily="49" charset="-122"/>
              </a:rPr>
              <a:t>～</a:t>
            </a:r>
            <a:r>
              <a:rPr lang="en-US" altLang="zh-CN" sz="2600">
                <a:ea typeface="黑体" panose="02010609060101010101" pitchFamily="49" charset="-122"/>
              </a:rPr>
              <a:t> 80 MB/s</a:t>
            </a:r>
          </a:p>
          <a:p>
            <a:pPr lvl="1" eaLnBrk="1" hangingPunct="1">
              <a:lnSpc>
                <a:spcPct val="120000"/>
              </a:lnSpc>
              <a:buClr>
                <a:srgbClr val="C00000"/>
              </a:buClr>
              <a:buFont typeface="Wingdings" pitchFamily="2" charset="2"/>
              <a:buChar char="Ø"/>
            </a:pPr>
            <a:r>
              <a:rPr lang="zh-CN" altLang="en-US" sz="2600">
                <a:ea typeface="黑体" panose="02010609060101010101" pitchFamily="49" charset="-122"/>
              </a:rPr>
              <a:t>控制器时间：</a:t>
            </a:r>
            <a:r>
              <a:rPr lang="en-US" altLang="zh-CN" sz="2600">
                <a:ea typeface="黑体" panose="02010609060101010101" pitchFamily="49" charset="-122"/>
              </a:rPr>
              <a:t>&lt;2 ms</a:t>
            </a:r>
          </a:p>
          <a:p>
            <a:pPr eaLnBrk="1" hangingPunct="1">
              <a:lnSpc>
                <a:spcPct val="120000"/>
              </a:lnSpc>
              <a:buClr>
                <a:srgbClr val="C00000"/>
              </a:buClr>
              <a:buFont typeface="Wingdings" pitchFamily="2" charset="2"/>
              <a:buChar char="p"/>
            </a:pPr>
            <a:r>
              <a:rPr lang="en-US" altLang="zh-CN" sz="2800">
                <a:ea typeface="黑体" panose="02010609060101010101" pitchFamily="49" charset="-122"/>
              </a:rPr>
              <a:t>RAIDS </a:t>
            </a:r>
            <a:r>
              <a:rPr lang="zh-CN" altLang="en-US" sz="2800">
                <a:ea typeface="黑体" panose="02010609060101010101" pitchFamily="49" charset="-122"/>
              </a:rPr>
              <a:t>用来改进</a:t>
            </a:r>
            <a:r>
              <a:rPr lang="en-US" altLang="zh-CN" sz="2800">
                <a:ea typeface="黑体" panose="02010609060101010101" pitchFamily="49" charset="-122"/>
              </a:rPr>
              <a:t>I/O</a:t>
            </a:r>
            <a:r>
              <a:rPr lang="zh-CN" altLang="en-US" sz="2800">
                <a:ea typeface="黑体" panose="02010609060101010101" pitchFamily="49" charset="-122"/>
              </a:rPr>
              <a:t>性能</a:t>
            </a:r>
            <a:endParaRPr lang="en-US" altLang="zh-CN" sz="2800">
              <a:ea typeface="黑体" panose="02010609060101010101" pitchFamily="49" charset="-122"/>
            </a:endParaRPr>
          </a:p>
          <a:p>
            <a:pPr lvl="1" eaLnBrk="1" hangingPunct="1">
              <a:lnSpc>
                <a:spcPct val="120000"/>
              </a:lnSpc>
              <a:buClr>
                <a:srgbClr val="C00000"/>
              </a:buClr>
              <a:buFont typeface="Wingdings" pitchFamily="2" charset="2"/>
              <a:buChar char="Ø"/>
            </a:pPr>
            <a:r>
              <a:rPr lang="en-US" altLang="zh-CN" sz="2600">
                <a:ea typeface="黑体" panose="02010609060101010101" pitchFamily="49" charset="-122"/>
              </a:rPr>
              <a:t>RAID 1</a:t>
            </a:r>
            <a:r>
              <a:rPr lang="zh-CN" altLang="en-US" sz="2600">
                <a:ea typeface="黑体" panose="02010609060101010101" pitchFamily="49" charset="-122"/>
              </a:rPr>
              <a:t>和</a:t>
            </a:r>
            <a:r>
              <a:rPr lang="en-US" altLang="zh-CN" sz="2600">
                <a:ea typeface="黑体" panose="02010609060101010101" pitchFamily="49" charset="-122"/>
              </a:rPr>
              <a:t>RAID 5 </a:t>
            </a:r>
            <a:r>
              <a:rPr lang="zh-CN" altLang="en-US" sz="2600">
                <a:ea typeface="黑体" panose="02010609060101010101" pitchFamily="49" charset="-122"/>
              </a:rPr>
              <a:t>广泛用于服务器，估计</a:t>
            </a:r>
            <a:r>
              <a:rPr lang="en-US" altLang="zh-CN" sz="2600">
                <a:ea typeface="黑体" panose="02010609060101010101" pitchFamily="49" charset="-122"/>
              </a:rPr>
              <a:t>80% </a:t>
            </a:r>
            <a:r>
              <a:rPr lang="zh-CN" altLang="en-US" sz="2600">
                <a:ea typeface="黑体" panose="02010609060101010101" pitchFamily="49" charset="-122"/>
              </a:rPr>
              <a:t>服务器磁盘用的是</a:t>
            </a:r>
            <a:r>
              <a:rPr lang="en-US" altLang="zh-CN" sz="2600">
                <a:ea typeface="黑体" panose="02010609060101010101" pitchFamily="49" charset="-122"/>
              </a:rPr>
              <a:t>RAID 5  </a:t>
            </a:r>
          </a:p>
          <a:p>
            <a:pPr lvl="1" eaLnBrk="1" hangingPunct="1">
              <a:lnSpc>
                <a:spcPct val="120000"/>
              </a:lnSpc>
              <a:buClr>
                <a:srgbClr val="C00000"/>
              </a:buClr>
              <a:buFont typeface="Wingdings" pitchFamily="2" charset="2"/>
              <a:buChar char="Ø"/>
            </a:pPr>
            <a:r>
              <a:rPr lang="en-US" altLang="zh-CN" sz="2600">
                <a:ea typeface="黑体" panose="02010609060101010101" pitchFamily="49" charset="-122"/>
              </a:rPr>
              <a:t>RAID 0+1 (mirroring) </a:t>
            </a:r>
            <a:r>
              <a:rPr lang="zh-CN" altLang="en-US" sz="2600">
                <a:ea typeface="黑体" panose="02010609060101010101" pitchFamily="49" charset="-122"/>
              </a:rPr>
              <a:t>：</a:t>
            </a:r>
            <a:r>
              <a:rPr lang="en-US" altLang="zh-CN" sz="2600">
                <a:ea typeface="黑体" panose="02010609060101010101" pitchFamily="49" charset="-122"/>
              </a:rPr>
              <a:t>EMC, Tandem, IBM</a:t>
            </a:r>
          </a:p>
          <a:p>
            <a:pPr lvl="1" eaLnBrk="1" hangingPunct="1">
              <a:lnSpc>
                <a:spcPct val="120000"/>
              </a:lnSpc>
              <a:buClr>
                <a:srgbClr val="C00000"/>
              </a:buClr>
              <a:buFont typeface="Wingdings" pitchFamily="2" charset="2"/>
              <a:buChar char="Ø"/>
            </a:pPr>
            <a:r>
              <a:rPr lang="en-US" altLang="zh-CN" sz="2600">
                <a:ea typeface="黑体" panose="02010609060101010101" pitchFamily="49" charset="-122"/>
              </a:rPr>
              <a:t>RAID 3 </a:t>
            </a:r>
            <a:r>
              <a:rPr lang="zh-CN" altLang="en-US" sz="2600">
                <a:ea typeface="黑体" panose="02010609060101010101" pitchFamily="49" charset="-122"/>
              </a:rPr>
              <a:t>：</a:t>
            </a:r>
            <a:r>
              <a:rPr lang="en-US" altLang="zh-CN" sz="2600">
                <a:ea typeface="黑体" panose="02010609060101010101" pitchFamily="49" charset="-122"/>
              </a:rPr>
              <a:t>Storage Concepts</a:t>
            </a:r>
          </a:p>
          <a:p>
            <a:pPr lvl="1" eaLnBrk="1" hangingPunct="1">
              <a:lnSpc>
                <a:spcPct val="120000"/>
              </a:lnSpc>
              <a:buClr>
                <a:srgbClr val="C00000"/>
              </a:buClr>
              <a:buFont typeface="Wingdings" pitchFamily="2" charset="2"/>
              <a:buChar char="Ø"/>
            </a:pPr>
            <a:r>
              <a:rPr lang="en-US" altLang="zh-CN" sz="2600">
                <a:ea typeface="黑体" panose="02010609060101010101" pitchFamily="49" charset="-122"/>
              </a:rPr>
              <a:t>RAID 4 </a:t>
            </a:r>
            <a:r>
              <a:rPr lang="zh-CN" altLang="en-US" sz="2600">
                <a:ea typeface="黑体" panose="02010609060101010101" pitchFamily="49" charset="-122"/>
              </a:rPr>
              <a:t>：</a:t>
            </a:r>
            <a:r>
              <a:rPr lang="en-US" altLang="zh-CN" sz="2600">
                <a:ea typeface="黑体" panose="02010609060101010101" pitchFamily="49" charset="-122"/>
              </a:rPr>
              <a:t>Network Appliance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7" dur="500"/>
                                        <p:tgtEl>
                                          <p:spTgt spid="2662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10" dur="500"/>
                                        <p:tgtEl>
                                          <p:spTgt spid="26627">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627">
                                            <p:txEl>
                                              <p:pRg st="7" end="7"/>
                                            </p:txEl>
                                          </p:spTgt>
                                        </p:tgtEl>
                                        <p:attrNameLst>
                                          <p:attrName>style.visibility</p:attrName>
                                        </p:attrNameLst>
                                      </p:cBhvr>
                                      <p:to>
                                        <p:strVal val="visible"/>
                                      </p:to>
                                    </p:set>
                                    <p:animEffect transition="in" filter="blinds(horizontal)">
                                      <p:cBhvr>
                                        <p:cTn id="13" dur="500"/>
                                        <p:tgtEl>
                                          <p:spTgt spid="26627">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16" dur="500"/>
                                        <p:tgtEl>
                                          <p:spTgt spid="26627">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animEffect transition="in" filter="blinds(horizontal)">
                                      <p:cBhvr>
                                        <p:cTn id="19"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face副本2">
            <a:extLst>
              <a:ext uri="{FF2B5EF4-FFF2-40B4-BE49-F238E27FC236}">
                <a16:creationId xmlns:a16="http://schemas.microsoft.com/office/drawing/2014/main" id="{D4DC0BC3-5068-79D8-9D43-7EFB5E5DE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946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5" descr="face副本2">
            <a:extLst>
              <a:ext uri="{FF2B5EF4-FFF2-40B4-BE49-F238E27FC236}">
                <a16:creationId xmlns:a16="http://schemas.microsoft.com/office/drawing/2014/main" id="{1BC095A1-B214-041A-382C-E0EB1EB52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3">
            <a:extLst>
              <a:ext uri="{FF2B5EF4-FFF2-40B4-BE49-F238E27FC236}">
                <a16:creationId xmlns:a16="http://schemas.microsoft.com/office/drawing/2014/main" id="{7E9B1091-FB06-8CBC-F6A8-B85F42E68C48}"/>
              </a:ext>
            </a:extLst>
          </p:cNvPr>
          <p:cNvSpPr txBox="1">
            <a:spLocks noChangeArrowheads="1"/>
          </p:cNvSpPr>
          <p:nvPr/>
        </p:nvSpPr>
        <p:spPr bwMode="auto">
          <a:xfrm>
            <a:off x="1881188" y="2301875"/>
            <a:ext cx="5862637"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marL="396875" indent="-396875"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en-US" sz="8400">
                <a:solidFill>
                  <a:srgbClr val="FF0000"/>
                </a:solidFill>
                <a:latin typeface="华文新魏" panose="02010800040101010101" pitchFamily="2" charset="-122"/>
                <a:ea typeface="华文新魏" panose="02010800040101010101" pitchFamily="2" charset="-122"/>
              </a:rPr>
              <a:t>谢 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a:extLst>
              <a:ext uri="{FF2B5EF4-FFF2-40B4-BE49-F238E27FC236}">
                <a16:creationId xmlns:a16="http://schemas.microsoft.com/office/drawing/2014/main" id="{9599D6AA-3AB6-2773-7A6B-A879CC29DEBC}"/>
              </a:ext>
            </a:extLst>
          </p:cNvPr>
          <p:cNvSpPr txBox="1">
            <a:spLocks/>
          </p:cNvSpPr>
          <p:nvPr/>
        </p:nvSpPr>
        <p:spPr bwMode="auto">
          <a:xfrm>
            <a:off x="612775" y="857250"/>
            <a:ext cx="791845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40074" rIns="80147" bIns="40074"/>
          <a:lstStyle>
            <a:lvl1pPr marL="300038" indent="-300038" defTabSz="800100" eaLnBrk="0" hangingPunct="0">
              <a:defRPr sz="2100">
                <a:solidFill>
                  <a:schemeClr val="tx1"/>
                </a:solidFill>
                <a:latin typeface="Times New Roman" panose="02020603050405020304" pitchFamily="18" charset="0"/>
                <a:ea typeface="宋体" panose="02010600030101010101" pitchFamily="2" charset="-122"/>
              </a:defRPr>
            </a:lvl1pPr>
            <a:lvl2pPr marL="650875" indent="-249238" defTabSz="80010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8001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8001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8001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80010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80010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80010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80010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ts val="600"/>
              </a:spcBef>
              <a:spcAft>
                <a:spcPts val="600"/>
              </a:spcAft>
              <a:buClr>
                <a:srgbClr val="C00000"/>
              </a:buClr>
              <a:buFont typeface="Wingdings" pitchFamily="2" charset="2"/>
              <a:buChar char="p"/>
            </a:pPr>
            <a:r>
              <a:rPr lang="zh-CN" altLang="en-US" sz="2800">
                <a:ea typeface="黑体" panose="02010609060101010101" pitchFamily="49" charset="-122"/>
                <a:cs typeface="Times New Roman" panose="02020603050405020304" pitchFamily="18" charset="0"/>
              </a:rPr>
              <a:t>目的与要求</a:t>
            </a:r>
            <a:endParaRPr lang="en-US" altLang="zh-CN" sz="2800">
              <a:ea typeface="黑体" panose="02010609060101010101" pitchFamily="49" charset="-122"/>
              <a:cs typeface="Times New Roman" panose="02020603050405020304" pitchFamily="18" charset="0"/>
            </a:endParaRPr>
          </a:p>
          <a:p>
            <a:pPr lvl="1" eaLnBrk="1" hangingPunct="1">
              <a:lnSpc>
                <a:spcPct val="120000"/>
              </a:lnSpc>
              <a:spcBef>
                <a:spcPts val="600"/>
              </a:spcBef>
              <a:spcAft>
                <a:spcPts val="600"/>
              </a:spcAft>
              <a:buClr>
                <a:srgbClr val="C00000"/>
              </a:buClr>
              <a:buFont typeface="Wingdings" pitchFamily="2" charset="2"/>
              <a:buChar char="Ø"/>
            </a:pPr>
            <a:r>
              <a:rPr lang="zh-CN" altLang="en-US" sz="2600">
                <a:ea typeface="黑体" panose="02010609060101010101" pitchFamily="49" charset="-122"/>
                <a:cs typeface="Times New Roman" panose="02020603050405020304" pitchFamily="18" charset="0"/>
              </a:rPr>
              <a:t>理解</a:t>
            </a:r>
            <a:r>
              <a:rPr lang="en-US" altLang="zh-CN" sz="2600">
                <a:ea typeface="黑体" panose="02010609060101010101" pitchFamily="49" charset="-122"/>
                <a:cs typeface="Times New Roman" panose="02020603050405020304" pitchFamily="18" charset="0"/>
              </a:rPr>
              <a:t>RAID</a:t>
            </a:r>
            <a:r>
              <a:rPr lang="zh-CN" altLang="en-US" sz="2600">
                <a:ea typeface="黑体" panose="02010609060101010101" pitchFamily="49" charset="-122"/>
                <a:cs typeface="Times New Roman" panose="02020603050405020304" pitchFamily="18" charset="0"/>
              </a:rPr>
              <a:t>盘阵的基本知识，了解</a:t>
            </a:r>
            <a:r>
              <a:rPr lang="en-US" altLang="zh-CN" sz="2600">
                <a:ea typeface="黑体" panose="02010609060101010101" pitchFamily="49" charset="-122"/>
                <a:cs typeface="Times New Roman" panose="02020603050405020304" pitchFamily="18" charset="0"/>
              </a:rPr>
              <a:t>RAID0</a:t>
            </a:r>
            <a:r>
              <a:rPr lang="zh-CN" altLang="en-US" sz="2600">
                <a:ea typeface="黑体" panose="02010609060101010101" pitchFamily="49" charset="-122"/>
                <a:cs typeface="Times New Roman" panose="02020603050405020304" pitchFamily="18" charset="0"/>
              </a:rPr>
              <a:t>、</a:t>
            </a:r>
            <a:r>
              <a:rPr lang="en-US" altLang="zh-CN" sz="2600">
                <a:ea typeface="黑体" panose="02010609060101010101" pitchFamily="49" charset="-122"/>
                <a:cs typeface="Times New Roman" panose="02020603050405020304" pitchFamily="18" charset="0"/>
              </a:rPr>
              <a:t>RAID1</a:t>
            </a:r>
            <a:r>
              <a:rPr lang="zh-CN" altLang="en-US" sz="2600">
                <a:ea typeface="黑体" panose="02010609060101010101" pitchFamily="49" charset="-122"/>
                <a:cs typeface="Times New Roman" panose="02020603050405020304" pitchFamily="18" charset="0"/>
              </a:rPr>
              <a:t>、</a:t>
            </a:r>
            <a:r>
              <a:rPr lang="en-US" altLang="zh-CN" sz="2600">
                <a:ea typeface="黑体" panose="02010609060101010101" pitchFamily="49" charset="-122"/>
                <a:cs typeface="Times New Roman" panose="02020603050405020304" pitchFamily="18" charset="0"/>
              </a:rPr>
              <a:t>RAID2</a:t>
            </a:r>
            <a:r>
              <a:rPr lang="zh-CN" altLang="en-US" sz="2600">
                <a:ea typeface="黑体" panose="02010609060101010101" pitchFamily="49" charset="-122"/>
                <a:cs typeface="Times New Roman" panose="02020603050405020304" pitchFamily="18" charset="0"/>
              </a:rPr>
              <a:t>、</a:t>
            </a:r>
            <a:r>
              <a:rPr lang="en-US" altLang="zh-CN" sz="2600">
                <a:ea typeface="黑体" panose="02010609060101010101" pitchFamily="49" charset="-122"/>
                <a:cs typeface="Times New Roman" panose="02020603050405020304" pitchFamily="18" charset="0"/>
              </a:rPr>
              <a:t>RAID3</a:t>
            </a:r>
            <a:r>
              <a:rPr lang="zh-CN" altLang="en-US" sz="2600">
                <a:ea typeface="黑体" panose="02010609060101010101" pitchFamily="49" charset="-122"/>
                <a:cs typeface="Times New Roman" panose="02020603050405020304" pitchFamily="18" charset="0"/>
              </a:rPr>
              <a:t>、</a:t>
            </a:r>
            <a:r>
              <a:rPr lang="en-US" altLang="zh-CN" sz="2600">
                <a:ea typeface="黑体" panose="02010609060101010101" pitchFamily="49" charset="-122"/>
                <a:cs typeface="Times New Roman" panose="02020603050405020304" pitchFamily="18" charset="0"/>
              </a:rPr>
              <a:t>RAID4</a:t>
            </a:r>
            <a:r>
              <a:rPr lang="zh-CN" altLang="en-US" sz="2600">
                <a:ea typeface="黑体" panose="02010609060101010101" pitchFamily="49" charset="-122"/>
                <a:cs typeface="Times New Roman" panose="02020603050405020304" pitchFamily="18" charset="0"/>
              </a:rPr>
              <a:t>、</a:t>
            </a:r>
            <a:r>
              <a:rPr lang="en-US" altLang="zh-CN" sz="2600">
                <a:ea typeface="黑体" panose="02010609060101010101" pitchFamily="49" charset="-122"/>
                <a:cs typeface="Times New Roman" panose="02020603050405020304" pitchFamily="18" charset="0"/>
              </a:rPr>
              <a:t>RAID5</a:t>
            </a:r>
            <a:r>
              <a:rPr lang="zh-CN" altLang="en-US" sz="2600">
                <a:ea typeface="黑体" panose="02010609060101010101" pitchFamily="49" charset="-122"/>
                <a:cs typeface="Times New Roman" panose="02020603050405020304" pitchFamily="18" charset="0"/>
              </a:rPr>
              <a:t>和</a:t>
            </a:r>
            <a:r>
              <a:rPr lang="en-US" altLang="zh-CN" sz="2600">
                <a:ea typeface="黑体" panose="02010609060101010101" pitchFamily="49" charset="-122"/>
                <a:cs typeface="Times New Roman" panose="02020603050405020304" pitchFamily="18" charset="0"/>
              </a:rPr>
              <a:t>RAID6</a:t>
            </a:r>
            <a:r>
              <a:rPr lang="zh-CN" altLang="en-US" sz="2600">
                <a:ea typeface="黑体" panose="02010609060101010101" pitchFamily="49" charset="-122"/>
                <a:cs typeface="Times New Roman" panose="02020603050405020304" pitchFamily="18" charset="0"/>
              </a:rPr>
              <a:t>等的特点</a:t>
            </a:r>
          </a:p>
          <a:p>
            <a:pPr eaLnBrk="1" hangingPunct="1">
              <a:lnSpc>
                <a:spcPct val="120000"/>
              </a:lnSpc>
              <a:spcBef>
                <a:spcPts val="600"/>
              </a:spcBef>
              <a:spcAft>
                <a:spcPts val="600"/>
              </a:spcAft>
              <a:buClr>
                <a:srgbClr val="C00000"/>
              </a:buClr>
              <a:buFont typeface="Wingdings" pitchFamily="2" charset="2"/>
              <a:buChar char="p"/>
            </a:pPr>
            <a:r>
              <a:rPr lang="zh-CN" altLang="en-US" sz="2800">
                <a:ea typeface="黑体" panose="02010609060101010101" pitchFamily="49" charset="-122"/>
                <a:cs typeface="Times New Roman" panose="02020603050405020304" pitchFamily="18" charset="0"/>
              </a:rPr>
              <a:t>授课重点</a:t>
            </a:r>
            <a:endParaRPr lang="en-US" altLang="zh-CN" sz="2800">
              <a:ea typeface="黑体" panose="02010609060101010101" pitchFamily="49" charset="-122"/>
              <a:cs typeface="Times New Roman" panose="02020603050405020304" pitchFamily="18" charset="0"/>
            </a:endParaRPr>
          </a:p>
          <a:p>
            <a:pPr lvl="1" eaLnBrk="1" hangingPunct="1">
              <a:lnSpc>
                <a:spcPct val="120000"/>
              </a:lnSpc>
              <a:spcBef>
                <a:spcPts val="600"/>
              </a:spcBef>
              <a:spcAft>
                <a:spcPts val="600"/>
              </a:spcAft>
              <a:buClr>
                <a:srgbClr val="C00000"/>
              </a:buClr>
              <a:buFont typeface="Wingdings" pitchFamily="2" charset="2"/>
              <a:buChar char="Ø"/>
            </a:pPr>
            <a:r>
              <a:rPr lang="zh-CN" altLang="en-US" sz="2600">
                <a:ea typeface="黑体" panose="02010609060101010101" pitchFamily="49" charset="-122"/>
                <a:cs typeface="Times New Roman" panose="02020603050405020304" pitchFamily="18" charset="0"/>
              </a:rPr>
              <a:t>冗余磁盘阵列</a:t>
            </a:r>
            <a:r>
              <a:rPr lang="en-US" altLang="zh-CN" sz="2600">
                <a:ea typeface="黑体" panose="02010609060101010101" pitchFamily="49" charset="-122"/>
                <a:cs typeface="Times New Roman" panose="02020603050405020304" pitchFamily="18" charset="0"/>
              </a:rPr>
              <a:t>RAID</a:t>
            </a:r>
          </a:p>
          <a:p>
            <a:pPr eaLnBrk="1" hangingPunct="1">
              <a:lnSpc>
                <a:spcPct val="120000"/>
              </a:lnSpc>
              <a:spcBef>
                <a:spcPts val="600"/>
              </a:spcBef>
              <a:spcAft>
                <a:spcPts val="600"/>
              </a:spcAft>
              <a:buClr>
                <a:srgbClr val="C00000"/>
              </a:buClr>
              <a:buFont typeface="Wingdings" pitchFamily="2" charset="2"/>
              <a:buChar char="p"/>
            </a:pPr>
            <a:r>
              <a:rPr lang="zh-CN" altLang="en-US" sz="2800">
                <a:ea typeface="黑体" panose="02010609060101010101" pitchFamily="49" charset="-122"/>
                <a:cs typeface="Times New Roman" panose="02020603050405020304" pitchFamily="18" charset="0"/>
              </a:rPr>
              <a:t>阅读章节</a:t>
            </a:r>
            <a:endParaRPr lang="en-US" altLang="zh-CN" sz="2800">
              <a:ea typeface="黑体" panose="02010609060101010101" pitchFamily="49" charset="-122"/>
              <a:cs typeface="Times New Roman" panose="02020603050405020304" pitchFamily="18" charset="0"/>
            </a:endParaRPr>
          </a:p>
          <a:p>
            <a:pPr lvl="1" eaLnBrk="1" hangingPunct="1">
              <a:lnSpc>
                <a:spcPct val="120000"/>
              </a:lnSpc>
              <a:spcBef>
                <a:spcPts val="600"/>
              </a:spcBef>
              <a:spcAft>
                <a:spcPts val="600"/>
              </a:spcAft>
              <a:buClr>
                <a:srgbClr val="C00000"/>
              </a:buClr>
              <a:buFont typeface="Wingdings" pitchFamily="2" charset="2"/>
              <a:buChar char="Ø"/>
            </a:pPr>
            <a:r>
              <a:rPr lang="en-US" altLang="zh-CN" sz="2600">
                <a:ea typeface="黑体" panose="02010609060101010101" pitchFamily="49" charset="-122"/>
                <a:cs typeface="Times New Roman" panose="02020603050405020304" pitchFamily="18" charset="0"/>
              </a:rPr>
              <a:t>《Computer Organization and Design》</a:t>
            </a:r>
            <a:r>
              <a:rPr lang="zh-CN" altLang="en-US" sz="2600">
                <a:ea typeface="黑体" panose="02010609060101010101" pitchFamily="49" charset="-122"/>
                <a:cs typeface="Times New Roman" panose="02020603050405020304" pitchFamily="18" charset="0"/>
              </a:rPr>
              <a:t>第</a:t>
            </a:r>
            <a:r>
              <a:rPr lang="en-US" altLang="zh-CN" sz="2600">
                <a:ea typeface="黑体" panose="02010609060101010101" pitchFamily="49" charset="-122"/>
                <a:cs typeface="Times New Roman" panose="02020603050405020304" pitchFamily="18" charset="0"/>
              </a:rPr>
              <a:t>6</a:t>
            </a:r>
            <a:r>
              <a:rPr lang="zh-CN" altLang="en-US" sz="2600">
                <a:ea typeface="黑体" panose="02010609060101010101" pitchFamily="49" charset="-122"/>
                <a:cs typeface="Times New Roman" panose="02020603050405020304" pitchFamily="18" charset="0"/>
              </a:rPr>
              <a:t>章第</a:t>
            </a:r>
            <a:r>
              <a:rPr lang="en-US" altLang="zh-CN" sz="2600">
                <a:ea typeface="黑体" panose="02010609060101010101" pitchFamily="49" charset="-122"/>
                <a:cs typeface="Times New Roman" panose="02020603050405020304" pitchFamily="18" charset="0"/>
              </a:rPr>
              <a:t>9</a:t>
            </a:r>
            <a:r>
              <a:rPr lang="zh-CN" altLang="en-US" sz="2600">
                <a:ea typeface="黑体" panose="02010609060101010101" pitchFamily="49" charset="-122"/>
                <a:cs typeface="Times New Roman" panose="02020603050405020304" pitchFamily="18" charset="0"/>
              </a:rPr>
              <a:t>节</a:t>
            </a:r>
          </a:p>
        </p:txBody>
      </p:sp>
      <p:sp>
        <p:nvSpPr>
          <p:cNvPr id="3" name="Rectangle 2">
            <a:extLst>
              <a:ext uri="{FF2B5EF4-FFF2-40B4-BE49-F238E27FC236}">
                <a16:creationId xmlns:a16="http://schemas.microsoft.com/office/drawing/2014/main" id="{A9E6C5F8-72CC-BBC6-7F55-82C30B7AFE1A}"/>
              </a:ext>
            </a:extLst>
          </p:cNvPr>
          <p:cNvSpPr>
            <a:spLocks noChangeArrowheads="1"/>
          </p:cNvSpPr>
          <p:nvPr/>
        </p:nvSpPr>
        <p:spPr bwMode="auto">
          <a:xfrm>
            <a:off x="3490913" y="61913"/>
            <a:ext cx="2163762" cy="395287"/>
          </a:xfrm>
          <a:prstGeom prst="rect">
            <a:avLst/>
          </a:prstGeom>
          <a:noFill/>
          <a:ln w="9525">
            <a:noFill/>
            <a:miter lim="800000"/>
            <a:headEnd/>
            <a:tailEnd/>
          </a:ln>
        </p:spPr>
        <p:txBody>
          <a:bodyPr lIns="80147" tIns="40074" rIns="80147" bIns="40074" anchor="b"/>
          <a:lstStyle>
            <a:lvl1pPr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 本讲简要说明</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1F0DA892-338B-2658-3FA0-CD39EBBC68C2}"/>
              </a:ext>
            </a:extLst>
          </p:cNvPr>
          <p:cNvSpPr txBox="1">
            <a:spLocks noChangeArrowheads="1"/>
          </p:cNvSpPr>
          <p:nvPr/>
        </p:nvSpPr>
        <p:spPr bwMode="auto">
          <a:xfrm>
            <a:off x="612775" y="857250"/>
            <a:ext cx="7918450" cy="5759450"/>
          </a:xfrm>
          <a:prstGeom prst="rect">
            <a:avLst/>
          </a:prstGeom>
          <a:noFill/>
          <a:ln w="9525">
            <a:noFill/>
            <a:miter lim="800000"/>
            <a:headEnd/>
            <a:tailEnd/>
          </a:ln>
        </p:spPr>
        <p:txBody>
          <a:bodyPr lIns="80147" tIns="40074" rIns="80147" bIns="40074"/>
          <a:lstStyle>
            <a:lvl1pPr marL="396875" indent="-396875" eaLnBrk="0" hangingPunct="0">
              <a:defRPr sz="2100">
                <a:solidFill>
                  <a:schemeClr val="tx1"/>
                </a:solidFill>
                <a:latin typeface="Times New Roman" panose="02020603050405020304" pitchFamily="18" charset="0"/>
                <a:ea typeface="宋体" panose="02010600030101010101" pitchFamily="2" charset="-122"/>
              </a:defRPr>
            </a:lvl1pPr>
            <a:lvl2pPr marL="862013" indent="-33020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ts val="600"/>
              </a:spcBef>
              <a:spcAft>
                <a:spcPts val="600"/>
              </a:spcAft>
              <a:buClr>
                <a:srgbClr val="C00000"/>
              </a:buClr>
              <a:buFont typeface="Wingdings" pitchFamily="2" charset="2"/>
              <a:buChar char="p"/>
            </a:pPr>
            <a:r>
              <a:rPr lang="en-US" altLang="zh-CN" sz="2800">
                <a:ea typeface="黑体" panose="02010609060101010101" pitchFamily="49" charset="-122"/>
              </a:rPr>
              <a:t>6.7 </a:t>
            </a:r>
            <a:r>
              <a:rPr lang="zh-CN" altLang="en-US" sz="2800">
                <a:ea typeface="黑体" panose="02010609060101010101" pitchFamily="49" charset="-122"/>
              </a:rPr>
              <a:t>并行与</a:t>
            </a:r>
            <a:r>
              <a:rPr lang="en-US" altLang="zh-CN" sz="2800">
                <a:ea typeface="黑体" panose="02010609060101010101" pitchFamily="49" charset="-122"/>
              </a:rPr>
              <a:t>I/O</a:t>
            </a:r>
            <a:r>
              <a:rPr lang="zh-CN" altLang="en-US" sz="2800">
                <a:ea typeface="黑体" panose="02010609060101010101" pitchFamily="49" charset="-122"/>
              </a:rPr>
              <a:t>：</a:t>
            </a:r>
            <a:r>
              <a:rPr lang="en-US" altLang="zh-CN" sz="2800">
                <a:ea typeface="黑体" panose="02010609060101010101" pitchFamily="49" charset="-122"/>
              </a:rPr>
              <a:t>RAID</a:t>
            </a:r>
            <a:r>
              <a:rPr lang="zh-CN" altLang="en-US" sz="2800">
                <a:ea typeface="黑体" panose="02010609060101010101" pitchFamily="49" charset="-122"/>
              </a:rPr>
              <a:t>盘阵</a:t>
            </a:r>
            <a:endParaRPr lang="en-US" altLang="zh-CN" sz="2800">
              <a:ea typeface="黑体" panose="02010609060101010101" pitchFamily="49" charset="-122"/>
            </a:endParaRPr>
          </a:p>
          <a:p>
            <a:pPr lvl="1" eaLnBrk="1" hangingPunct="1">
              <a:lnSpc>
                <a:spcPct val="120000"/>
              </a:lnSpc>
              <a:spcBef>
                <a:spcPts val="600"/>
              </a:spcBef>
              <a:spcAft>
                <a:spcPts val="600"/>
              </a:spcAft>
              <a:buClr>
                <a:srgbClr val="C00000"/>
              </a:buClr>
              <a:buFont typeface="Wingdings" pitchFamily="2" charset="2"/>
              <a:buChar char="Ø"/>
            </a:pPr>
            <a:r>
              <a:rPr lang="en-US" altLang="zh-CN" sz="2600">
                <a:ea typeface="黑体" panose="02010609060101010101" pitchFamily="49" charset="-122"/>
              </a:rPr>
              <a:t>RAID</a:t>
            </a:r>
            <a:r>
              <a:rPr lang="zh-CN" altLang="en-US" sz="2600">
                <a:ea typeface="黑体" panose="02010609060101010101" pitchFamily="49" charset="-122"/>
              </a:rPr>
              <a:t>盘阵的基本思想</a:t>
            </a:r>
            <a:endParaRPr lang="en-US" altLang="zh-CN" sz="2600">
              <a:ea typeface="黑体" panose="02010609060101010101" pitchFamily="49" charset="-122"/>
            </a:endParaRPr>
          </a:p>
          <a:p>
            <a:pPr lvl="1" eaLnBrk="1" hangingPunct="1">
              <a:lnSpc>
                <a:spcPct val="120000"/>
              </a:lnSpc>
              <a:spcBef>
                <a:spcPts val="600"/>
              </a:spcBef>
              <a:spcAft>
                <a:spcPts val="600"/>
              </a:spcAft>
              <a:buClr>
                <a:srgbClr val="C00000"/>
              </a:buClr>
              <a:buFont typeface="Wingdings" pitchFamily="2" charset="2"/>
              <a:buChar char="Ø"/>
            </a:pPr>
            <a:r>
              <a:rPr lang="zh-CN" altLang="en-US" sz="2600">
                <a:ea typeface="黑体" panose="02010609060101010101" pitchFamily="49" charset="-122"/>
              </a:rPr>
              <a:t>各种</a:t>
            </a:r>
            <a:r>
              <a:rPr lang="en-US" altLang="zh-CN" sz="2600">
                <a:ea typeface="黑体" panose="02010609060101010101" pitchFamily="49" charset="-122"/>
              </a:rPr>
              <a:t>RAID</a:t>
            </a:r>
            <a:r>
              <a:rPr lang="zh-CN" altLang="en-US" sz="2600">
                <a:ea typeface="黑体" panose="02010609060101010101" pitchFamily="49" charset="-122"/>
              </a:rPr>
              <a:t>盘阵的特点</a:t>
            </a:r>
            <a:endParaRPr lang="en-US" altLang="zh-CN" sz="2600">
              <a:ea typeface="黑体" panose="02010609060101010101" pitchFamily="49" charset="-122"/>
            </a:endParaRPr>
          </a:p>
          <a:p>
            <a:pPr lvl="1" eaLnBrk="1" hangingPunct="1">
              <a:lnSpc>
                <a:spcPct val="120000"/>
              </a:lnSpc>
              <a:spcBef>
                <a:spcPts val="600"/>
              </a:spcBef>
              <a:spcAft>
                <a:spcPts val="600"/>
              </a:spcAft>
            </a:pPr>
            <a:endParaRPr lang="en-US" altLang="zh-CN">
              <a:ea typeface="黑体" panose="02010609060101010101" pitchFamily="49" charset="-122"/>
            </a:endParaRPr>
          </a:p>
        </p:txBody>
      </p:sp>
      <p:sp>
        <p:nvSpPr>
          <p:cNvPr id="3" name="Rectangle 5">
            <a:extLst>
              <a:ext uri="{FF2B5EF4-FFF2-40B4-BE49-F238E27FC236}">
                <a16:creationId xmlns:a16="http://schemas.microsoft.com/office/drawing/2014/main" id="{5047DC5D-78D2-FE00-2CA3-B44C19EBB1A2}"/>
              </a:ext>
            </a:extLst>
          </p:cNvPr>
          <p:cNvSpPr txBox="1">
            <a:spLocks noChangeArrowheads="1"/>
          </p:cNvSpPr>
          <p:nvPr/>
        </p:nvSpPr>
        <p:spPr>
          <a:xfrm>
            <a:off x="2000250" y="1588"/>
            <a:ext cx="5143500" cy="357187"/>
          </a:xfrm>
          <a:prstGeom prst="rect">
            <a:avLst/>
          </a:prstGeom>
        </p:spPr>
        <p:txBody>
          <a:bodyPr lIns="80147" tIns="40074" rIns="80147" bIns="40074"/>
          <a:lstStyle>
            <a:lvl1pPr algn="ctr" defTabSz="1212769" rtl="0" eaLnBrk="1" latinLnBrk="0" hangingPunct="1">
              <a:spcBef>
                <a:spcPct val="0"/>
              </a:spcBef>
              <a:buNone/>
              <a:defRPr sz="5800" kern="1200">
                <a:solidFill>
                  <a:schemeClr val="tx1"/>
                </a:solidFill>
                <a:latin typeface="+mj-lt"/>
                <a:ea typeface="+mj-ea"/>
                <a:cs typeface="+mj-cs"/>
              </a:defRPr>
            </a:lvl1pPr>
          </a:lstStyle>
          <a:p>
            <a:pPr fontAlgn="auto">
              <a:spcAft>
                <a:spcPts val="0"/>
              </a:spcAft>
              <a:defRPr/>
            </a:pPr>
            <a:r>
              <a:rPr lang="zh-CN" altLang="en-US" sz="2400" b="1" dirty="0">
                <a:solidFill>
                  <a:srgbClr val="FFFF00"/>
                </a:solidFill>
                <a:latin typeface="微软雅黑" pitchFamily="34" charset="-122"/>
                <a:ea typeface="微软雅黑" pitchFamily="34" charset="-122"/>
                <a:cs typeface="+mn-cs"/>
              </a:rPr>
              <a:t>主要内容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49339-3DFF-092B-A2BE-D33FB497FE49}"/>
              </a:ext>
            </a:extLst>
          </p:cNvPr>
          <p:cNvSpPr txBox="1">
            <a:spLocks/>
          </p:cNvSpPr>
          <p:nvPr/>
        </p:nvSpPr>
        <p:spPr>
          <a:xfrm>
            <a:off x="2103438" y="-15875"/>
            <a:ext cx="4937125" cy="374650"/>
          </a:xfrm>
          <a:prstGeom prst="rect">
            <a:avLst/>
          </a:prstGeom>
        </p:spPr>
        <p:txBody>
          <a:bodyPr lIns="80147" tIns="40074" rIns="80147" bIns="40074"/>
          <a:lstStyle>
            <a:lvl1pPr algn="ctr" defTabSz="1212769" rtl="0" eaLnBrk="1" latinLnBrk="0" hangingPunct="1">
              <a:spcBef>
                <a:spcPct val="0"/>
              </a:spcBef>
              <a:buNone/>
              <a:defRPr sz="5800" kern="1200">
                <a:solidFill>
                  <a:schemeClr val="tx1"/>
                </a:solidFill>
                <a:latin typeface="+mj-lt"/>
                <a:ea typeface="+mj-ea"/>
                <a:cs typeface="+mj-cs"/>
              </a:defRPr>
            </a:lvl1pPr>
          </a:lstStyle>
          <a:p>
            <a:pPr fontAlgn="auto">
              <a:spcAft>
                <a:spcPts val="0"/>
              </a:spcAft>
              <a:defRPr/>
            </a:pPr>
            <a:r>
              <a:rPr lang="en-US" altLang="zh-CN" sz="2400" b="1" dirty="0">
                <a:solidFill>
                  <a:srgbClr val="FFFF00"/>
                </a:solidFill>
                <a:latin typeface="微软雅黑" pitchFamily="34" charset="-122"/>
                <a:cs typeface="Times New Roman" pitchFamily="18" charset="0"/>
              </a:rPr>
              <a:t>§</a:t>
            </a:r>
            <a:r>
              <a:rPr lang="en-US" altLang="zh-CN" sz="2400" b="1" dirty="0">
                <a:solidFill>
                  <a:srgbClr val="FFFF00"/>
                </a:solidFill>
                <a:latin typeface="微软雅黑" pitchFamily="34" charset="-122"/>
                <a:ea typeface="微软雅黑" pitchFamily="34" charset="-122"/>
                <a:cs typeface="+mn-cs"/>
              </a:rPr>
              <a:t>6.7  </a:t>
            </a:r>
            <a:r>
              <a:rPr lang="zh-CN" altLang="en-US" sz="2400" b="1" dirty="0">
                <a:solidFill>
                  <a:srgbClr val="FFFF00"/>
                </a:solidFill>
                <a:latin typeface="微软雅黑" pitchFamily="34" charset="-122"/>
                <a:ea typeface="微软雅黑" pitchFamily="34" charset="-122"/>
                <a:cs typeface="+mn-cs"/>
              </a:rPr>
              <a:t>并行与</a:t>
            </a:r>
            <a:r>
              <a:rPr lang="en-US" altLang="zh-CN" sz="2400" b="1" dirty="0">
                <a:solidFill>
                  <a:srgbClr val="FFFF00"/>
                </a:solidFill>
                <a:latin typeface="微软雅黑" pitchFamily="34" charset="-122"/>
                <a:ea typeface="微软雅黑" pitchFamily="34" charset="-122"/>
                <a:cs typeface="+mn-cs"/>
              </a:rPr>
              <a:t>I/O</a:t>
            </a:r>
            <a:r>
              <a:rPr lang="zh-CN" altLang="en-US" sz="2400" b="1" dirty="0">
                <a:solidFill>
                  <a:srgbClr val="FFFF00"/>
                </a:solidFill>
                <a:latin typeface="微软雅黑" pitchFamily="34" charset="-122"/>
                <a:ea typeface="微软雅黑" pitchFamily="34" charset="-122"/>
                <a:cs typeface="+mn-cs"/>
              </a:rPr>
              <a:t>：</a:t>
            </a:r>
            <a:r>
              <a:rPr lang="en-US" altLang="zh-CN" sz="2400" b="1" dirty="0">
                <a:solidFill>
                  <a:srgbClr val="FFFF00"/>
                </a:solidFill>
                <a:latin typeface="微软雅黑" pitchFamily="34" charset="-122"/>
                <a:ea typeface="微软雅黑" pitchFamily="34" charset="-122"/>
                <a:cs typeface="+mn-cs"/>
              </a:rPr>
              <a:t>RAID</a:t>
            </a:r>
            <a:r>
              <a:rPr lang="zh-CN" altLang="en-US" sz="2400" b="1" dirty="0">
                <a:solidFill>
                  <a:srgbClr val="FFFF00"/>
                </a:solidFill>
                <a:latin typeface="微软雅黑" pitchFamily="34" charset="-122"/>
                <a:ea typeface="微软雅黑" pitchFamily="34" charset="-122"/>
                <a:cs typeface="+mn-cs"/>
              </a:rPr>
              <a:t>盘阵</a:t>
            </a:r>
          </a:p>
        </p:txBody>
      </p:sp>
      <p:sp>
        <p:nvSpPr>
          <p:cNvPr id="8195" name="内容占位符 3">
            <a:extLst>
              <a:ext uri="{FF2B5EF4-FFF2-40B4-BE49-F238E27FC236}">
                <a16:creationId xmlns:a16="http://schemas.microsoft.com/office/drawing/2014/main" id="{48572566-B5D5-B44A-FE2C-E82689F830D7}"/>
              </a:ext>
            </a:extLst>
          </p:cNvPr>
          <p:cNvSpPr txBox="1">
            <a:spLocks/>
          </p:cNvSpPr>
          <p:nvPr/>
        </p:nvSpPr>
        <p:spPr bwMode="auto">
          <a:xfrm>
            <a:off x="612775" y="741363"/>
            <a:ext cx="8031163" cy="5759450"/>
          </a:xfrm>
          <a:prstGeom prst="rect">
            <a:avLst/>
          </a:prstGeom>
          <a:noFill/>
          <a:ln w="9525">
            <a:noFill/>
            <a:miter lim="800000"/>
            <a:headEnd/>
            <a:tailEnd/>
          </a:ln>
        </p:spPr>
        <p:txBody>
          <a:bodyPr lIns="80147" tIns="40074" rIns="80147" bIns="40074"/>
          <a:lstStyle>
            <a:lvl1pPr marL="396875" indent="-396875" eaLnBrk="0" hangingPunct="0">
              <a:defRPr sz="2100">
                <a:solidFill>
                  <a:schemeClr val="tx1"/>
                </a:solidFill>
                <a:latin typeface="Times New Roman" panose="02020603050405020304" pitchFamily="18" charset="0"/>
                <a:ea typeface="宋体" panose="02010600030101010101" pitchFamily="2" charset="-122"/>
              </a:defRPr>
            </a:lvl1pPr>
            <a:lvl2pPr marL="711200" indent="-347663" eaLnBrk="0" hangingPunct="0">
              <a:defRPr sz="2100">
                <a:solidFill>
                  <a:schemeClr val="tx1"/>
                </a:solidFill>
                <a:latin typeface="Times New Roman" panose="02020603050405020304" pitchFamily="18" charset="0"/>
                <a:ea typeface="宋体" panose="02010600030101010101" pitchFamily="2" charset="-122"/>
              </a:defRPr>
            </a:lvl2pPr>
            <a:lvl3pPr marL="1074738" indent="-363538"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Font typeface="Wingdings" pitchFamily="2" charset="2"/>
              <a:buChar char="p"/>
            </a:pPr>
            <a:r>
              <a:rPr lang="en-US" altLang="zh-CN" sz="2800">
                <a:ea typeface="黑体" panose="02010609060101010101" pitchFamily="49" charset="-122"/>
              </a:rPr>
              <a:t>I/O</a:t>
            </a:r>
            <a:r>
              <a:rPr lang="zh-CN" altLang="en-US" sz="2800">
                <a:ea typeface="黑体" panose="02010609060101010101" pitchFamily="49" charset="-122"/>
              </a:rPr>
              <a:t>系统的性能，取决于</a:t>
            </a:r>
            <a:r>
              <a:rPr lang="en-US" altLang="zh-CN" sz="2800">
                <a:ea typeface="黑体" panose="02010609060101010101" pitchFamily="49" charset="-122"/>
              </a:rPr>
              <a:t>I/O</a:t>
            </a:r>
            <a:r>
              <a:rPr lang="zh-CN" altLang="en-US" sz="2800">
                <a:ea typeface="黑体" panose="02010609060101010101" pitchFamily="49" charset="-122"/>
              </a:rPr>
              <a:t>设备和内存之间路径上的所有要素，包括产生</a:t>
            </a:r>
            <a:r>
              <a:rPr lang="en-US" altLang="zh-CN" sz="2800">
                <a:ea typeface="黑体" panose="02010609060101010101" pitchFamily="49" charset="-122"/>
              </a:rPr>
              <a:t>I/O</a:t>
            </a:r>
            <a:r>
              <a:rPr lang="zh-CN" altLang="en-US" sz="2800">
                <a:ea typeface="黑体" panose="02010609060101010101" pitchFamily="49" charset="-122"/>
              </a:rPr>
              <a:t>命令的操作系统</a:t>
            </a:r>
            <a:endParaRPr lang="en-US" altLang="zh-CN" sz="2800">
              <a:ea typeface="黑体" panose="02010609060101010101" pitchFamily="49" charset="-122"/>
            </a:endParaRPr>
          </a:p>
          <a:p>
            <a:pPr lvl="1" eaLnBrk="1" hangingPunct="1">
              <a:lnSpc>
                <a:spcPct val="120000"/>
              </a:lnSpc>
              <a:buClr>
                <a:srgbClr val="C00000"/>
              </a:buClr>
              <a:buFont typeface="Wingdings" pitchFamily="2" charset="2"/>
              <a:buChar char="Ø"/>
            </a:pPr>
            <a:r>
              <a:rPr lang="zh-CN" altLang="en-US" sz="2600">
                <a:ea typeface="黑体" panose="02010609060101010101" pitchFamily="49" charset="-122"/>
              </a:rPr>
              <a:t>总线带宽、内存和</a:t>
            </a:r>
            <a:r>
              <a:rPr lang="en-US" altLang="zh-CN" sz="2600">
                <a:ea typeface="黑体" panose="02010609060101010101" pitchFamily="49" charset="-122"/>
              </a:rPr>
              <a:t>I/O</a:t>
            </a:r>
            <a:r>
              <a:rPr lang="zh-CN" altLang="en-US" sz="2600">
                <a:ea typeface="黑体" panose="02010609060101010101" pitchFamily="49" charset="-122"/>
              </a:rPr>
              <a:t>设备决定</a:t>
            </a:r>
            <a:r>
              <a:rPr lang="en-US" altLang="zh-CN" sz="2600">
                <a:ea typeface="黑体" panose="02010609060101010101" pitchFamily="49" charset="-122"/>
              </a:rPr>
              <a:t>I/O</a:t>
            </a:r>
            <a:r>
              <a:rPr lang="zh-CN" altLang="en-US" sz="2600">
                <a:ea typeface="黑体" panose="02010609060101010101" pitchFamily="49" charset="-122"/>
              </a:rPr>
              <a:t>的最大传输速度</a:t>
            </a:r>
            <a:endParaRPr lang="en-US" altLang="zh-CN" sz="2600">
              <a:ea typeface="黑体" panose="02010609060101010101" pitchFamily="49" charset="-122"/>
            </a:endParaRPr>
          </a:p>
          <a:p>
            <a:pPr lvl="2" eaLnBrk="1" hangingPunct="1">
              <a:lnSpc>
                <a:spcPct val="120000"/>
              </a:lnSpc>
              <a:buClr>
                <a:srgbClr val="C00000"/>
              </a:buClr>
              <a:buSzPct val="80000"/>
              <a:buFont typeface="Wingdings" pitchFamily="2" charset="2"/>
              <a:buChar char="v"/>
            </a:pPr>
            <a:r>
              <a:rPr lang="en-US" altLang="zh-CN" sz="2400">
                <a:ea typeface="黑体" panose="02010609060101010101" pitchFamily="49" charset="-122"/>
              </a:rPr>
              <a:t>I/O</a:t>
            </a:r>
            <a:r>
              <a:rPr lang="zh-CN" altLang="en-US" sz="2400">
                <a:ea typeface="黑体" panose="02010609060101010101" pitchFamily="49" charset="-122"/>
              </a:rPr>
              <a:t>系统的延迟时间是由</a:t>
            </a:r>
            <a:r>
              <a:rPr lang="en-US" altLang="zh-CN" sz="2400">
                <a:ea typeface="黑体" panose="02010609060101010101" pitchFamily="49" charset="-122"/>
              </a:rPr>
              <a:t>I/O</a:t>
            </a:r>
            <a:r>
              <a:rPr lang="zh-CN" altLang="en-US" sz="2400">
                <a:ea typeface="黑体" panose="02010609060101010101" pitchFamily="49" charset="-122"/>
              </a:rPr>
              <a:t>设备的时延和内存或总线带来的时延决定</a:t>
            </a:r>
            <a:endParaRPr lang="en-US" altLang="zh-CN" sz="2400">
              <a:ea typeface="黑体" panose="02010609060101010101" pitchFamily="49" charset="-122"/>
            </a:endParaRPr>
          </a:p>
          <a:p>
            <a:pPr eaLnBrk="1" hangingPunct="1">
              <a:lnSpc>
                <a:spcPct val="120000"/>
              </a:lnSpc>
              <a:buClr>
                <a:srgbClr val="C00000"/>
              </a:buClr>
              <a:buSzPct val="80000"/>
              <a:buFont typeface="Wingdings" pitchFamily="2" charset="2"/>
              <a:buChar char="v"/>
            </a:pPr>
            <a:r>
              <a:rPr lang="zh-CN" altLang="en-US" sz="2400">
                <a:ea typeface="黑体" panose="02010609060101010101" pitchFamily="49" charset="-122"/>
              </a:rPr>
              <a:t>有效带宽和响应时延还依赖于路径中可能引起资源竞争的其他</a:t>
            </a:r>
            <a:r>
              <a:rPr lang="en-US" altLang="zh-CN" sz="2400">
                <a:ea typeface="黑体" panose="02010609060101010101" pitchFamily="49" charset="-122"/>
              </a:rPr>
              <a:t>I/O</a:t>
            </a:r>
            <a:r>
              <a:rPr lang="zh-CN" altLang="en-US" sz="2400">
                <a:ea typeface="黑体" panose="02010609060101010101" pitchFamily="49" charset="-122"/>
              </a:rPr>
              <a:t>请求</a:t>
            </a:r>
            <a:endParaRPr lang="en-US" altLang="zh-CN" sz="2400">
              <a:ea typeface="黑体" panose="02010609060101010101" pitchFamily="49" charset="-122"/>
            </a:endParaRPr>
          </a:p>
          <a:p>
            <a:pPr lvl="1" eaLnBrk="1" hangingPunct="1">
              <a:lnSpc>
                <a:spcPct val="120000"/>
              </a:lnSpc>
              <a:buClr>
                <a:srgbClr val="C00000"/>
              </a:buClr>
              <a:buFont typeface="Wingdings" pitchFamily="2" charset="2"/>
              <a:buChar char="Ø"/>
            </a:pPr>
            <a:r>
              <a:rPr lang="zh-CN" altLang="en-US" sz="2600">
                <a:ea typeface="黑体" panose="02010609060101010101" pitchFamily="49" charset="-122"/>
              </a:rPr>
              <a:t>操作系统是一个瓶颈</a:t>
            </a:r>
            <a:endParaRPr lang="en-US" altLang="zh-CN" sz="2600">
              <a:ea typeface="黑体" panose="02010609060101010101" pitchFamily="49" charset="-122"/>
            </a:endParaRPr>
          </a:p>
          <a:p>
            <a:pPr lvl="2" eaLnBrk="1" hangingPunct="1">
              <a:lnSpc>
                <a:spcPct val="120000"/>
              </a:lnSpc>
              <a:buClr>
                <a:srgbClr val="C00000"/>
              </a:buClr>
              <a:buSzPct val="80000"/>
              <a:buFont typeface="Wingdings" pitchFamily="2" charset="2"/>
              <a:buChar char="v"/>
            </a:pPr>
            <a:r>
              <a:rPr lang="en-US" altLang="zh-CN" sz="2400">
                <a:ea typeface="黑体" panose="02010609060101010101" pitchFamily="49" charset="-122"/>
              </a:rPr>
              <a:t>OS</a:t>
            </a:r>
            <a:r>
              <a:rPr lang="zh-CN" altLang="en-US" sz="2400">
                <a:ea typeface="黑体" panose="02010609060101010101" pitchFamily="49" charset="-122"/>
              </a:rPr>
              <a:t>需要花费很多时间才能把</a:t>
            </a:r>
            <a:r>
              <a:rPr lang="en-US" altLang="zh-CN" sz="2400">
                <a:ea typeface="黑体" panose="02010609060101010101" pitchFamily="49" charset="-122"/>
              </a:rPr>
              <a:t>I/O</a:t>
            </a:r>
            <a:r>
              <a:rPr lang="zh-CN" altLang="en-US" sz="2400">
                <a:ea typeface="黑体" panose="02010609060101010101" pitchFamily="49" charset="-122"/>
              </a:rPr>
              <a:t>请求从用户程序转交给</a:t>
            </a:r>
            <a:r>
              <a:rPr lang="en-US" altLang="zh-CN" sz="2400">
                <a:ea typeface="黑体" panose="02010609060101010101" pitchFamily="49" charset="-122"/>
              </a:rPr>
              <a:t>I/O</a:t>
            </a:r>
            <a:r>
              <a:rPr lang="zh-CN" altLang="en-US" sz="2400">
                <a:ea typeface="黑体" panose="02010609060101010101" pitchFamily="49" charset="-122"/>
              </a:rPr>
              <a:t>设备，从而导致高时延</a:t>
            </a:r>
            <a:endParaRPr lang="en-US" altLang="zh-CN" sz="2400">
              <a:ea typeface="黑体" panose="02010609060101010101" pitchFamily="49" charset="-122"/>
            </a:endParaRPr>
          </a:p>
          <a:p>
            <a:pPr lvl="2" eaLnBrk="1" hangingPunct="1">
              <a:lnSpc>
                <a:spcPct val="120000"/>
              </a:lnSpc>
              <a:buClr>
                <a:srgbClr val="C00000"/>
              </a:buClr>
              <a:buSzPct val="80000"/>
              <a:buFont typeface="Wingdings" pitchFamily="2" charset="2"/>
              <a:buChar char="v"/>
            </a:pPr>
            <a:r>
              <a:rPr lang="en-US" altLang="zh-CN" sz="2400">
                <a:ea typeface="黑体" panose="02010609060101010101" pitchFamily="49" charset="-122"/>
              </a:rPr>
              <a:t>OS</a:t>
            </a:r>
            <a:r>
              <a:rPr lang="zh-CN" altLang="en-US" sz="2400">
                <a:ea typeface="黑体" panose="02010609060101010101" pitchFamily="49" charset="-122"/>
              </a:rPr>
              <a:t>在很大程度上限制了</a:t>
            </a:r>
            <a:r>
              <a:rPr lang="en-US" altLang="zh-CN" sz="2400">
                <a:ea typeface="黑体" panose="02010609060101010101" pitchFamily="49" charset="-122"/>
              </a:rPr>
              <a:t>I/O</a:t>
            </a:r>
            <a:r>
              <a:rPr lang="zh-CN" altLang="en-US" sz="2400">
                <a:ea typeface="黑体" panose="02010609060101010101" pitchFamily="49" charset="-122"/>
              </a:rPr>
              <a:t>带宽，原因是操作系统能够支持的并发</a:t>
            </a:r>
            <a:r>
              <a:rPr lang="en-US" altLang="zh-CN" sz="2400">
                <a:ea typeface="黑体" panose="02010609060101010101" pitchFamily="49" charset="-122"/>
              </a:rPr>
              <a:t>I/O</a:t>
            </a:r>
            <a:r>
              <a:rPr lang="zh-CN" altLang="en-US" sz="2400">
                <a:ea typeface="黑体" panose="02010609060101010101" pitchFamily="49" charset="-122"/>
              </a:rPr>
              <a:t>操作数量是有限的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linds(horizontal)">
                                      <p:cBhvr>
                                        <p:cTn id="7" dur="500"/>
                                        <p:tgtEl>
                                          <p:spTgt spid="81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0" dur="500"/>
                                        <p:tgtEl>
                                          <p:spTgt spid="81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3" dur="500"/>
                                        <p:tgtEl>
                                          <p:spTgt spid="819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blinds(horizontal)">
                                      <p:cBhvr>
                                        <p:cTn id="18" dur="500"/>
                                        <p:tgtEl>
                                          <p:spTgt spid="819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animEffect transition="in" filter="blinds(horizontal)">
                                      <p:cBhvr>
                                        <p:cTn id="21" dur="500"/>
                                        <p:tgtEl>
                                          <p:spTgt spid="819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blinds(horizontal)">
                                      <p:cBhvr>
                                        <p:cTn id="24"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a:extLst>
              <a:ext uri="{FF2B5EF4-FFF2-40B4-BE49-F238E27FC236}">
                <a16:creationId xmlns:a16="http://schemas.microsoft.com/office/drawing/2014/main" id="{BFA44177-614E-AE94-593F-234E010837C0}"/>
              </a:ext>
            </a:extLst>
          </p:cNvPr>
          <p:cNvSpPr>
            <a:spLocks noChangeArrowheads="1"/>
          </p:cNvSpPr>
          <p:nvPr/>
        </p:nvSpPr>
        <p:spPr bwMode="auto">
          <a:xfrm>
            <a:off x="612775" y="720725"/>
            <a:ext cx="8031163" cy="5989638"/>
          </a:xfrm>
          <a:prstGeom prst="rect">
            <a:avLst/>
          </a:prstGeom>
          <a:noFill/>
          <a:ln w="9525">
            <a:noFill/>
            <a:miter lim="800000"/>
            <a:headEnd/>
            <a:tailEnd/>
          </a:ln>
        </p:spPr>
        <p:txBody>
          <a:bodyPr lIns="80147" tIns="40074" rIns="80147" bIns="40074">
            <a:spAutoFit/>
          </a:bodyPr>
          <a:lstStyle>
            <a:lvl1pPr marL="261938" indent="-261938"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buClr>
                <a:srgbClr val="C00000"/>
              </a:buClr>
              <a:buFont typeface="Wingdings" pitchFamily="2" charset="2"/>
              <a:buChar char="p"/>
            </a:pPr>
            <a:r>
              <a:rPr lang="zh-CN" altLang="en-US" sz="2400">
                <a:ea typeface="黑体" panose="02010609060101010101" pitchFamily="49" charset="-122"/>
              </a:rPr>
              <a:t>高级接口</a:t>
            </a:r>
            <a:r>
              <a:rPr lang="en-US" altLang="zh-CN" sz="2400">
                <a:ea typeface="黑体" panose="02010609060101010101" pitchFamily="49" charset="-122"/>
              </a:rPr>
              <a:t>(</a:t>
            </a:r>
            <a:r>
              <a:rPr lang="zh-CN" altLang="en-US" sz="2400">
                <a:ea typeface="黑体" panose="02010609060101010101" pitchFamily="49" charset="-122"/>
              </a:rPr>
              <a:t>如</a:t>
            </a:r>
            <a:r>
              <a:rPr lang="en-US" altLang="zh-CN" sz="2400">
                <a:ea typeface="黑体" panose="02010609060101010101" pitchFamily="49" charset="-122"/>
              </a:rPr>
              <a:t>SCSI)</a:t>
            </a:r>
            <a:r>
              <a:rPr lang="zh-CN" altLang="en-US" sz="2400">
                <a:ea typeface="黑体" panose="02010609060101010101" pitchFamily="49" charset="-122"/>
              </a:rPr>
              <a:t>向操作系统提供逻辑块地址，</a:t>
            </a:r>
            <a:r>
              <a:rPr lang="en-US" altLang="zh-CN" sz="2400">
                <a:ea typeface="黑体" panose="02010609060101010101" pitchFamily="49" charset="-122"/>
              </a:rPr>
              <a:t>OS</a:t>
            </a:r>
            <a:r>
              <a:rPr lang="zh-CN" altLang="en-US" sz="2400">
                <a:ea typeface="黑体" panose="02010609060101010101" pitchFamily="49" charset="-122"/>
              </a:rPr>
              <a:t>可将这些逻辑块地址进行排序提高性能。因磁盘知道逻辑块地址和实际的物理扇区、柱面等之间的映射，可自己进行重排序以缩减旋转和寻道的延迟。</a:t>
            </a:r>
            <a:endParaRPr lang="en-US" altLang="zh-CN" sz="2400">
              <a:ea typeface="黑体" panose="02010609060101010101" pitchFamily="49" charset="-122"/>
            </a:endParaRPr>
          </a:p>
          <a:p>
            <a:pPr eaLnBrk="1" hangingPunct="1"/>
            <a:r>
              <a:rPr lang="zh-CN" altLang="en-US" sz="2400">
                <a:ea typeface="黑体" panose="02010609060101010101" pitchFamily="49" charset="-122"/>
              </a:rPr>
              <a:t>例：假定工作负载包含</a:t>
            </a:r>
            <a:r>
              <a:rPr lang="en-US" altLang="zh-CN" sz="2400">
                <a:ea typeface="黑体" panose="02010609060101010101" pitchFamily="49" charset="-122"/>
              </a:rPr>
              <a:t>4</a:t>
            </a:r>
            <a:r>
              <a:rPr lang="zh-CN" altLang="en-US" sz="2400">
                <a:ea typeface="黑体" panose="02010609060101010101" pitchFamily="49" charset="-122"/>
              </a:rPr>
              <a:t>个读：</a:t>
            </a:r>
            <a:endParaRPr lang="en-US" altLang="zh-CN" sz="2400">
              <a:ea typeface="黑体" panose="02010609060101010101" pitchFamily="49" charset="-122"/>
            </a:endParaRPr>
          </a:p>
          <a:p>
            <a:pPr eaLnBrk="1" hangingPunct="1">
              <a:buFont typeface="Wingdings" pitchFamily="2" charset="2"/>
              <a:buNone/>
            </a:pPr>
            <a:r>
              <a:rPr lang="en-US" altLang="zh-CN" sz="2400">
                <a:ea typeface="黑体" panose="02010609060101010101" pitchFamily="49" charset="-122"/>
              </a:rPr>
              <a:t>		Operation</a:t>
            </a:r>
            <a:r>
              <a:rPr lang="zh-CN" altLang="en-US" sz="2400">
                <a:ea typeface="黑体" panose="02010609060101010101" pitchFamily="49" charset="-122"/>
              </a:rPr>
              <a:t>       </a:t>
            </a:r>
            <a:r>
              <a:rPr lang="en-US" altLang="zh-CN" sz="2400">
                <a:ea typeface="黑体" panose="02010609060101010101" pitchFamily="49" charset="-122"/>
              </a:rPr>
              <a:t>StartingLBA           </a:t>
            </a:r>
            <a:r>
              <a:rPr lang="zh-CN" altLang="en-US" sz="2400">
                <a:ea typeface="黑体" panose="02010609060101010101" pitchFamily="49" charset="-122"/>
              </a:rPr>
              <a:t> </a:t>
            </a:r>
            <a:r>
              <a:rPr lang="en-US" altLang="zh-CN" sz="2400">
                <a:ea typeface="黑体" panose="02010609060101010101" pitchFamily="49" charset="-122"/>
              </a:rPr>
              <a:t>Length</a:t>
            </a:r>
            <a:endParaRPr lang="zh-CN" altLang="en-US" sz="2400">
              <a:ea typeface="黑体" panose="02010609060101010101" pitchFamily="49" charset="-122"/>
            </a:endParaRPr>
          </a:p>
          <a:p>
            <a:pPr eaLnBrk="1" hangingPunct="1">
              <a:buFont typeface="Wingdings" pitchFamily="2" charset="2"/>
              <a:buNone/>
            </a:pPr>
            <a:r>
              <a:rPr lang="en-US" altLang="zh-CN" sz="2400">
                <a:ea typeface="黑体" panose="02010609060101010101" pitchFamily="49" charset="-122"/>
              </a:rPr>
              <a:t>		    Read	    	724	</a:t>
            </a:r>
            <a:r>
              <a:rPr lang="zh-CN" altLang="en-US" sz="2400">
                <a:ea typeface="黑体" panose="02010609060101010101" pitchFamily="49" charset="-122"/>
              </a:rPr>
              <a:t>     </a:t>
            </a:r>
            <a:r>
              <a:rPr lang="en-US" altLang="zh-CN" sz="2400">
                <a:ea typeface="黑体" panose="02010609060101010101" pitchFamily="49" charset="-122"/>
              </a:rPr>
              <a:t>	    8</a:t>
            </a:r>
          </a:p>
          <a:p>
            <a:pPr eaLnBrk="1" hangingPunct="1">
              <a:buFont typeface="Wingdings" pitchFamily="2" charset="2"/>
              <a:buNone/>
            </a:pPr>
            <a:r>
              <a:rPr lang="en-US" altLang="zh-CN" sz="2400">
                <a:ea typeface="黑体" panose="02010609060101010101" pitchFamily="49" charset="-122"/>
              </a:rPr>
              <a:t>		    Read	    	100	                 16</a:t>
            </a:r>
          </a:p>
          <a:p>
            <a:pPr eaLnBrk="1" hangingPunct="1">
              <a:buFont typeface="Wingdings" pitchFamily="2" charset="2"/>
              <a:buNone/>
            </a:pPr>
            <a:r>
              <a:rPr lang="en-US" altLang="zh-CN" sz="2400">
                <a:ea typeface="黑体" panose="02010609060101010101" pitchFamily="49" charset="-122"/>
              </a:rPr>
              <a:t>		  </a:t>
            </a:r>
            <a:r>
              <a:rPr lang="zh-CN" altLang="en-US" sz="2400">
                <a:ea typeface="黑体" panose="02010609060101010101" pitchFamily="49" charset="-122"/>
              </a:rPr>
              <a:t>  </a:t>
            </a:r>
            <a:r>
              <a:rPr lang="en-US" altLang="zh-CN" sz="2400">
                <a:ea typeface="黑体" panose="02010609060101010101" pitchFamily="49" charset="-122"/>
              </a:rPr>
              <a:t>Read	   	9987	    	    1</a:t>
            </a:r>
          </a:p>
          <a:p>
            <a:pPr eaLnBrk="1" hangingPunct="1">
              <a:buFont typeface="Wingdings" pitchFamily="2" charset="2"/>
              <a:buNone/>
            </a:pPr>
            <a:r>
              <a:rPr lang="en-US" altLang="zh-CN" sz="2400">
                <a:ea typeface="黑体" panose="02010609060101010101" pitchFamily="49" charset="-122"/>
              </a:rPr>
              <a:t>		    Read	    	26	            </a:t>
            </a:r>
            <a:r>
              <a:rPr lang="zh-CN" altLang="en-US" sz="2400">
                <a:ea typeface="黑体" panose="02010609060101010101" pitchFamily="49" charset="-122"/>
              </a:rPr>
              <a:t>    </a:t>
            </a:r>
            <a:r>
              <a:rPr lang="en-US" altLang="zh-CN" sz="2400">
                <a:ea typeface="黑体" panose="02010609060101010101" pitchFamily="49" charset="-122"/>
              </a:rPr>
              <a:t>128</a:t>
            </a:r>
          </a:p>
          <a:p>
            <a:pPr eaLnBrk="1" hangingPunct="1">
              <a:buFont typeface="Wingdings" pitchFamily="2" charset="2"/>
              <a:buNone/>
            </a:pPr>
            <a:r>
              <a:rPr lang="zh-CN" altLang="en-US" sz="2400">
                <a:ea typeface="黑体" panose="02010609060101010101" pitchFamily="49" charset="-122"/>
              </a:rPr>
              <a:t>主机</a:t>
            </a:r>
            <a:r>
              <a:rPr lang="en-US" altLang="zh-CN" sz="2400">
                <a:ea typeface="黑体" panose="02010609060101010101" pitchFamily="49" charset="-122"/>
              </a:rPr>
              <a:t>(OS)</a:t>
            </a:r>
            <a:r>
              <a:rPr lang="zh-CN" altLang="en-US" sz="2400">
                <a:ea typeface="黑体" panose="02010609060101010101" pitchFamily="49" charset="-122"/>
              </a:rPr>
              <a:t>可能对它们按照逻辑块的顺序进行排序：</a:t>
            </a:r>
            <a:endParaRPr lang="en-US" altLang="zh-CN" sz="2400">
              <a:ea typeface="黑体" panose="02010609060101010101" pitchFamily="49" charset="-122"/>
            </a:endParaRPr>
          </a:p>
          <a:p>
            <a:pPr eaLnBrk="1" hangingPunct="1">
              <a:buFont typeface="Wingdings" pitchFamily="2" charset="2"/>
              <a:buNone/>
            </a:pPr>
            <a:r>
              <a:rPr lang="en-US" altLang="zh-CN" sz="2400">
                <a:ea typeface="黑体" panose="02010609060101010101" pitchFamily="49" charset="-122"/>
              </a:rPr>
              <a:t>		Operation</a:t>
            </a:r>
            <a:r>
              <a:rPr lang="zh-CN" altLang="en-US" sz="2400">
                <a:ea typeface="黑体" panose="02010609060101010101" pitchFamily="49" charset="-122"/>
              </a:rPr>
              <a:t>       </a:t>
            </a:r>
            <a:r>
              <a:rPr lang="en-US" altLang="zh-CN" sz="2400">
                <a:ea typeface="黑体" panose="02010609060101010101" pitchFamily="49" charset="-122"/>
              </a:rPr>
              <a:t>StartingLBA             Length</a:t>
            </a:r>
            <a:endParaRPr lang="zh-CN" altLang="en-US" sz="2400">
              <a:ea typeface="黑体" panose="02010609060101010101" pitchFamily="49" charset="-122"/>
            </a:endParaRPr>
          </a:p>
          <a:p>
            <a:pPr eaLnBrk="1" hangingPunct="1">
              <a:buFont typeface="Wingdings" pitchFamily="2" charset="2"/>
              <a:buNone/>
            </a:pPr>
            <a:r>
              <a:rPr lang="en-US" altLang="zh-CN" sz="2400">
                <a:ea typeface="黑体" panose="02010609060101010101" pitchFamily="49" charset="-122"/>
              </a:rPr>
              <a:t>		    Read	    	26	</a:t>
            </a:r>
            <a:r>
              <a:rPr lang="zh-CN" altLang="en-US" sz="2400">
                <a:ea typeface="黑体" panose="02010609060101010101" pitchFamily="49" charset="-122"/>
              </a:rPr>
              <a:t>     </a:t>
            </a:r>
            <a:r>
              <a:rPr lang="en-US" altLang="zh-CN" sz="2400">
                <a:ea typeface="黑体" panose="02010609060101010101" pitchFamily="49" charset="-122"/>
              </a:rPr>
              <a:t>	   128</a:t>
            </a:r>
          </a:p>
          <a:p>
            <a:pPr eaLnBrk="1" hangingPunct="1">
              <a:buFont typeface="Wingdings" pitchFamily="2" charset="2"/>
              <a:buNone/>
            </a:pPr>
            <a:r>
              <a:rPr lang="en-US" altLang="zh-CN" sz="2400">
                <a:ea typeface="黑体" panose="02010609060101010101" pitchFamily="49" charset="-122"/>
              </a:rPr>
              <a:t>		    Read	   	100		    16</a:t>
            </a:r>
          </a:p>
          <a:p>
            <a:pPr eaLnBrk="1" hangingPunct="1">
              <a:buFont typeface="Wingdings" pitchFamily="2" charset="2"/>
              <a:buNone/>
            </a:pPr>
            <a:r>
              <a:rPr lang="en-US" altLang="zh-CN" sz="2400">
                <a:ea typeface="黑体" panose="02010609060101010101" pitchFamily="49" charset="-122"/>
              </a:rPr>
              <a:t>		    Read	   	724		      8</a:t>
            </a:r>
          </a:p>
          <a:p>
            <a:pPr eaLnBrk="1" hangingPunct="1">
              <a:buFont typeface="Wingdings" pitchFamily="2" charset="2"/>
              <a:buNone/>
            </a:pPr>
            <a:r>
              <a:rPr lang="en-US" altLang="zh-CN" sz="2400">
                <a:ea typeface="黑体" panose="02010609060101010101" pitchFamily="49" charset="-122"/>
              </a:rPr>
              <a:t>		    Read	   	9987	           </a:t>
            </a:r>
            <a:r>
              <a:rPr lang="zh-CN" altLang="en-US" sz="2400">
                <a:ea typeface="黑体" panose="02010609060101010101" pitchFamily="49" charset="-122"/>
              </a:rPr>
              <a:t>      </a:t>
            </a:r>
            <a:r>
              <a:rPr lang="en-US" altLang="zh-CN" sz="2400">
                <a:ea typeface="黑体" panose="02010609060101010101" pitchFamily="49" charset="-122"/>
              </a:rPr>
              <a:t> </a:t>
            </a:r>
            <a:r>
              <a:rPr lang="zh-CN" altLang="en-US" sz="2400">
                <a:ea typeface="黑体" panose="02010609060101010101" pitchFamily="49" charset="-122"/>
              </a:rPr>
              <a:t>  </a:t>
            </a:r>
            <a:r>
              <a:rPr lang="en-US" altLang="zh-CN" sz="2400">
                <a:ea typeface="黑体" panose="02010609060101010101" pitchFamily="49" charset="-122"/>
              </a:rPr>
              <a:t>1</a:t>
            </a:r>
            <a:endParaRPr lang="zh-CN" altLang="en-US" sz="2400">
              <a:ea typeface="黑体" panose="02010609060101010101" pitchFamily="49" charset="-122"/>
            </a:endParaRPr>
          </a:p>
        </p:txBody>
      </p:sp>
      <p:sp>
        <p:nvSpPr>
          <p:cNvPr id="3" name="标题 1">
            <a:extLst>
              <a:ext uri="{FF2B5EF4-FFF2-40B4-BE49-F238E27FC236}">
                <a16:creationId xmlns:a16="http://schemas.microsoft.com/office/drawing/2014/main" id="{41DA562A-EB8B-C59F-AD60-E2154235A48B}"/>
              </a:ext>
            </a:extLst>
          </p:cNvPr>
          <p:cNvSpPr txBox="1">
            <a:spLocks/>
          </p:cNvSpPr>
          <p:nvPr/>
        </p:nvSpPr>
        <p:spPr>
          <a:xfrm>
            <a:off x="2103438" y="-15875"/>
            <a:ext cx="4937125" cy="374650"/>
          </a:xfrm>
          <a:prstGeom prst="rect">
            <a:avLst/>
          </a:prstGeom>
        </p:spPr>
        <p:txBody>
          <a:bodyPr lIns="80147" tIns="40074" rIns="80147" bIns="40074"/>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latin typeface="微软雅黑" panose="020B0503020204020204" pitchFamily="34" charset="-122"/>
                <a:ea typeface="微软雅黑" panose="020B0503020204020204" pitchFamily="34" charset="-122"/>
              </a:rPr>
              <a:t>操作系统与磁盘调度的问题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占位符 2">
            <a:extLst>
              <a:ext uri="{FF2B5EF4-FFF2-40B4-BE49-F238E27FC236}">
                <a16:creationId xmlns:a16="http://schemas.microsoft.com/office/drawing/2014/main" id="{D5E20132-0C3F-83C7-396C-FF4419ED5C84}"/>
              </a:ext>
            </a:extLst>
          </p:cNvPr>
          <p:cNvSpPr txBox="1">
            <a:spLocks/>
          </p:cNvSpPr>
          <p:nvPr/>
        </p:nvSpPr>
        <p:spPr bwMode="auto">
          <a:xfrm>
            <a:off x="612775" y="812800"/>
            <a:ext cx="8102600" cy="5759450"/>
          </a:xfrm>
          <a:prstGeom prst="rect">
            <a:avLst/>
          </a:prstGeom>
          <a:noFill/>
          <a:ln w="9525">
            <a:noFill/>
            <a:miter lim="800000"/>
            <a:headEnd/>
            <a:tailEnd/>
          </a:ln>
        </p:spPr>
        <p:txBody>
          <a:bodyPr lIns="80147" tIns="40074" rIns="80147" bIns="40074"/>
          <a:lstStyle>
            <a:lvl1pPr marL="261938" indent="-261938"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Font typeface="Wingdings" pitchFamily="2" charset="2"/>
              <a:buChar char="p"/>
            </a:pPr>
            <a:r>
              <a:rPr lang="zh-CN" altLang="en-US" sz="2600">
                <a:ea typeface="黑体" panose="02010609060101010101" pitchFamily="49" charset="-122"/>
              </a:rPr>
              <a:t>依赖于数据在磁盘上的分布情况，重排序可能会使性能变差。如图所示，磁盘调度的读操作可以在</a:t>
            </a:r>
            <a:r>
              <a:rPr lang="en-US" altLang="zh-CN" sz="2600">
                <a:ea typeface="黑体" panose="02010609060101010101" pitchFamily="49" charset="-122"/>
              </a:rPr>
              <a:t>3/4</a:t>
            </a:r>
            <a:r>
              <a:rPr lang="zh-CN" altLang="en-US" sz="2600">
                <a:ea typeface="黑体" panose="02010609060101010101" pitchFamily="49" charset="-122"/>
              </a:rPr>
              <a:t>次旋转内完成，而操作系统调度的读则花去了</a:t>
            </a:r>
            <a:r>
              <a:rPr lang="en-US" altLang="zh-CN" sz="2600">
                <a:ea typeface="黑体" panose="02010609060101010101" pitchFamily="49" charset="-122"/>
              </a:rPr>
              <a:t>3</a:t>
            </a:r>
            <a:r>
              <a:rPr lang="zh-CN" altLang="en-US" sz="2600">
                <a:ea typeface="黑体" panose="02010609060101010101" pitchFamily="49" charset="-122"/>
              </a:rPr>
              <a:t>次旋转。</a:t>
            </a:r>
          </a:p>
          <a:p>
            <a:pPr eaLnBrk="1" hangingPunct="1">
              <a:lnSpc>
                <a:spcPct val="120000"/>
              </a:lnSpc>
            </a:pPr>
            <a:endParaRPr lang="zh-CN" altLang="en-US" sz="2500">
              <a:ea typeface="黑体" panose="02010609060101010101" pitchFamily="49" charset="-122"/>
            </a:endParaRPr>
          </a:p>
        </p:txBody>
      </p:sp>
      <p:pic>
        <p:nvPicPr>
          <p:cNvPr id="10243" name="Picture 2">
            <a:extLst>
              <a:ext uri="{FF2B5EF4-FFF2-40B4-BE49-F238E27FC236}">
                <a16:creationId xmlns:a16="http://schemas.microsoft.com/office/drawing/2014/main" id="{404EA4A1-AC12-4A98-1FE7-802717F70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571750"/>
            <a:ext cx="6643687"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EBC684FC-F8ED-8BC7-0D40-64CBB653E802}"/>
              </a:ext>
            </a:extLst>
          </p:cNvPr>
          <p:cNvSpPr txBox="1">
            <a:spLocks/>
          </p:cNvSpPr>
          <p:nvPr/>
        </p:nvSpPr>
        <p:spPr>
          <a:xfrm>
            <a:off x="2000250" y="1588"/>
            <a:ext cx="5143500" cy="427037"/>
          </a:xfrm>
          <a:prstGeom prst="rect">
            <a:avLst/>
          </a:prstGeom>
        </p:spPr>
        <p:txBody>
          <a:bodyPr lIns="80147" tIns="40074" rIns="80147" bIns="40074"/>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latin typeface="微软雅黑" panose="020B0503020204020204" pitchFamily="34" charset="-122"/>
                <a:ea typeface="微软雅黑" panose="020B0503020204020204" pitchFamily="34" charset="-122"/>
              </a:rPr>
              <a:t>操作系统与磁盘调度的问题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86DCF3-A995-DA11-71F6-07DFEE1D8275}"/>
              </a:ext>
            </a:extLst>
          </p:cNvPr>
          <p:cNvSpPr txBox="1">
            <a:spLocks noChangeArrowheads="1"/>
          </p:cNvSpPr>
          <p:nvPr/>
        </p:nvSpPr>
        <p:spPr>
          <a:xfrm>
            <a:off x="1725613" y="15875"/>
            <a:ext cx="5694362" cy="412750"/>
          </a:xfrm>
          <a:prstGeom prst="rect">
            <a:avLst/>
          </a:prstGeom>
        </p:spPr>
        <p:txBody>
          <a:bodyPr lIns="80147" tIns="40074" rIns="80147" bIns="40074"/>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并行</a:t>
            </a:r>
            <a:r>
              <a:rPr lang="en-US" altLang="zh-CN" sz="2400" b="1">
                <a:solidFill>
                  <a:srgbClr val="FFFF00"/>
                </a:solidFill>
                <a:ea typeface="微软雅黑" panose="020B0503020204020204" pitchFamily="34" charset="-122"/>
              </a:rPr>
              <a:t>I/O</a:t>
            </a:r>
            <a:r>
              <a:rPr lang="zh-CN" altLang="en-US" sz="2400" b="1">
                <a:solidFill>
                  <a:srgbClr val="FFFF00"/>
                </a:solidFill>
                <a:ea typeface="微软雅黑" panose="020B0503020204020204" pitchFamily="34" charset="-122"/>
              </a:rPr>
              <a:t>：廉价磁盘冗余阵列</a:t>
            </a:r>
            <a:endParaRPr lang="en-US" altLang="zh-CN" sz="2400" b="1">
              <a:solidFill>
                <a:srgbClr val="FFFF00"/>
              </a:solidFill>
              <a:ea typeface="微软雅黑" panose="020B0503020204020204" pitchFamily="34" charset="-122"/>
            </a:endParaRPr>
          </a:p>
        </p:txBody>
      </p:sp>
      <p:sp>
        <p:nvSpPr>
          <p:cNvPr id="11267" name="Rectangle 4">
            <a:extLst>
              <a:ext uri="{FF2B5EF4-FFF2-40B4-BE49-F238E27FC236}">
                <a16:creationId xmlns:a16="http://schemas.microsoft.com/office/drawing/2014/main" id="{EB3CBFCF-7363-2AEA-8FAA-F51EF3D1713F}"/>
              </a:ext>
            </a:extLst>
          </p:cNvPr>
          <p:cNvSpPr>
            <a:spLocks noChangeArrowheads="1"/>
          </p:cNvSpPr>
          <p:nvPr/>
        </p:nvSpPr>
        <p:spPr bwMode="auto">
          <a:xfrm>
            <a:off x="612775" y="571500"/>
            <a:ext cx="8174038"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5658" tIns="22263" rIns="55658" bIns="22263">
            <a:spAutoFit/>
          </a:bodyPr>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650875" indent="-287338"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Font typeface="Wingdings" pitchFamily="2" charset="2"/>
              <a:buChar char="p"/>
            </a:pPr>
            <a:r>
              <a:rPr lang="zh-CN" altLang="en-US" sz="2800">
                <a:solidFill>
                  <a:srgbClr val="000000"/>
                </a:solidFill>
                <a:latin typeface="黑体" panose="02010609060101010101" pitchFamily="49" charset="-122"/>
                <a:ea typeface="黑体" panose="02010609060101010101" pitchFamily="49" charset="-122"/>
              </a:rPr>
              <a:t>计算机系统总体性能的提高很不匹配</a:t>
            </a:r>
          </a:p>
          <a:p>
            <a:pPr lvl="1" eaLnBrk="1" hangingPunct="1">
              <a:lnSpc>
                <a:spcPct val="120000"/>
              </a:lnSpc>
              <a:buClr>
                <a:srgbClr val="C00000"/>
              </a:buClr>
              <a:buFont typeface="Wingdings" pitchFamily="2" charset="2"/>
              <a:buChar char="Ø"/>
            </a:pPr>
            <a:r>
              <a:rPr lang="zh-CN" altLang="en-US" sz="2400">
                <a:solidFill>
                  <a:srgbClr val="000000"/>
                </a:solidFill>
                <a:latin typeface="黑体" panose="02010609060101010101" pitchFamily="49" charset="-122"/>
                <a:ea typeface="黑体" panose="02010609060101010101" pitchFamily="49" charset="-122"/>
              </a:rPr>
              <a:t>处理器和主存性能改进</a:t>
            </a:r>
            <a:r>
              <a:rPr lang="zh-CN" altLang="en-US" sz="2400">
                <a:solidFill>
                  <a:srgbClr val="FF0000"/>
                </a:solidFill>
                <a:latin typeface="黑体" panose="02010609060101010101" pitchFamily="49" charset="-122"/>
                <a:ea typeface="黑体" panose="02010609060101010101" pitchFamily="49" charset="-122"/>
              </a:rPr>
              <a:t>快</a:t>
            </a:r>
          </a:p>
          <a:p>
            <a:pPr lvl="1" eaLnBrk="1" hangingPunct="1">
              <a:lnSpc>
                <a:spcPct val="120000"/>
              </a:lnSpc>
              <a:buClr>
                <a:srgbClr val="C00000"/>
              </a:buClr>
              <a:buFont typeface="Wingdings" pitchFamily="2" charset="2"/>
              <a:buChar char="Ø"/>
            </a:pPr>
            <a:r>
              <a:rPr lang="zh-CN" altLang="en-US" sz="2400">
                <a:solidFill>
                  <a:srgbClr val="000000"/>
                </a:solidFill>
                <a:latin typeface="黑体" panose="02010609060101010101" pitchFamily="49" charset="-122"/>
                <a:ea typeface="黑体" panose="02010609060101010101" pitchFamily="49" charset="-122"/>
              </a:rPr>
              <a:t>辅存性能改进</a:t>
            </a:r>
            <a:r>
              <a:rPr lang="zh-CN" altLang="en-US" sz="2400">
                <a:solidFill>
                  <a:srgbClr val="FF0000"/>
                </a:solidFill>
                <a:latin typeface="黑体" panose="02010609060101010101" pitchFamily="49" charset="-122"/>
                <a:ea typeface="黑体" panose="02010609060101010101" pitchFamily="49" charset="-122"/>
              </a:rPr>
              <a:t>慢</a:t>
            </a:r>
            <a:r>
              <a:rPr lang="zh-CN" altLang="en-US">
                <a:solidFill>
                  <a:srgbClr val="FFFFFF"/>
                </a:solidFill>
                <a:latin typeface="黑体" panose="02010609060101010101" pitchFamily="49" charset="-122"/>
                <a:ea typeface="黑体" panose="02010609060101010101" pitchFamily="49" charset="-122"/>
              </a:rPr>
              <a:t>	</a:t>
            </a:r>
            <a:endParaRPr lang="zh-CN" altLang="en-US">
              <a:solidFill>
                <a:srgbClr val="000000"/>
              </a:solidFill>
              <a:latin typeface="黑体" panose="02010609060101010101" pitchFamily="49" charset="-122"/>
              <a:ea typeface="黑体" panose="02010609060101010101" pitchFamily="49" charset="-122"/>
            </a:endParaRPr>
          </a:p>
        </p:txBody>
      </p:sp>
      <p:sp>
        <p:nvSpPr>
          <p:cNvPr id="9220" name="内容占位符 4">
            <a:extLst>
              <a:ext uri="{FF2B5EF4-FFF2-40B4-BE49-F238E27FC236}">
                <a16:creationId xmlns:a16="http://schemas.microsoft.com/office/drawing/2014/main" id="{F28F2461-57F6-552E-BE45-7D11455D60A8}"/>
              </a:ext>
            </a:extLst>
          </p:cNvPr>
          <p:cNvSpPr txBox="1">
            <a:spLocks/>
          </p:cNvSpPr>
          <p:nvPr/>
        </p:nvSpPr>
        <p:spPr bwMode="auto">
          <a:xfrm>
            <a:off x="428625" y="1995488"/>
            <a:ext cx="8429625" cy="4791075"/>
          </a:xfrm>
          <a:prstGeom prst="rect">
            <a:avLst/>
          </a:prstGeom>
          <a:noFill/>
          <a:ln w="9525">
            <a:noFill/>
            <a:miter lim="800000"/>
            <a:headEnd/>
            <a:tailEnd/>
          </a:ln>
        </p:spPr>
        <p:txBody>
          <a:bodyPr lIns="80147" tIns="40074" rIns="80147" bIns="40074"/>
          <a:lstStyle>
            <a:lvl1pPr marL="396875" indent="-396875"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eaLnBrk="0" hangingPunct="0">
              <a:defRPr sz="2100">
                <a:solidFill>
                  <a:schemeClr val="tx1"/>
                </a:solidFill>
                <a:latin typeface="Times New Roman" panose="02020603050405020304" pitchFamily="18" charset="0"/>
                <a:ea typeface="宋体" panose="02010600030101010101" pitchFamily="2" charset="-122"/>
              </a:defRPr>
            </a:lvl2pPr>
            <a:lvl3pPr marL="157163" indent="-263525"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400">
                <a:ea typeface="黑体" panose="02010609060101010101" pitchFamily="49" charset="-122"/>
              </a:rPr>
              <a:t>例：</a:t>
            </a:r>
            <a:r>
              <a:rPr lang="en-US" altLang="zh-CN" sz="2400">
                <a:ea typeface="黑体" panose="02010609060101010101" pitchFamily="49" charset="-122"/>
              </a:rPr>
              <a:t> </a:t>
            </a:r>
            <a:r>
              <a:rPr lang="zh-CN" altLang="en-US" sz="2400">
                <a:ea typeface="黑体" panose="02010609060101010101" pitchFamily="49" charset="-122"/>
              </a:rPr>
              <a:t>假定某基准程序运行时间为</a:t>
            </a:r>
            <a:r>
              <a:rPr lang="en-US" altLang="zh-CN" sz="2400">
                <a:ea typeface="黑体" panose="02010609060101010101" pitchFamily="49" charset="-122"/>
              </a:rPr>
              <a:t>100</a:t>
            </a:r>
            <a:r>
              <a:rPr lang="zh-CN" altLang="en-US" sz="2400">
                <a:ea typeface="黑体" panose="02010609060101010101" pitchFamily="49" charset="-122"/>
              </a:rPr>
              <a:t>秒，其中</a:t>
            </a:r>
            <a:r>
              <a:rPr lang="en-US" altLang="zh-CN" sz="2400">
                <a:ea typeface="黑体" panose="02010609060101010101" pitchFamily="49" charset="-122"/>
              </a:rPr>
              <a:t>90</a:t>
            </a:r>
            <a:r>
              <a:rPr lang="zh-CN" altLang="en-US" sz="2400">
                <a:ea typeface="黑体" panose="02010609060101010101" pitchFamily="49" charset="-122"/>
              </a:rPr>
              <a:t>秒是</a:t>
            </a:r>
            <a:r>
              <a:rPr lang="en-US" altLang="zh-CN" sz="2400">
                <a:ea typeface="黑体" panose="02010609060101010101" pitchFamily="49" charset="-122"/>
              </a:rPr>
              <a:t>CPU</a:t>
            </a:r>
            <a:r>
              <a:rPr lang="zh-CN" altLang="en-US" sz="2400">
                <a:ea typeface="黑体" panose="02010609060101010101" pitchFamily="49" charset="-122"/>
              </a:rPr>
              <a:t>时间，剩余的是</a:t>
            </a:r>
            <a:r>
              <a:rPr lang="en-US" altLang="zh-CN" sz="2400">
                <a:ea typeface="黑体" panose="02010609060101010101" pitchFamily="49" charset="-122"/>
              </a:rPr>
              <a:t>I/O</a:t>
            </a:r>
            <a:r>
              <a:rPr lang="zh-CN" altLang="en-US" sz="2400">
                <a:ea typeface="黑体" panose="02010609060101010101" pitchFamily="49" charset="-122"/>
              </a:rPr>
              <a:t>占用的时间。若处理器数目每两年增长一倍，但处理器的速度保持不变，</a:t>
            </a:r>
            <a:r>
              <a:rPr lang="en-US" altLang="zh-CN" sz="2400">
                <a:ea typeface="黑体" panose="02010609060101010101" pitchFamily="49" charset="-122"/>
              </a:rPr>
              <a:t>I/O</a:t>
            </a:r>
            <a:r>
              <a:rPr lang="zh-CN" altLang="en-US" sz="2400">
                <a:ea typeface="黑体" panose="02010609060101010101" pitchFamily="49" charset="-122"/>
              </a:rPr>
              <a:t>性能保持不变，那么</a:t>
            </a:r>
            <a:r>
              <a:rPr lang="en-US" altLang="zh-CN" sz="2400">
                <a:ea typeface="黑体" panose="02010609060101010101" pitchFamily="49" charset="-122"/>
              </a:rPr>
              <a:t>6</a:t>
            </a:r>
            <a:r>
              <a:rPr lang="zh-CN" altLang="en-US" sz="2400">
                <a:ea typeface="黑体" panose="02010609060101010101" pitchFamily="49" charset="-122"/>
              </a:rPr>
              <a:t>年后运行该程序需要耗费多少时间？</a:t>
            </a:r>
          </a:p>
          <a:p>
            <a:pPr lvl="2" eaLnBrk="1" hangingPunct="1">
              <a:lnSpc>
                <a:spcPct val="105000"/>
              </a:lnSpc>
            </a:pPr>
            <a:r>
              <a:rPr lang="zh-CN" altLang="en-US" sz="2400">
                <a:ea typeface="黑体" panose="02010609060101010101" pitchFamily="49" charset="-122"/>
              </a:rPr>
              <a:t>解：耗费时间</a:t>
            </a:r>
            <a:r>
              <a:rPr lang="en-US" altLang="zh-CN" sz="2400">
                <a:ea typeface="黑体" panose="02010609060101010101" pitchFamily="49" charset="-122"/>
              </a:rPr>
              <a:t>=CPU</a:t>
            </a:r>
            <a:r>
              <a:rPr lang="zh-CN" altLang="en-US" sz="2400">
                <a:ea typeface="黑体" panose="02010609060101010101" pitchFamily="49" charset="-122"/>
              </a:rPr>
              <a:t>时间</a:t>
            </a:r>
            <a:r>
              <a:rPr lang="en-US" altLang="zh-CN" sz="2400">
                <a:ea typeface="黑体" panose="02010609060101010101" pitchFamily="49" charset="-122"/>
              </a:rPr>
              <a:t>+I/O</a:t>
            </a:r>
            <a:r>
              <a:rPr lang="zh-CN" altLang="en-US" sz="2400">
                <a:ea typeface="黑体" panose="02010609060101010101" pitchFamily="49" charset="-122"/>
              </a:rPr>
              <a:t>时间，</a:t>
            </a:r>
            <a:r>
              <a:rPr lang="en-US" altLang="zh-CN" sz="2400">
                <a:ea typeface="黑体" panose="02010609060101010101" pitchFamily="49" charset="-122"/>
              </a:rPr>
              <a:t>I/O</a:t>
            </a:r>
            <a:r>
              <a:rPr lang="zh-CN" altLang="en-US" sz="2400">
                <a:ea typeface="黑体" panose="02010609060101010101" pitchFamily="49" charset="-122"/>
              </a:rPr>
              <a:t>时间</a:t>
            </a:r>
            <a:r>
              <a:rPr lang="en-US" altLang="zh-CN" sz="2400">
                <a:ea typeface="黑体" panose="02010609060101010101" pitchFamily="49" charset="-122"/>
              </a:rPr>
              <a:t>=100-90=10s</a:t>
            </a:r>
            <a:endParaRPr lang="zh-CN" altLang="en-US" sz="2400">
              <a:ea typeface="黑体" panose="02010609060101010101" pitchFamily="49" charset="-122"/>
            </a:endParaRPr>
          </a:p>
          <a:p>
            <a:pPr eaLnBrk="1" hangingPunct="1">
              <a:lnSpc>
                <a:spcPct val="105000"/>
              </a:lnSpc>
            </a:pPr>
            <a:r>
              <a:rPr lang="zh-CN" altLang="en-US" sz="2400">
                <a:ea typeface="黑体" panose="02010609060101010101" pitchFamily="49" charset="-122"/>
              </a:rPr>
              <a:t>下表计算的新</a:t>
            </a:r>
            <a:r>
              <a:rPr lang="en-US" altLang="zh-CN" sz="2400">
                <a:ea typeface="黑体" panose="02010609060101010101" pitchFamily="49" charset="-122"/>
              </a:rPr>
              <a:t>CPU</a:t>
            </a:r>
          </a:p>
          <a:p>
            <a:pPr eaLnBrk="1" hangingPunct="1">
              <a:lnSpc>
                <a:spcPct val="105000"/>
              </a:lnSpc>
            </a:pPr>
            <a:r>
              <a:rPr lang="zh-CN" altLang="en-US" sz="2400">
                <a:ea typeface="黑体" panose="02010609060101010101" pitchFamily="49" charset="-122"/>
              </a:rPr>
              <a:t>运行时间和整个程</a:t>
            </a:r>
            <a:endParaRPr lang="en-US" altLang="zh-CN" sz="2400">
              <a:ea typeface="黑体" panose="02010609060101010101" pitchFamily="49" charset="-122"/>
            </a:endParaRPr>
          </a:p>
          <a:p>
            <a:pPr eaLnBrk="1" hangingPunct="1">
              <a:lnSpc>
                <a:spcPct val="105000"/>
              </a:lnSpc>
            </a:pPr>
            <a:r>
              <a:rPr lang="zh-CN" altLang="en-US" sz="2400">
                <a:ea typeface="黑体" panose="02010609060101010101" pitchFamily="49" charset="-122"/>
              </a:rPr>
              <a:t>序的运行时间。</a:t>
            </a:r>
            <a:endParaRPr lang="en-US" altLang="zh-CN" sz="2400">
              <a:ea typeface="黑体" panose="02010609060101010101" pitchFamily="49" charset="-122"/>
            </a:endParaRPr>
          </a:p>
          <a:p>
            <a:pPr eaLnBrk="1" hangingPunct="1">
              <a:lnSpc>
                <a:spcPct val="105000"/>
              </a:lnSpc>
            </a:pPr>
            <a:r>
              <a:rPr lang="en-US" altLang="zh-CN" sz="2400">
                <a:ea typeface="黑体" panose="02010609060101010101" pitchFamily="49" charset="-122"/>
              </a:rPr>
              <a:t>6</a:t>
            </a:r>
            <a:r>
              <a:rPr lang="zh-CN" altLang="en-US" sz="2400">
                <a:ea typeface="黑体" panose="02010609060101010101" pitchFamily="49" charset="-122"/>
              </a:rPr>
              <a:t>年后</a:t>
            </a:r>
            <a:r>
              <a:rPr lang="en-US" altLang="zh-CN" sz="2400">
                <a:ea typeface="黑体" panose="02010609060101010101" pitchFamily="49" charset="-122"/>
              </a:rPr>
              <a:t>CPU</a:t>
            </a:r>
            <a:r>
              <a:rPr lang="zh-CN" altLang="en-US" sz="2400">
                <a:ea typeface="黑体" panose="02010609060101010101" pitchFamily="49" charset="-122"/>
              </a:rPr>
              <a:t>性能的</a:t>
            </a:r>
            <a:endParaRPr lang="en-US" altLang="zh-CN" sz="2400">
              <a:ea typeface="黑体" panose="02010609060101010101" pitchFamily="49" charset="-122"/>
            </a:endParaRPr>
          </a:p>
          <a:p>
            <a:pPr eaLnBrk="1" hangingPunct="1">
              <a:lnSpc>
                <a:spcPct val="105000"/>
              </a:lnSpc>
            </a:pPr>
            <a:r>
              <a:rPr lang="zh-CN" altLang="en-US" sz="2400">
                <a:ea typeface="黑体" panose="02010609060101010101" pitchFamily="49" charset="-122"/>
              </a:rPr>
              <a:t>提高：</a:t>
            </a:r>
            <a:r>
              <a:rPr lang="en-US" altLang="zh-CN" sz="2400">
                <a:ea typeface="黑体" panose="02010609060101010101" pitchFamily="49" charset="-122"/>
              </a:rPr>
              <a:t>90/11 = 8</a:t>
            </a:r>
            <a:endParaRPr lang="zh-CN" altLang="en-US" sz="2400">
              <a:ea typeface="黑体" panose="02010609060101010101" pitchFamily="49" charset="-122"/>
            </a:endParaRPr>
          </a:p>
          <a:p>
            <a:pPr eaLnBrk="1" hangingPunct="1">
              <a:lnSpc>
                <a:spcPct val="105000"/>
              </a:lnSpc>
            </a:pPr>
            <a:r>
              <a:rPr lang="zh-CN" altLang="en-US" sz="2400">
                <a:ea typeface="黑体" panose="02010609060101010101" pitchFamily="49" charset="-122"/>
              </a:rPr>
              <a:t>然而，整个程序运行速度的提高： </a:t>
            </a:r>
            <a:r>
              <a:rPr lang="en-US" altLang="zh-CN" sz="2400">
                <a:ea typeface="黑体" panose="02010609060101010101" pitchFamily="49" charset="-122"/>
              </a:rPr>
              <a:t>100/21=4.7</a:t>
            </a:r>
            <a:endParaRPr lang="zh-CN" altLang="en-US" sz="2400">
              <a:ea typeface="黑体" panose="02010609060101010101" pitchFamily="49" charset="-122"/>
            </a:endParaRPr>
          </a:p>
          <a:p>
            <a:pPr eaLnBrk="1" hangingPunct="1">
              <a:lnSpc>
                <a:spcPct val="105000"/>
              </a:lnSpc>
            </a:pPr>
            <a:r>
              <a:rPr lang="zh-CN" altLang="en-US" sz="2400">
                <a:ea typeface="黑体" panose="02010609060101010101" pitchFamily="49" charset="-122"/>
              </a:rPr>
              <a:t>所以，</a:t>
            </a:r>
            <a:r>
              <a:rPr lang="en-US" altLang="zh-CN" sz="2400">
                <a:ea typeface="黑体" panose="02010609060101010101" pitchFamily="49" charset="-122"/>
              </a:rPr>
              <a:t>I/O</a:t>
            </a:r>
            <a:r>
              <a:rPr lang="zh-CN" altLang="en-US" sz="2400">
                <a:ea typeface="黑体" panose="02010609060101010101" pitchFamily="49" charset="-122"/>
              </a:rPr>
              <a:t>时间占程序运行总时间的比例从</a:t>
            </a:r>
            <a:r>
              <a:rPr lang="en-US" altLang="zh-CN" sz="2400">
                <a:ea typeface="黑体" panose="02010609060101010101" pitchFamily="49" charset="-122"/>
              </a:rPr>
              <a:t>10%</a:t>
            </a:r>
            <a:r>
              <a:rPr lang="zh-CN" altLang="en-US" sz="2400">
                <a:ea typeface="黑体" panose="02010609060101010101" pitchFamily="49" charset="-122"/>
              </a:rPr>
              <a:t>上升到</a:t>
            </a:r>
            <a:r>
              <a:rPr lang="en-US" altLang="zh-CN" sz="2400">
                <a:ea typeface="黑体" panose="02010609060101010101" pitchFamily="49" charset="-122"/>
              </a:rPr>
              <a:t>47%</a:t>
            </a:r>
            <a:r>
              <a:rPr lang="zh-CN" altLang="en-US" sz="2400">
                <a:ea typeface="黑体" panose="02010609060101010101" pitchFamily="49" charset="-122"/>
              </a:rPr>
              <a:t>。</a:t>
            </a:r>
          </a:p>
          <a:p>
            <a:pPr eaLnBrk="1" hangingPunct="1">
              <a:lnSpc>
                <a:spcPct val="105000"/>
              </a:lnSpc>
            </a:pPr>
            <a:endParaRPr lang="zh-CN" altLang="en-US" sz="2400">
              <a:ea typeface="黑体" panose="02010609060101010101" pitchFamily="49" charset="-122"/>
            </a:endParaRPr>
          </a:p>
          <a:p>
            <a:pPr eaLnBrk="1" hangingPunct="1">
              <a:lnSpc>
                <a:spcPct val="105000"/>
              </a:lnSpc>
            </a:pPr>
            <a:endParaRPr lang="zh-CN" altLang="en-US" sz="2400">
              <a:ea typeface="黑体" panose="02010609060101010101" pitchFamily="49" charset="-122"/>
            </a:endParaRPr>
          </a:p>
        </p:txBody>
      </p:sp>
      <p:graphicFrame>
        <p:nvGraphicFramePr>
          <p:cNvPr id="5" name="Group 58">
            <a:extLst>
              <a:ext uri="{FF2B5EF4-FFF2-40B4-BE49-F238E27FC236}">
                <a16:creationId xmlns:a16="http://schemas.microsoft.com/office/drawing/2014/main" id="{4AFA810D-272B-EDCE-B72D-7BCBD20F8211}"/>
              </a:ext>
            </a:extLst>
          </p:cNvPr>
          <p:cNvGraphicFramePr>
            <a:graphicFrameLocks noGrp="1"/>
          </p:cNvGraphicFramePr>
          <p:nvPr/>
        </p:nvGraphicFramePr>
        <p:xfrm>
          <a:off x="3057525" y="4043363"/>
          <a:ext cx="5800725" cy="1760537"/>
        </p:xfrm>
        <a:graphic>
          <a:graphicData uri="http://schemas.openxmlformats.org/drawingml/2006/table">
            <a:tbl>
              <a:tblPr/>
              <a:tblGrid>
                <a:gridCol w="1228725">
                  <a:extLst>
                    <a:ext uri="{9D8B030D-6E8A-4147-A177-3AD203B41FA5}">
                      <a16:colId xmlns:a16="http://schemas.microsoft.com/office/drawing/2014/main" val="342334454"/>
                    </a:ext>
                  </a:extLst>
                </a:gridCol>
                <a:gridCol w="1071563">
                  <a:extLst>
                    <a:ext uri="{9D8B030D-6E8A-4147-A177-3AD203B41FA5}">
                      <a16:colId xmlns:a16="http://schemas.microsoft.com/office/drawing/2014/main" val="1913453278"/>
                    </a:ext>
                  </a:extLst>
                </a:gridCol>
                <a:gridCol w="1214437">
                  <a:extLst>
                    <a:ext uri="{9D8B030D-6E8A-4147-A177-3AD203B41FA5}">
                      <a16:colId xmlns:a16="http://schemas.microsoft.com/office/drawing/2014/main" val="2209662680"/>
                    </a:ext>
                  </a:extLst>
                </a:gridCol>
                <a:gridCol w="1109663">
                  <a:extLst>
                    <a:ext uri="{9D8B030D-6E8A-4147-A177-3AD203B41FA5}">
                      <a16:colId xmlns:a16="http://schemas.microsoft.com/office/drawing/2014/main" val="2135015789"/>
                    </a:ext>
                  </a:extLst>
                </a:gridCol>
                <a:gridCol w="1176337">
                  <a:extLst>
                    <a:ext uri="{9D8B030D-6E8A-4147-A177-3AD203B41FA5}">
                      <a16:colId xmlns:a16="http://schemas.microsoft.com/office/drawing/2014/main" val="1802367210"/>
                    </a:ext>
                  </a:extLst>
                </a:gridCol>
              </a:tblGrid>
              <a:tr h="336550">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第</a:t>
                      </a: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n</a:t>
                      </a: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年后</a:t>
                      </a:r>
                      <a:endParaRPr kumimoji="0" lang="en-AU" altLang="zh-CN" sz="1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endParaRPr>
                    </a:p>
                  </a:txBody>
                  <a:tcPr marL="67015" marR="67015" marT="44656" marB="4465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CPU</a:t>
                      </a: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时间</a:t>
                      </a:r>
                      <a:endParaRPr kumimoji="0" lang="en-AU"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I/O </a:t>
                      </a: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时间</a:t>
                      </a:r>
                      <a:endParaRPr kumimoji="0" lang="en-AU"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耗费时间</a:t>
                      </a:r>
                      <a:endParaRPr kumimoji="0" lang="en-AU"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I/O</a:t>
                      </a:r>
                      <a:r>
                        <a:rPr kumimoji="0" lang="zh-CN" altLang="en-US" sz="18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时间</a:t>
                      </a:r>
                      <a:endParaRPr kumimoji="0" lang="en-AU"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0966533"/>
                  </a:ext>
                </a:extLst>
              </a:tr>
              <a:tr h="357188">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90s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10s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100s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10%</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561774"/>
                  </a:ext>
                </a:extLst>
              </a:tr>
              <a:tr h="355600">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+2</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45s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10s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55s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18%</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9914267"/>
                  </a:ext>
                </a:extLst>
              </a:tr>
              <a:tr h="355600">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+4</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23s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10s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33s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31%</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141970"/>
                  </a:ext>
                </a:extLst>
              </a:tr>
              <a:tr h="355600">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+6</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11s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10s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21s</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300">
                          <a:solidFill>
                            <a:schemeClr val="tx1"/>
                          </a:solidFill>
                          <a:latin typeface="Times New Roman" panose="02020603050405020304" pitchFamily="18" charset="0"/>
                          <a:ea typeface="华文新魏" panose="02010800040101010101" pitchFamily="2" charset="-122"/>
                        </a:defRPr>
                      </a:lvl1pPr>
                      <a:lvl2pPr marL="742950" indent="-285750" eaLnBrk="0" hangingPunct="0">
                        <a:spcBef>
                          <a:spcPct val="20000"/>
                        </a:spcBef>
                        <a:buFont typeface="Arial" panose="020B0604020202020204" pitchFamily="34" charset="0"/>
                        <a:defRPr sz="2800">
                          <a:solidFill>
                            <a:schemeClr val="tx1"/>
                          </a:solidFill>
                          <a:latin typeface="Times New Roman" panose="02020603050405020304" pitchFamily="18" charset="0"/>
                          <a:ea typeface="华文新魏" panose="02010800040101010101" pitchFamily="2" charset="-122"/>
                        </a:defRPr>
                      </a:lvl2pPr>
                      <a:lvl3pPr marL="1143000" indent="-228600" eaLnBrk="0" hangingPunct="0">
                        <a:spcBef>
                          <a:spcPct val="20000"/>
                        </a:spcBef>
                        <a:buFont typeface="Arial" panose="020B0604020202020204" pitchFamily="34" charset="0"/>
                        <a:defRPr sz="2400">
                          <a:solidFill>
                            <a:schemeClr val="tx1"/>
                          </a:solidFill>
                          <a:latin typeface="Times New Roman" panose="02020603050405020304" pitchFamily="18" charset="0"/>
                          <a:ea typeface="华文新魏" panose="02010800040101010101" pitchFamily="2" charset="-122"/>
                        </a:defRPr>
                      </a:lvl3pPr>
                      <a:lvl4pPr marL="16002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spcBef>
                          <a:spcPct val="20000"/>
                        </a:spcBef>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Times New Roman" panose="02020603050405020304" pitchFamily="18" charset="0"/>
                          <a:ea typeface="华文新魏" panose="0201080004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47%</a:t>
                      </a:r>
                      <a:endParaRPr kumimoji="0" lang="en-AU"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7015" marR="67015" marT="44656" marB="446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528609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blinds(horizontal)">
                                      <p:cBhvr>
                                        <p:cTn id="12" dur="500"/>
                                        <p:tgtEl>
                                          <p:spTgt spid="922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220">
                                            <p:txEl>
                                              <p:pRg st="2" end="2"/>
                                            </p:txEl>
                                          </p:spTgt>
                                        </p:tgtEl>
                                        <p:attrNameLst>
                                          <p:attrName>style.visibility</p:attrName>
                                        </p:attrNameLst>
                                      </p:cBhvr>
                                      <p:to>
                                        <p:strVal val="visible"/>
                                      </p:to>
                                    </p:set>
                                    <p:animEffect transition="in" filter="blinds(horizontal)">
                                      <p:cBhvr>
                                        <p:cTn id="15" dur="500"/>
                                        <p:tgtEl>
                                          <p:spTgt spid="922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220">
                                            <p:txEl>
                                              <p:pRg st="3" end="3"/>
                                            </p:txEl>
                                          </p:spTgt>
                                        </p:tgtEl>
                                        <p:attrNameLst>
                                          <p:attrName>style.visibility</p:attrName>
                                        </p:attrNameLst>
                                      </p:cBhvr>
                                      <p:to>
                                        <p:strVal val="visible"/>
                                      </p:to>
                                    </p:set>
                                    <p:animEffect transition="in" filter="blinds(horizontal)">
                                      <p:cBhvr>
                                        <p:cTn id="18" dur="500"/>
                                        <p:tgtEl>
                                          <p:spTgt spid="922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220">
                                            <p:txEl>
                                              <p:pRg st="4" end="4"/>
                                            </p:txEl>
                                          </p:spTgt>
                                        </p:tgtEl>
                                        <p:attrNameLst>
                                          <p:attrName>style.visibility</p:attrName>
                                        </p:attrNameLst>
                                      </p:cBhvr>
                                      <p:to>
                                        <p:strVal val="visible"/>
                                      </p:to>
                                    </p:set>
                                    <p:animEffect transition="in" filter="blinds(horizontal)">
                                      <p:cBhvr>
                                        <p:cTn id="21" dur="500"/>
                                        <p:tgtEl>
                                          <p:spTgt spid="922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220">
                                            <p:txEl>
                                              <p:pRg st="5" end="5"/>
                                            </p:txEl>
                                          </p:spTgt>
                                        </p:tgtEl>
                                        <p:attrNameLst>
                                          <p:attrName>style.visibility</p:attrName>
                                        </p:attrNameLst>
                                      </p:cBhvr>
                                      <p:to>
                                        <p:strVal val="visible"/>
                                      </p:to>
                                    </p:set>
                                    <p:animEffect transition="in" filter="blinds(horizontal)">
                                      <p:cBhvr>
                                        <p:cTn id="24" dur="500"/>
                                        <p:tgtEl>
                                          <p:spTgt spid="922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220">
                                            <p:txEl>
                                              <p:pRg st="6" end="6"/>
                                            </p:txEl>
                                          </p:spTgt>
                                        </p:tgtEl>
                                        <p:attrNameLst>
                                          <p:attrName>style.visibility</p:attrName>
                                        </p:attrNameLst>
                                      </p:cBhvr>
                                      <p:to>
                                        <p:strVal val="visible"/>
                                      </p:to>
                                    </p:set>
                                    <p:animEffect transition="in" filter="blinds(horizontal)">
                                      <p:cBhvr>
                                        <p:cTn id="27" dur="500"/>
                                        <p:tgtEl>
                                          <p:spTgt spid="9220">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220">
                                            <p:txEl>
                                              <p:pRg st="7" end="7"/>
                                            </p:txEl>
                                          </p:spTgt>
                                        </p:tgtEl>
                                        <p:attrNameLst>
                                          <p:attrName>style.visibility</p:attrName>
                                        </p:attrNameLst>
                                      </p:cBhvr>
                                      <p:to>
                                        <p:strVal val="visible"/>
                                      </p:to>
                                    </p:set>
                                    <p:animEffect transition="in" filter="blinds(horizontal)">
                                      <p:cBhvr>
                                        <p:cTn id="30" dur="500"/>
                                        <p:tgtEl>
                                          <p:spTgt spid="9220">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9220">
                                            <p:txEl>
                                              <p:pRg st="8" end="8"/>
                                            </p:txEl>
                                          </p:spTgt>
                                        </p:tgtEl>
                                        <p:attrNameLst>
                                          <p:attrName>style.visibility</p:attrName>
                                        </p:attrNameLst>
                                      </p:cBhvr>
                                      <p:to>
                                        <p:strVal val="visible"/>
                                      </p:to>
                                    </p:set>
                                    <p:animEffect transition="in" filter="blinds(horizontal)">
                                      <p:cBhvr>
                                        <p:cTn id="33" dur="500"/>
                                        <p:tgtEl>
                                          <p:spTgt spid="9220">
                                            <p:txEl>
                                              <p:pRg st="8" end="8"/>
                                            </p:txEl>
                                          </p:spTgt>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83A583C-7E43-F922-6FC5-0E8EC416D050}"/>
              </a:ext>
            </a:extLst>
          </p:cNvPr>
          <p:cNvSpPr txBox="1">
            <a:spLocks noChangeArrowheads="1"/>
          </p:cNvSpPr>
          <p:nvPr/>
        </p:nvSpPr>
        <p:spPr>
          <a:xfrm>
            <a:off x="1725613" y="15875"/>
            <a:ext cx="5694362" cy="412750"/>
          </a:xfrm>
          <a:prstGeom prst="rect">
            <a:avLst/>
          </a:prstGeom>
        </p:spPr>
        <p:txBody>
          <a:bodyPr lIns="80147" tIns="40074" rIns="80147" bIns="40074"/>
          <a:lstStyle>
            <a:lvl1pPr defTabSz="1211263" eaLnBrk="0" hangingPunct="0">
              <a:defRPr sz="2100">
                <a:solidFill>
                  <a:schemeClr val="tx1"/>
                </a:solidFill>
                <a:latin typeface="Times New Roman" panose="02020603050405020304" pitchFamily="18" charset="0"/>
                <a:ea typeface="宋体" panose="02010600030101010101" pitchFamily="2" charset="-122"/>
              </a:defRPr>
            </a:lvl1pPr>
            <a:lvl2pPr marL="742950" indent="-285750" defTabSz="1211263"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defTabSz="1211263"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defTabSz="1211263"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defTabSz="1211263"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211263"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a:solidFill>
                  <a:srgbClr val="FFFF00"/>
                </a:solidFill>
                <a:ea typeface="微软雅黑" panose="020B0503020204020204" pitchFamily="34" charset="-122"/>
              </a:rPr>
              <a:t>并行</a:t>
            </a:r>
            <a:r>
              <a:rPr lang="en-US" altLang="zh-CN" sz="2400" b="1">
                <a:solidFill>
                  <a:srgbClr val="FFFF00"/>
                </a:solidFill>
                <a:ea typeface="微软雅黑" panose="020B0503020204020204" pitchFamily="34" charset="-122"/>
              </a:rPr>
              <a:t>I/O</a:t>
            </a:r>
            <a:r>
              <a:rPr lang="zh-CN" altLang="en-US" sz="2400" b="1">
                <a:solidFill>
                  <a:srgbClr val="FFFF00"/>
                </a:solidFill>
                <a:ea typeface="微软雅黑" panose="020B0503020204020204" pitchFamily="34" charset="-122"/>
              </a:rPr>
              <a:t>：廉价磁盘冗余阵列</a:t>
            </a:r>
            <a:endParaRPr lang="en-US" altLang="zh-CN" sz="2400" b="1">
              <a:solidFill>
                <a:srgbClr val="FFFF00"/>
              </a:solidFill>
              <a:ea typeface="微软雅黑" panose="020B0503020204020204" pitchFamily="34" charset="-122"/>
            </a:endParaRPr>
          </a:p>
        </p:txBody>
      </p:sp>
      <p:sp>
        <p:nvSpPr>
          <p:cNvPr id="12292" name="Rectangle 4">
            <a:extLst>
              <a:ext uri="{FF2B5EF4-FFF2-40B4-BE49-F238E27FC236}">
                <a16:creationId xmlns:a16="http://schemas.microsoft.com/office/drawing/2014/main" id="{EB3CE4CE-B725-8D98-3030-711CDB94B466}"/>
              </a:ext>
            </a:extLst>
          </p:cNvPr>
          <p:cNvSpPr>
            <a:spLocks noChangeArrowheads="1"/>
          </p:cNvSpPr>
          <p:nvPr/>
        </p:nvSpPr>
        <p:spPr bwMode="auto">
          <a:xfrm>
            <a:off x="571500" y="714375"/>
            <a:ext cx="8174038" cy="5800725"/>
          </a:xfrm>
          <a:prstGeom prst="rect">
            <a:avLst/>
          </a:prstGeom>
          <a:noFill/>
          <a:ln w="12700">
            <a:noFill/>
            <a:miter lim="800000"/>
            <a:headEnd/>
            <a:tailEnd/>
          </a:ln>
        </p:spPr>
        <p:txBody>
          <a:bodyPr lIns="55658" tIns="22263" rIns="55658" bIns="22263">
            <a:spAutoFit/>
          </a:bodyPr>
          <a:lstStyle>
            <a:lvl1pPr marL="300038" indent="-300038" eaLnBrk="0" hangingPunct="0">
              <a:defRPr sz="2100">
                <a:solidFill>
                  <a:schemeClr val="tx1"/>
                </a:solidFill>
                <a:latin typeface="Times New Roman" panose="02020603050405020304" pitchFamily="18" charset="0"/>
                <a:ea typeface="宋体" panose="02010600030101010101" pitchFamily="2" charset="-122"/>
              </a:defRPr>
            </a:lvl1pPr>
            <a:lvl2pPr marL="722313" indent="-361950" eaLnBrk="0" hangingPunct="0">
              <a:defRPr sz="2100">
                <a:solidFill>
                  <a:schemeClr val="tx1"/>
                </a:solidFill>
                <a:latin typeface="Times New Roman" panose="02020603050405020304" pitchFamily="18" charset="0"/>
                <a:ea typeface="宋体" panose="02010600030101010101" pitchFamily="2" charset="-122"/>
              </a:defRPr>
            </a:lvl2pPr>
            <a:lvl3pPr marL="1143000" indent="-228600" eaLnBrk="0" hangingPunct="0">
              <a:defRPr sz="2100">
                <a:solidFill>
                  <a:schemeClr val="tx1"/>
                </a:solidFill>
                <a:latin typeface="Times New Roman" panose="02020603050405020304" pitchFamily="18" charset="0"/>
                <a:ea typeface="宋体" panose="02010600030101010101" pitchFamily="2" charset="-122"/>
              </a:defRPr>
            </a:lvl3pPr>
            <a:lvl4pPr marL="1600200" indent="-228600" eaLnBrk="0" hangingPunct="0">
              <a:defRPr sz="2100">
                <a:solidFill>
                  <a:schemeClr val="tx1"/>
                </a:solidFill>
                <a:latin typeface="Times New Roman" panose="02020603050405020304" pitchFamily="18" charset="0"/>
                <a:ea typeface="宋体" panose="02010600030101010101" pitchFamily="2" charset="-122"/>
              </a:defRPr>
            </a:lvl4pPr>
            <a:lvl5pPr marL="2057400" indent="-228600" eaLnBrk="0" hangingPunct="0">
              <a:defRPr sz="2100">
                <a:solidFill>
                  <a:schemeClr val="tx1"/>
                </a:solidFill>
                <a:latin typeface="Times New Roman" panose="02020603050405020304" pitchFamily="18" charset="0"/>
                <a:ea typeface="宋体" panose="02010600030101010101" pitchFamily="2" charset="-122"/>
              </a:defRPr>
            </a:lvl5pPr>
            <a:lvl6pPr marL="25146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6pPr>
            <a:lvl7pPr marL="29718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7pPr>
            <a:lvl8pPr marL="34290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8pPr>
            <a:lvl9pPr marL="3886200" indent="-228600" defTabSz="1060450" eaLnBrk="0" fontAlgn="base" hangingPunct="0">
              <a:spcBef>
                <a:spcPct val="0"/>
              </a:spcBef>
              <a:spcAft>
                <a:spcPct val="0"/>
              </a:spcAft>
              <a:defRPr sz="21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00000"/>
              </a:buClr>
              <a:buFont typeface="Wingdings" pitchFamily="2" charset="2"/>
              <a:buChar char="p"/>
            </a:pPr>
            <a:r>
              <a:rPr lang="zh-CN" altLang="en-US" sz="2800">
                <a:solidFill>
                  <a:srgbClr val="000000"/>
                </a:solidFill>
                <a:ea typeface="黑体" panose="02010609060101010101" pitchFamily="49" charset="-122"/>
              </a:rPr>
              <a:t>显然，不但计算需要并行，</a:t>
            </a:r>
            <a:r>
              <a:rPr lang="en-US" altLang="zh-CN" sz="2800">
                <a:solidFill>
                  <a:srgbClr val="000000"/>
                </a:solidFill>
                <a:ea typeface="黑体" panose="02010609060101010101" pitchFamily="49" charset="-122"/>
              </a:rPr>
              <a:t>I/O</a:t>
            </a:r>
            <a:r>
              <a:rPr lang="zh-CN" altLang="en-US" sz="2800">
                <a:solidFill>
                  <a:srgbClr val="000000"/>
                </a:solidFill>
                <a:ea typeface="黑体" panose="02010609060101010101" pitchFamily="49" charset="-122"/>
              </a:rPr>
              <a:t>也需要提高性能</a:t>
            </a:r>
            <a:endParaRPr lang="en-US" altLang="zh-CN" sz="2800">
              <a:solidFill>
                <a:srgbClr val="000000"/>
              </a:solidFill>
              <a:ea typeface="黑体" panose="02010609060101010101" pitchFamily="49" charset="-122"/>
            </a:endParaRPr>
          </a:p>
          <a:p>
            <a:pPr eaLnBrk="1" hangingPunct="1">
              <a:lnSpc>
                <a:spcPct val="120000"/>
              </a:lnSpc>
              <a:buClr>
                <a:srgbClr val="C00000"/>
              </a:buClr>
              <a:buFont typeface="Wingdings" pitchFamily="2" charset="2"/>
              <a:buChar char="p"/>
            </a:pPr>
            <a:r>
              <a:rPr lang="zh-CN" altLang="en-US" sz="2800">
                <a:solidFill>
                  <a:srgbClr val="000000"/>
                </a:solidFill>
                <a:ea typeface="黑体" panose="02010609060101010101" pitchFamily="49" charset="-122"/>
              </a:rPr>
              <a:t>很自然的想法是将并行引入</a:t>
            </a:r>
            <a:r>
              <a:rPr lang="en-US" altLang="zh-CN" sz="2800">
                <a:solidFill>
                  <a:srgbClr val="000000"/>
                </a:solidFill>
                <a:ea typeface="黑体" panose="02010609060101010101" pitchFamily="49" charset="-122"/>
              </a:rPr>
              <a:t>I/O</a:t>
            </a:r>
            <a:r>
              <a:rPr lang="zh-CN" altLang="en-US" sz="2800">
                <a:solidFill>
                  <a:srgbClr val="000000"/>
                </a:solidFill>
                <a:ea typeface="黑体" panose="02010609060101010101" pitchFamily="49" charset="-122"/>
              </a:rPr>
              <a:t>设计中，否则在处理器和存储器上所有花费的并行努力，会因为程序进行</a:t>
            </a:r>
            <a:r>
              <a:rPr lang="en-US" altLang="zh-CN" sz="2800">
                <a:solidFill>
                  <a:srgbClr val="000000"/>
                </a:solidFill>
                <a:ea typeface="黑体" panose="02010609060101010101" pitchFamily="49" charset="-122"/>
              </a:rPr>
              <a:t>I/O</a:t>
            </a:r>
            <a:r>
              <a:rPr lang="zh-CN" altLang="en-US" sz="2800">
                <a:solidFill>
                  <a:srgbClr val="000000"/>
                </a:solidFill>
                <a:ea typeface="黑体" panose="02010609060101010101" pitchFamily="49" charset="-122"/>
              </a:rPr>
              <a:t>操作时被其浪费掉</a:t>
            </a:r>
            <a:endParaRPr lang="en-US" altLang="zh-CN" sz="2800">
              <a:solidFill>
                <a:srgbClr val="000000"/>
              </a:solidFill>
              <a:ea typeface="黑体" panose="02010609060101010101" pitchFamily="49" charset="-122"/>
            </a:endParaRPr>
          </a:p>
          <a:p>
            <a:pPr eaLnBrk="1" hangingPunct="1">
              <a:lnSpc>
                <a:spcPct val="120000"/>
              </a:lnSpc>
              <a:buClr>
                <a:srgbClr val="C00000"/>
              </a:buClr>
              <a:buFont typeface="Wingdings" pitchFamily="2" charset="2"/>
              <a:buChar char="p"/>
            </a:pPr>
            <a:r>
              <a:rPr lang="zh-CN" altLang="en-US" sz="2800">
                <a:solidFill>
                  <a:srgbClr val="000000"/>
                </a:solidFill>
                <a:ea typeface="黑体" panose="02010609060101010101" pitchFamily="49" charset="-122"/>
              </a:rPr>
              <a:t>所用措施：</a:t>
            </a:r>
            <a:r>
              <a:rPr lang="en-US" altLang="zh-CN" sz="2800">
                <a:solidFill>
                  <a:srgbClr val="FF0000"/>
                </a:solidFill>
                <a:ea typeface="黑体" panose="02010609060101010101" pitchFamily="49" charset="-122"/>
              </a:rPr>
              <a:t>RAID</a:t>
            </a:r>
            <a:r>
              <a:rPr lang="en-US" altLang="zh-CN" sz="2800">
                <a:solidFill>
                  <a:srgbClr val="000000"/>
                </a:solidFill>
                <a:ea typeface="黑体" panose="02010609060101010101" pitchFamily="49" charset="-122"/>
              </a:rPr>
              <a:t>-</a:t>
            </a:r>
            <a:r>
              <a:rPr lang="en-US" altLang="zh-CN" sz="2800">
                <a:solidFill>
                  <a:srgbClr val="FF0000"/>
                </a:solidFill>
                <a:ea typeface="黑体" panose="02010609060101010101" pitchFamily="49" charset="-122"/>
              </a:rPr>
              <a:t>R</a:t>
            </a:r>
            <a:r>
              <a:rPr lang="en-US" altLang="zh-CN" sz="2800">
                <a:solidFill>
                  <a:srgbClr val="000000"/>
                </a:solidFill>
                <a:ea typeface="黑体" panose="02010609060101010101" pitchFamily="49" charset="-122"/>
              </a:rPr>
              <a:t>edundant </a:t>
            </a:r>
            <a:r>
              <a:rPr lang="en-US" altLang="zh-CN" sz="2800">
                <a:solidFill>
                  <a:srgbClr val="FF0000"/>
                </a:solidFill>
                <a:ea typeface="黑体" panose="02010609060101010101" pitchFamily="49" charset="-122"/>
              </a:rPr>
              <a:t>A</a:t>
            </a:r>
            <a:r>
              <a:rPr lang="en-US" altLang="zh-CN" sz="2800">
                <a:solidFill>
                  <a:srgbClr val="000000"/>
                </a:solidFill>
                <a:ea typeface="黑体" panose="02010609060101010101" pitchFamily="49" charset="-122"/>
              </a:rPr>
              <a:t>rrays of </a:t>
            </a:r>
            <a:r>
              <a:rPr lang="en-US" altLang="zh-CN" sz="2800">
                <a:solidFill>
                  <a:srgbClr val="FF0000"/>
                </a:solidFill>
                <a:ea typeface="黑体" panose="02010609060101010101" pitchFamily="49" charset="-122"/>
              </a:rPr>
              <a:t>I</a:t>
            </a:r>
            <a:r>
              <a:rPr lang="en-US" altLang="zh-CN" sz="2800">
                <a:solidFill>
                  <a:srgbClr val="000000"/>
                </a:solidFill>
                <a:ea typeface="黑体" panose="02010609060101010101" pitchFamily="49" charset="-122"/>
              </a:rPr>
              <a:t>nexpensive </a:t>
            </a:r>
            <a:r>
              <a:rPr lang="en-US" altLang="zh-CN" sz="2800">
                <a:solidFill>
                  <a:srgbClr val="FF0000"/>
                </a:solidFill>
                <a:ea typeface="黑体" panose="02010609060101010101" pitchFamily="49" charset="-122"/>
              </a:rPr>
              <a:t>D</a:t>
            </a:r>
            <a:r>
              <a:rPr lang="en-US" altLang="zh-CN" sz="2800">
                <a:solidFill>
                  <a:srgbClr val="000000"/>
                </a:solidFill>
                <a:ea typeface="黑体" panose="02010609060101010101" pitchFamily="49" charset="-122"/>
              </a:rPr>
              <a:t>isk (</a:t>
            </a:r>
            <a:r>
              <a:rPr lang="zh-CN" altLang="en-US" sz="2800">
                <a:solidFill>
                  <a:srgbClr val="000000"/>
                </a:solidFill>
                <a:ea typeface="黑体" panose="02010609060101010101" pitchFamily="49" charset="-122"/>
              </a:rPr>
              <a:t>廉价磁盘冗余阵列</a:t>
            </a:r>
            <a:r>
              <a:rPr lang="en-US" altLang="zh-CN" sz="2800">
                <a:solidFill>
                  <a:srgbClr val="000000"/>
                </a:solidFill>
                <a:ea typeface="黑体" panose="02010609060101010101" pitchFamily="49" charset="-122"/>
              </a:rPr>
              <a:t>)</a:t>
            </a:r>
          </a:p>
          <a:p>
            <a:pPr lvl="1" eaLnBrk="1" hangingPunct="1">
              <a:lnSpc>
                <a:spcPct val="120000"/>
              </a:lnSpc>
              <a:buClr>
                <a:srgbClr val="C00000"/>
              </a:buClr>
              <a:buFont typeface="Wingdings" pitchFamily="2" charset="2"/>
              <a:buChar char="Ø"/>
            </a:pPr>
            <a:r>
              <a:rPr lang="en-US" altLang="zh-CN" sz="2600">
                <a:solidFill>
                  <a:srgbClr val="000000"/>
                </a:solidFill>
                <a:ea typeface="黑体" panose="02010609060101010101" pitchFamily="49" charset="-122"/>
              </a:rPr>
              <a:t>RAID</a:t>
            </a:r>
            <a:r>
              <a:rPr lang="zh-CN" altLang="en-US" sz="2600">
                <a:solidFill>
                  <a:srgbClr val="000000"/>
                </a:solidFill>
                <a:ea typeface="黑体" panose="02010609060101010101" pitchFamily="49" charset="-122"/>
              </a:rPr>
              <a:t>的基本思想</a:t>
            </a:r>
          </a:p>
          <a:p>
            <a:pPr lvl="1" eaLnBrk="1" hangingPunct="1">
              <a:lnSpc>
                <a:spcPct val="120000"/>
              </a:lnSpc>
              <a:buClr>
                <a:srgbClr val="C00000"/>
              </a:buClr>
              <a:buSzPct val="80000"/>
              <a:buFont typeface="Wingdings" pitchFamily="2" charset="2"/>
              <a:buChar char="v"/>
            </a:pPr>
            <a:r>
              <a:rPr lang="zh-CN" altLang="en-US" sz="2400">
                <a:solidFill>
                  <a:srgbClr val="000000"/>
                </a:solidFill>
                <a:ea typeface="黑体" panose="02010609060101010101" pitchFamily="49" charset="-122"/>
              </a:rPr>
              <a:t>将多个具有独立操作的廉价磁盘按某种方式组织成一个磁盘阵列，以增加容量，利用类似于主存的多体交叉技术，将数据存储在多个盘体上，让这些盘并行工作来提高数据传输速度，并采用冗余磁盘技术来进行错误恢复以提高系统可靠性。</a:t>
            </a:r>
            <a:endParaRPr lang="zh-CN" altLang="en-US" sz="2800">
              <a:solidFill>
                <a:srgbClr val="00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2">
                                            <p:txEl>
                                              <p:pRg st="2" end="2"/>
                                            </p:txEl>
                                          </p:spTgt>
                                        </p:tgtEl>
                                        <p:attrNameLst>
                                          <p:attrName>style.visibility</p:attrName>
                                        </p:attrNameLst>
                                      </p:cBhvr>
                                      <p:to>
                                        <p:strVal val="visible"/>
                                      </p:to>
                                    </p:set>
                                    <p:animEffect transition="in" filter="blinds(horizontal)">
                                      <p:cBhvr>
                                        <p:cTn id="7" dur="500"/>
                                        <p:tgtEl>
                                          <p:spTgt spid="1229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2">
                                            <p:txEl>
                                              <p:pRg st="3" end="3"/>
                                            </p:txEl>
                                          </p:spTgt>
                                        </p:tgtEl>
                                        <p:attrNameLst>
                                          <p:attrName>style.visibility</p:attrName>
                                        </p:attrNameLst>
                                      </p:cBhvr>
                                      <p:to>
                                        <p:strVal val="visible"/>
                                      </p:to>
                                    </p:set>
                                    <p:animEffect transition="in" filter="blinds(horizontal)">
                                      <p:cBhvr>
                                        <p:cTn id="10" dur="500"/>
                                        <p:tgtEl>
                                          <p:spTgt spid="1229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292">
                                            <p:txEl>
                                              <p:pRg st="4" end="4"/>
                                            </p:txEl>
                                          </p:spTgt>
                                        </p:tgtEl>
                                        <p:attrNameLst>
                                          <p:attrName>style.visibility</p:attrName>
                                        </p:attrNameLst>
                                      </p:cBhvr>
                                      <p:to>
                                        <p:strVal val="visible"/>
                                      </p:to>
                                    </p:set>
                                    <p:animEffect transition="in" filter="blinds(horizontal)">
                                      <p:cBhvr>
                                        <p:cTn id="13" dur="500"/>
                                        <p:tgtEl>
                                          <p:spTgt spid="122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精品课">
      <a:majorFont>
        <a:latin typeface="Times New Roman"/>
        <a:ea typeface="华文新魏"/>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1296</TotalTime>
  <Words>2749</Words>
  <Application>Microsoft Macintosh PowerPoint</Application>
  <PresentationFormat>全屏显示(4:3)</PresentationFormat>
  <Paragraphs>198</Paragraphs>
  <Slides>25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Times New Roman</vt:lpstr>
      <vt:lpstr>宋体</vt:lpstr>
      <vt:lpstr>Arial</vt:lpstr>
      <vt:lpstr>华文新魏</vt:lpstr>
      <vt:lpstr>Calibri</vt:lpstr>
      <vt:lpstr>黑体</vt:lpstr>
      <vt:lpstr>微软雅黑</vt:lpstr>
      <vt:lpstr>Wingdings</vt:lpstr>
      <vt:lpstr>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Talbot wang</cp:lastModifiedBy>
  <cp:revision>104</cp:revision>
  <dcterms:created xsi:type="dcterms:W3CDTF">2012-11-07T04:55:16Z</dcterms:created>
  <dcterms:modified xsi:type="dcterms:W3CDTF">2024-03-19T01:38:06Z</dcterms:modified>
</cp:coreProperties>
</file>