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88" r:id="rId7"/>
    <p:sldId id="261" r:id="rId8"/>
    <p:sldId id="262" r:id="rId9"/>
    <p:sldId id="263" r:id="rId10"/>
    <p:sldId id="264" r:id="rId11"/>
    <p:sldId id="281" r:id="rId12"/>
    <p:sldId id="282" r:id="rId13"/>
    <p:sldId id="265" r:id="rId14"/>
    <p:sldId id="283" r:id="rId15"/>
    <p:sldId id="285" r:id="rId16"/>
    <p:sldId id="286" r:id="rId17"/>
    <p:sldId id="266" r:id="rId18"/>
    <p:sldId id="267" r:id="rId19"/>
    <p:sldId id="268" r:id="rId20"/>
    <p:sldId id="269" r:id="rId21"/>
    <p:sldId id="270" r:id="rId22"/>
    <p:sldId id="271" r:id="rId23"/>
    <p:sldId id="290" r:id="rId24"/>
    <p:sldId id="289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x="9144000" cy="5143500" type="screen16x9"/>
  <p:notesSz cx="6858000" cy="9144000"/>
  <p:embeddedFontLst>
    <p:embeddedFont>
      <p:font typeface="Albert Sans" panose="020B0604020202020204" charset="0"/>
      <p:regular r:id="rId36"/>
      <p:bold r:id="rId37"/>
      <p:italic r:id="rId38"/>
      <p:boldItalic r:id="rId39"/>
    </p:embeddedFont>
    <p:embeddedFont>
      <p:font typeface="Azeret Mono" panose="020B0604020202020204" charset="0"/>
      <p:regular r:id="rId40"/>
      <p:bold r:id="rId41"/>
      <p:italic r:id="rId42"/>
      <p:boldItalic r:id="rId43"/>
    </p:embeddedFont>
    <p:embeddedFont>
      <p:font typeface="Azeret Mono Black" panose="020B0604020202020204" charset="0"/>
      <p:bold r:id="rId44"/>
      <p:boldItalic r:id="rId45"/>
    </p:embeddedFont>
    <p:embeddedFont>
      <p:font typeface="Azeret Mono SemiBold" panose="020B0604020202020204" charset="0"/>
      <p:regular r:id="rId46"/>
      <p:bold r:id="rId47"/>
      <p:italic r:id="rId48"/>
      <p:boldItalic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DM Sans" pitchFamily="2" charset="0"/>
      <p:regular r:id="rId54"/>
      <p:bold r:id="rId55"/>
      <p:italic r:id="rId56"/>
      <p:boldItalic r:id="rId57"/>
    </p:embeddedFont>
    <p:embeddedFont>
      <p:font typeface="Golos Text" panose="020B0604020202020204" charset="0"/>
      <p:regular r:id="rId58"/>
      <p:bold r:id="rId59"/>
    </p:embeddedFont>
    <p:embeddedFont>
      <p:font typeface="Golos Text Medium" panose="020B0604020202020204" charset="0"/>
      <p:regular r:id="rId60"/>
      <p:bold r:id="rId61"/>
    </p:embeddedFont>
    <p:embeddedFont>
      <p:font typeface="Nunito Light" pitchFamily="2" charset="0"/>
      <p:regular r:id="rId62"/>
      <p: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FF38"/>
    <a:srgbClr val="FF6699"/>
    <a:srgbClr val="FCD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74" autoAdjust="0"/>
  </p:normalViewPr>
  <p:slideViewPr>
    <p:cSldViewPr snapToGrid="0">
      <p:cViewPr varScale="1">
        <p:scale>
          <a:sx n="73" d="100"/>
          <a:sy n="73" d="100"/>
        </p:scale>
        <p:origin x="2650" y="62"/>
      </p:cViewPr>
      <p:guideLst/>
    </p:cSldViewPr>
  </p:slideViewPr>
  <p:notesTextViewPr>
    <p:cViewPr>
      <p:scale>
        <a:sx n="103" d="100"/>
        <a:sy n="10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63" Type="http://schemas.openxmlformats.org/officeDocument/2006/relationships/font" Target="fonts/font2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font" Target="fonts/font23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2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font" Target="fonts/font24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62" Type="http://schemas.openxmlformats.org/officeDocument/2006/relationships/font" Target="fonts/font2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font" Target="fonts/font2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openxmlformats.org/officeDocument/2006/relationships/font" Target="fonts/font25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252d168a45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252d168a45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83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75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252d168a45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252d168a45c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71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69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02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252d168a45c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252d168a45c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252d168a45c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252d168a45c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252d168a45c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252d168a45c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22211e4db6f_1_3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22211e4db6f_1_3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52d168a45c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52d168a45c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252d168a45c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252d168a45c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253d8df93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253d8df93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253d8df93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253d8df93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800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253d8df93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253d8df93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289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252d168a45c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252d168a45c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252d168a45c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252d168a45c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252d168a45c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252d168a45c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253d8df938e_0_3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253d8df938e_0_3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1df8028806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1df8028806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252d168a45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252d168a45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52d168a45c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52d168a45c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252d168a45c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252d168a45c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1df8028806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1df8028806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1df8028806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1df8028806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252d168a45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252d168a45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52d168a45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52d168a45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endParaRPr lang="en-US" b="0" u="non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252d168a45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252d168a45c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</p:txBody>
      </p:sp>
    </p:spTree>
    <p:extLst>
      <p:ext uri="{BB962C8B-B14F-4D97-AF65-F5344CB8AC3E}">
        <p14:creationId xmlns:p14="http://schemas.microsoft.com/office/powerpoint/2010/main" val="914569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1df8028806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1df8028806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252d168a45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252d168a45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252d168a45c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252d168a45c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127922" y="-2293642"/>
            <a:ext cx="5721981" cy="12299944"/>
            <a:chOff x="-2127922" y="-2293642"/>
            <a:chExt cx="5721981" cy="12299944"/>
          </a:xfrm>
        </p:grpSpPr>
        <p:grpSp>
          <p:nvGrpSpPr>
            <p:cNvPr id="10" name="Google Shape;10;p2"/>
            <p:cNvGrpSpPr/>
            <p:nvPr/>
          </p:nvGrpSpPr>
          <p:grpSpPr>
            <a:xfrm rot="-4332731">
              <a:off x="-2300356" y="4496865"/>
              <a:ext cx="6034325" cy="4039107"/>
              <a:chOff x="-1903175" y="-717750"/>
              <a:chExt cx="5012081" cy="3354863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" name="Google Shape;28;p2"/>
            <p:cNvSpPr/>
            <p:nvPr/>
          </p:nvSpPr>
          <p:spPr>
            <a:xfrm rot="10800000" flipH="1">
              <a:off x="-147242" y="-2293642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716800" y="987204"/>
            <a:ext cx="4341900" cy="2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5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716800" y="3841853"/>
            <a:ext cx="43419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2"/>
          <p:cNvSpPr>
            <a:spLocks noGrp="1"/>
          </p:cNvSpPr>
          <p:nvPr>
            <p:ph type="pic" idx="2"/>
          </p:nvPr>
        </p:nvSpPr>
        <p:spPr>
          <a:xfrm>
            <a:off x="5231750" y="552150"/>
            <a:ext cx="3186000" cy="40392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>
            <a:spLocks noGrp="1"/>
          </p:cNvSpPr>
          <p:nvPr>
            <p:ph type="title" hasCustomPrompt="1"/>
          </p:nvPr>
        </p:nvSpPr>
        <p:spPr>
          <a:xfrm>
            <a:off x="1097800" y="1453700"/>
            <a:ext cx="3582300" cy="138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11"/>
          <p:cNvSpPr txBox="1">
            <a:spLocks noGrp="1"/>
          </p:cNvSpPr>
          <p:nvPr>
            <p:ph type="subTitle" idx="1"/>
          </p:nvPr>
        </p:nvSpPr>
        <p:spPr>
          <a:xfrm>
            <a:off x="1097800" y="3144036"/>
            <a:ext cx="35823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1"/>
          <p:cNvSpPr>
            <a:spLocks noGrp="1"/>
          </p:cNvSpPr>
          <p:nvPr>
            <p:ph type="pic" idx="2"/>
          </p:nvPr>
        </p:nvSpPr>
        <p:spPr>
          <a:xfrm>
            <a:off x="5231750" y="552150"/>
            <a:ext cx="3186000" cy="40392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61" name="Google Shape;261;p11"/>
          <p:cNvGrpSpPr/>
          <p:nvPr/>
        </p:nvGrpSpPr>
        <p:grpSpPr>
          <a:xfrm>
            <a:off x="-1294534" y="-2293642"/>
            <a:ext cx="7195576" cy="11264646"/>
            <a:chOff x="-1294534" y="-2293642"/>
            <a:chExt cx="7195576" cy="11264646"/>
          </a:xfrm>
        </p:grpSpPr>
        <p:grpSp>
          <p:nvGrpSpPr>
            <p:cNvPr id="262" name="Google Shape;262;p11"/>
            <p:cNvGrpSpPr/>
            <p:nvPr/>
          </p:nvGrpSpPr>
          <p:grpSpPr>
            <a:xfrm rot="2491918">
              <a:off x="-714028" y="3438930"/>
              <a:ext cx="6034564" cy="4039266"/>
              <a:chOff x="-1903175" y="-717750"/>
              <a:chExt cx="5012081" cy="3354863"/>
            </a:xfrm>
          </p:grpSpPr>
          <p:sp>
            <p:nvSpPr>
              <p:cNvPr id="263" name="Google Shape;263;p11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1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1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1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1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1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1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1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1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1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" name="Google Shape;280;p11"/>
            <p:cNvSpPr/>
            <p:nvPr/>
          </p:nvSpPr>
          <p:spPr>
            <a:xfrm rot="10800000" flipH="1">
              <a:off x="-378917" y="-2293642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3"/>
          <p:cNvGrpSpPr/>
          <p:nvPr/>
        </p:nvGrpSpPr>
        <p:grpSpPr>
          <a:xfrm>
            <a:off x="-2266703" y="-626518"/>
            <a:ext cx="14019734" cy="9801105"/>
            <a:chOff x="-2266703" y="-626518"/>
            <a:chExt cx="14019734" cy="9801105"/>
          </a:xfrm>
        </p:grpSpPr>
        <p:grpSp>
          <p:nvGrpSpPr>
            <p:cNvPr id="284" name="Google Shape;284;p13"/>
            <p:cNvGrpSpPr/>
            <p:nvPr/>
          </p:nvGrpSpPr>
          <p:grpSpPr>
            <a:xfrm rot="-5597125" flipH="1">
              <a:off x="6546622" y="1661308"/>
              <a:ext cx="6034440" cy="4039183"/>
              <a:chOff x="-1903175" y="-717750"/>
              <a:chExt cx="5012081" cy="3354863"/>
            </a:xfrm>
          </p:grpSpPr>
          <p:sp>
            <p:nvSpPr>
              <p:cNvPr id="285" name="Google Shape;285;p13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" name="Google Shape;302;p13"/>
            <p:cNvGrpSpPr/>
            <p:nvPr/>
          </p:nvGrpSpPr>
          <p:grpSpPr>
            <a:xfrm rot="5935255">
              <a:off x="-2820871" y="3861159"/>
              <a:ext cx="6034365" cy="4039134"/>
              <a:chOff x="-1903175" y="-717750"/>
              <a:chExt cx="5012081" cy="3354863"/>
            </a:xfrm>
          </p:grpSpPr>
          <p:sp>
            <p:nvSpPr>
              <p:cNvPr id="303" name="Google Shape;303;p13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" name="Google Shape;320;p13"/>
            <p:cNvSpPr/>
            <p:nvPr/>
          </p:nvSpPr>
          <p:spPr>
            <a:xfrm flipH="1">
              <a:off x="4579373" y="460270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13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2" hasCustomPrompt="1"/>
          </p:nvPr>
        </p:nvSpPr>
        <p:spPr>
          <a:xfrm>
            <a:off x="716175" y="1235990"/>
            <a:ext cx="1092300" cy="4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subTitle" idx="1"/>
          </p:nvPr>
        </p:nvSpPr>
        <p:spPr>
          <a:xfrm>
            <a:off x="716100" y="1664666"/>
            <a:ext cx="2400600" cy="4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3"/>
          <p:cNvSpPr txBox="1">
            <a:spLocks noGrp="1"/>
          </p:cNvSpPr>
          <p:nvPr>
            <p:ph type="subTitle" idx="3"/>
          </p:nvPr>
        </p:nvSpPr>
        <p:spPr>
          <a:xfrm>
            <a:off x="716100" y="2148891"/>
            <a:ext cx="2400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4" hasCustomPrompt="1"/>
          </p:nvPr>
        </p:nvSpPr>
        <p:spPr>
          <a:xfrm>
            <a:off x="3371743" y="1235990"/>
            <a:ext cx="1092300" cy="4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5"/>
          </p:nvPr>
        </p:nvSpPr>
        <p:spPr>
          <a:xfrm>
            <a:off x="3371662" y="1664666"/>
            <a:ext cx="2400600" cy="4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6"/>
          </p:nvPr>
        </p:nvSpPr>
        <p:spPr>
          <a:xfrm>
            <a:off x="3371662" y="2148891"/>
            <a:ext cx="2400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title" idx="7" hasCustomPrompt="1"/>
          </p:nvPr>
        </p:nvSpPr>
        <p:spPr>
          <a:xfrm>
            <a:off x="6027300" y="1235990"/>
            <a:ext cx="1092300" cy="4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8"/>
          </p:nvPr>
        </p:nvSpPr>
        <p:spPr>
          <a:xfrm>
            <a:off x="6027224" y="1664666"/>
            <a:ext cx="2400600" cy="4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9"/>
          </p:nvPr>
        </p:nvSpPr>
        <p:spPr>
          <a:xfrm>
            <a:off x="6027224" y="2148891"/>
            <a:ext cx="2400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title" idx="13" hasCustomPrompt="1"/>
          </p:nvPr>
        </p:nvSpPr>
        <p:spPr>
          <a:xfrm>
            <a:off x="716175" y="2893053"/>
            <a:ext cx="1092300" cy="4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33" name="Google Shape;333;p13"/>
          <p:cNvSpPr txBox="1">
            <a:spLocks noGrp="1"/>
          </p:cNvSpPr>
          <p:nvPr>
            <p:ph type="subTitle" idx="14"/>
          </p:nvPr>
        </p:nvSpPr>
        <p:spPr>
          <a:xfrm>
            <a:off x="716200" y="3321729"/>
            <a:ext cx="2400600" cy="4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3"/>
          <p:cNvSpPr txBox="1">
            <a:spLocks noGrp="1"/>
          </p:cNvSpPr>
          <p:nvPr>
            <p:ph type="subTitle" idx="15"/>
          </p:nvPr>
        </p:nvSpPr>
        <p:spPr>
          <a:xfrm>
            <a:off x="716100" y="3805922"/>
            <a:ext cx="2400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title" idx="16" hasCustomPrompt="1"/>
          </p:nvPr>
        </p:nvSpPr>
        <p:spPr>
          <a:xfrm>
            <a:off x="3371743" y="2893053"/>
            <a:ext cx="1092300" cy="4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36" name="Google Shape;336;p13"/>
          <p:cNvSpPr txBox="1">
            <a:spLocks noGrp="1"/>
          </p:cNvSpPr>
          <p:nvPr>
            <p:ph type="subTitle" idx="17"/>
          </p:nvPr>
        </p:nvSpPr>
        <p:spPr>
          <a:xfrm>
            <a:off x="3371663" y="3321729"/>
            <a:ext cx="2400600" cy="4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subTitle" idx="18"/>
          </p:nvPr>
        </p:nvSpPr>
        <p:spPr>
          <a:xfrm>
            <a:off x="3371662" y="3805922"/>
            <a:ext cx="2400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 idx="19" hasCustomPrompt="1"/>
          </p:nvPr>
        </p:nvSpPr>
        <p:spPr>
          <a:xfrm>
            <a:off x="6027300" y="2893053"/>
            <a:ext cx="1092300" cy="4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20"/>
          </p:nvPr>
        </p:nvSpPr>
        <p:spPr>
          <a:xfrm>
            <a:off x="6027301" y="3321729"/>
            <a:ext cx="2400600" cy="4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21"/>
          </p:nvPr>
        </p:nvSpPr>
        <p:spPr>
          <a:xfrm>
            <a:off x="6027224" y="3805922"/>
            <a:ext cx="2400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14"/>
          <p:cNvGrpSpPr/>
          <p:nvPr/>
        </p:nvGrpSpPr>
        <p:grpSpPr>
          <a:xfrm>
            <a:off x="-4391673" y="-626518"/>
            <a:ext cx="17861801" cy="7839268"/>
            <a:chOff x="-4391673" y="-626518"/>
            <a:chExt cx="17861801" cy="7839268"/>
          </a:xfrm>
        </p:grpSpPr>
        <p:grpSp>
          <p:nvGrpSpPr>
            <p:cNvPr id="343" name="Google Shape;343;p14"/>
            <p:cNvGrpSpPr/>
            <p:nvPr/>
          </p:nvGrpSpPr>
          <p:grpSpPr>
            <a:xfrm rot="-3317298">
              <a:off x="-4030586" y="1518797"/>
              <a:ext cx="6034416" cy="4039167"/>
              <a:chOff x="-1903175" y="-717750"/>
              <a:chExt cx="5012081" cy="3354863"/>
            </a:xfrm>
          </p:grpSpPr>
          <p:sp>
            <p:nvSpPr>
              <p:cNvPr id="344" name="Google Shape;344;p14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4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4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4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4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4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4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4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4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4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4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4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1" name="Google Shape;361;p14"/>
            <p:cNvSpPr/>
            <p:nvPr/>
          </p:nvSpPr>
          <p:spPr>
            <a:xfrm rot="5400000" flipH="1">
              <a:off x="-3026602" y="346935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2" name="Google Shape;362;p14"/>
            <p:cNvGrpSpPr/>
            <p:nvPr/>
          </p:nvGrpSpPr>
          <p:grpSpPr>
            <a:xfrm rot="-953822">
              <a:off x="6997522" y="1695865"/>
              <a:ext cx="6034787" cy="4039416"/>
              <a:chOff x="-1903175" y="-717750"/>
              <a:chExt cx="5012081" cy="3354863"/>
            </a:xfrm>
          </p:grpSpPr>
          <p:sp>
            <p:nvSpPr>
              <p:cNvPr id="363" name="Google Shape;363;p14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4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4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4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4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4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4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4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4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4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4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4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4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0" name="Google Shape;380;p14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14"/>
          <p:cNvSpPr txBox="1">
            <a:spLocks noGrp="1"/>
          </p:cNvSpPr>
          <p:nvPr>
            <p:ph type="body" idx="1"/>
          </p:nvPr>
        </p:nvSpPr>
        <p:spPr>
          <a:xfrm>
            <a:off x="815558" y="1453250"/>
            <a:ext cx="3805200" cy="30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2" name="Google Shape;382;p14"/>
          <p:cNvSpPr txBox="1">
            <a:spLocks noGrp="1"/>
          </p:cNvSpPr>
          <p:nvPr>
            <p:ph type="body" idx="2"/>
          </p:nvPr>
        </p:nvSpPr>
        <p:spPr>
          <a:xfrm>
            <a:off x="4622125" y="1453250"/>
            <a:ext cx="3805200" cy="30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3" name="Google Shape;383;p14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15"/>
          <p:cNvGrpSpPr/>
          <p:nvPr/>
        </p:nvGrpSpPr>
        <p:grpSpPr>
          <a:xfrm>
            <a:off x="-4335111" y="-1457757"/>
            <a:ext cx="16729097" cy="9013142"/>
            <a:chOff x="-4335111" y="-1457757"/>
            <a:chExt cx="16729097" cy="9013142"/>
          </a:xfrm>
        </p:grpSpPr>
        <p:grpSp>
          <p:nvGrpSpPr>
            <p:cNvPr id="386" name="Google Shape;386;p15"/>
            <p:cNvGrpSpPr/>
            <p:nvPr/>
          </p:nvGrpSpPr>
          <p:grpSpPr>
            <a:xfrm rot="8584151">
              <a:off x="-3727018" y="-50088"/>
              <a:ext cx="6034349" cy="4039123"/>
              <a:chOff x="-1903175" y="-717750"/>
              <a:chExt cx="5012081" cy="3354863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5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" name="Google Shape;404;p15"/>
            <p:cNvGrpSpPr/>
            <p:nvPr/>
          </p:nvGrpSpPr>
          <p:grpSpPr>
            <a:xfrm rot="4278011" flipH="1">
              <a:off x="6496551" y="2030456"/>
              <a:ext cx="6034321" cy="4039104"/>
              <a:chOff x="-1903175" y="-717750"/>
              <a:chExt cx="5012081" cy="3354863"/>
            </a:xfrm>
          </p:grpSpPr>
          <p:sp>
            <p:nvSpPr>
              <p:cNvPr id="405" name="Google Shape;405;p15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5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2" name="Google Shape;422;p15"/>
            <p:cNvSpPr/>
            <p:nvPr/>
          </p:nvSpPr>
          <p:spPr>
            <a:xfrm rot="-5400000" flipH="1">
              <a:off x="7975642" y="-721792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 rot="5400000" flipH="1">
              <a:off x="-2580480" y="3019508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15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5"/>
          <p:cNvSpPr txBox="1">
            <a:spLocks noGrp="1"/>
          </p:cNvSpPr>
          <p:nvPr>
            <p:ph type="subTitle" idx="1"/>
          </p:nvPr>
        </p:nvSpPr>
        <p:spPr>
          <a:xfrm>
            <a:off x="971143" y="1189739"/>
            <a:ext cx="7286100" cy="4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5"/>
          <p:cNvSpPr txBox="1">
            <a:spLocks noGrp="1"/>
          </p:cNvSpPr>
          <p:nvPr>
            <p:ph type="subTitle" idx="2"/>
          </p:nvPr>
        </p:nvSpPr>
        <p:spPr>
          <a:xfrm>
            <a:off x="971150" y="1680576"/>
            <a:ext cx="7286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5"/>
          <p:cNvSpPr txBox="1">
            <a:spLocks noGrp="1"/>
          </p:cNvSpPr>
          <p:nvPr>
            <p:ph type="subTitle" idx="3"/>
          </p:nvPr>
        </p:nvSpPr>
        <p:spPr>
          <a:xfrm>
            <a:off x="971046" y="2366886"/>
            <a:ext cx="7286100" cy="4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15"/>
          <p:cNvSpPr txBox="1">
            <a:spLocks noGrp="1"/>
          </p:cNvSpPr>
          <p:nvPr>
            <p:ph type="subTitle" idx="4"/>
          </p:nvPr>
        </p:nvSpPr>
        <p:spPr>
          <a:xfrm>
            <a:off x="971050" y="2857708"/>
            <a:ext cx="7286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5"/>
          <p:cNvSpPr txBox="1">
            <a:spLocks noGrp="1"/>
          </p:cNvSpPr>
          <p:nvPr>
            <p:ph type="subTitle" idx="5"/>
          </p:nvPr>
        </p:nvSpPr>
        <p:spPr>
          <a:xfrm>
            <a:off x="970950" y="3544033"/>
            <a:ext cx="7286100" cy="4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5"/>
          <p:cNvSpPr txBox="1">
            <a:spLocks noGrp="1"/>
          </p:cNvSpPr>
          <p:nvPr>
            <p:ph type="subTitle" idx="6"/>
          </p:nvPr>
        </p:nvSpPr>
        <p:spPr>
          <a:xfrm>
            <a:off x="970950" y="4034866"/>
            <a:ext cx="7286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16"/>
          <p:cNvGrpSpPr/>
          <p:nvPr/>
        </p:nvGrpSpPr>
        <p:grpSpPr>
          <a:xfrm>
            <a:off x="-2266703" y="-626518"/>
            <a:ext cx="14019734" cy="9801105"/>
            <a:chOff x="-2266703" y="-626518"/>
            <a:chExt cx="14019734" cy="9801105"/>
          </a:xfrm>
        </p:grpSpPr>
        <p:grpSp>
          <p:nvGrpSpPr>
            <p:cNvPr id="433" name="Google Shape;433;p16"/>
            <p:cNvGrpSpPr/>
            <p:nvPr/>
          </p:nvGrpSpPr>
          <p:grpSpPr>
            <a:xfrm rot="-5597125" flipH="1">
              <a:off x="6546622" y="1661308"/>
              <a:ext cx="6034440" cy="4039183"/>
              <a:chOff x="-1903175" y="-717750"/>
              <a:chExt cx="5012081" cy="3354863"/>
            </a:xfrm>
          </p:grpSpPr>
          <p:sp>
            <p:nvSpPr>
              <p:cNvPr id="434" name="Google Shape;434;p16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6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6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1" name="Google Shape;451;p16"/>
            <p:cNvGrpSpPr/>
            <p:nvPr/>
          </p:nvGrpSpPr>
          <p:grpSpPr>
            <a:xfrm rot="5935255">
              <a:off x="-2820871" y="3861159"/>
              <a:ext cx="6034365" cy="4039134"/>
              <a:chOff x="-1903175" y="-717750"/>
              <a:chExt cx="5012081" cy="3354863"/>
            </a:xfrm>
          </p:grpSpPr>
          <p:sp>
            <p:nvSpPr>
              <p:cNvPr id="452" name="Google Shape;452;p16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6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6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6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6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6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9" name="Google Shape;469;p16"/>
            <p:cNvSpPr/>
            <p:nvPr/>
          </p:nvSpPr>
          <p:spPr>
            <a:xfrm flipH="1">
              <a:off x="4579373" y="460270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6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6"/>
          <p:cNvSpPr txBox="1">
            <a:spLocks noGrp="1"/>
          </p:cNvSpPr>
          <p:nvPr>
            <p:ph type="subTitle" idx="1"/>
          </p:nvPr>
        </p:nvSpPr>
        <p:spPr>
          <a:xfrm>
            <a:off x="772750" y="2210328"/>
            <a:ext cx="2455500" cy="4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6"/>
          <p:cNvSpPr txBox="1">
            <a:spLocks noGrp="1"/>
          </p:cNvSpPr>
          <p:nvPr>
            <p:ph type="subTitle" idx="2"/>
          </p:nvPr>
        </p:nvSpPr>
        <p:spPr>
          <a:xfrm>
            <a:off x="772750" y="2777407"/>
            <a:ext cx="2455500" cy="15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6"/>
          <p:cNvSpPr txBox="1">
            <a:spLocks noGrp="1"/>
          </p:cNvSpPr>
          <p:nvPr>
            <p:ph type="subTitle" idx="3"/>
          </p:nvPr>
        </p:nvSpPr>
        <p:spPr>
          <a:xfrm>
            <a:off x="3344250" y="2210328"/>
            <a:ext cx="2455500" cy="4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6"/>
          <p:cNvSpPr txBox="1">
            <a:spLocks noGrp="1"/>
          </p:cNvSpPr>
          <p:nvPr>
            <p:ph type="subTitle" idx="4"/>
          </p:nvPr>
        </p:nvSpPr>
        <p:spPr>
          <a:xfrm>
            <a:off x="3344250" y="2777407"/>
            <a:ext cx="2455500" cy="15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6"/>
          <p:cNvSpPr txBox="1">
            <a:spLocks noGrp="1"/>
          </p:cNvSpPr>
          <p:nvPr>
            <p:ph type="subTitle" idx="5"/>
          </p:nvPr>
        </p:nvSpPr>
        <p:spPr>
          <a:xfrm>
            <a:off x="5915750" y="2210328"/>
            <a:ext cx="2455500" cy="4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16"/>
          <p:cNvSpPr txBox="1">
            <a:spLocks noGrp="1"/>
          </p:cNvSpPr>
          <p:nvPr>
            <p:ph type="subTitle" idx="6"/>
          </p:nvPr>
        </p:nvSpPr>
        <p:spPr>
          <a:xfrm>
            <a:off x="5915750" y="2777407"/>
            <a:ext cx="2455500" cy="15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6"/>
          <p:cNvSpPr txBox="1">
            <a:spLocks noGrp="1"/>
          </p:cNvSpPr>
          <p:nvPr>
            <p:ph type="title" idx="7" hasCustomPrompt="1"/>
          </p:nvPr>
        </p:nvSpPr>
        <p:spPr>
          <a:xfrm>
            <a:off x="772750" y="1530850"/>
            <a:ext cx="12711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79" name="Google Shape;479;p16"/>
          <p:cNvSpPr txBox="1">
            <a:spLocks noGrp="1"/>
          </p:cNvSpPr>
          <p:nvPr>
            <p:ph type="title" idx="8" hasCustomPrompt="1"/>
          </p:nvPr>
        </p:nvSpPr>
        <p:spPr>
          <a:xfrm>
            <a:off x="3344250" y="1530850"/>
            <a:ext cx="12711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80" name="Google Shape;480;p16"/>
          <p:cNvSpPr txBox="1">
            <a:spLocks noGrp="1"/>
          </p:cNvSpPr>
          <p:nvPr>
            <p:ph type="title" idx="9" hasCustomPrompt="1"/>
          </p:nvPr>
        </p:nvSpPr>
        <p:spPr>
          <a:xfrm>
            <a:off x="5915750" y="1530850"/>
            <a:ext cx="12711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_1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17"/>
          <p:cNvGrpSpPr/>
          <p:nvPr/>
        </p:nvGrpSpPr>
        <p:grpSpPr>
          <a:xfrm>
            <a:off x="-4335111" y="-1457757"/>
            <a:ext cx="16729097" cy="9013142"/>
            <a:chOff x="-4335111" y="-1457757"/>
            <a:chExt cx="16729097" cy="9013142"/>
          </a:xfrm>
        </p:grpSpPr>
        <p:grpSp>
          <p:nvGrpSpPr>
            <p:cNvPr id="483" name="Google Shape;483;p17"/>
            <p:cNvGrpSpPr/>
            <p:nvPr/>
          </p:nvGrpSpPr>
          <p:grpSpPr>
            <a:xfrm rot="8584151">
              <a:off x="-3727018" y="-50088"/>
              <a:ext cx="6034349" cy="4039123"/>
              <a:chOff x="-1903175" y="-717750"/>
              <a:chExt cx="5012081" cy="3354863"/>
            </a:xfrm>
          </p:grpSpPr>
          <p:sp>
            <p:nvSpPr>
              <p:cNvPr id="484" name="Google Shape;484;p17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7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7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7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7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7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7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7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7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7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7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7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7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17"/>
            <p:cNvGrpSpPr/>
            <p:nvPr/>
          </p:nvGrpSpPr>
          <p:grpSpPr>
            <a:xfrm rot="4278011" flipH="1">
              <a:off x="6496551" y="2030456"/>
              <a:ext cx="6034321" cy="4039104"/>
              <a:chOff x="-1903175" y="-717750"/>
              <a:chExt cx="5012081" cy="3354863"/>
            </a:xfrm>
          </p:grpSpPr>
          <p:sp>
            <p:nvSpPr>
              <p:cNvPr id="502" name="Google Shape;502;p17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7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7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9" name="Google Shape;519;p17"/>
            <p:cNvSpPr/>
            <p:nvPr/>
          </p:nvSpPr>
          <p:spPr>
            <a:xfrm rot="-5400000" flipH="1">
              <a:off x="7975642" y="-721792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 rot="5400000" flipH="1">
              <a:off x="-2580480" y="3019508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17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17"/>
          <p:cNvSpPr txBox="1">
            <a:spLocks noGrp="1"/>
          </p:cNvSpPr>
          <p:nvPr>
            <p:ph type="subTitle" idx="1"/>
          </p:nvPr>
        </p:nvSpPr>
        <p:spPr>
          <a:xfrm>
            <a:off x="1986414" y="1440712"/>
            <a:ext cx="6195600" cy="4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17"/>
          <p:cNvSpPr txBox="1">
            <a:spLocks noGrp="1"/>
          </p:cNvSpPr>
          <p:nvPr>
            <p:ph type="subTitle" idx="2"/>
          </p:nvPr>
        </p:nvSpPr>
        <p:spPr>
          <a:xfrm>
            <a:off x="1986422" y="1922777"/>
            <a:ext cx="61956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17"/>
          <p:cNvSpPr txBox="1">
            <a:spLocks noGrp="1"/>
          </p:cNvSpPr>
          <p:nvPr>
            <p:ph type="subTitle" idx="3"/>
          </p:nvPr>
        </p:nvSpPr>
        <p:spPr>
          <a:xfrm>
            <a:off x="1986332" y="2503561"/>
            <a:ext cx="6195600" cy="4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17"/>
          <p:cNvSpPr txBox="1">
            <a:spLocks noGrp="1"/>
          </p:cNvSpPr>
          <p:nvPr>
            <p:ph type="subTitle" idx="4"/>
          </p:nvPr>
        </p:nvSpPr>
        <p:spPr>
          <a:xfrm>
            <a:off x="1986330" y="2985627"/>
            <a:ext cx="61956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17"/>
          <p:cNvSpPr txBox="1">
            <a:spLocks noGrp="1"/>
          </p:cNvSpPr>
          <p:nvPr>
            <p:ph type="subTitle" idx="5"/>
          </p:nvPr>
        </p:nvSpPr>
        <p:spPr>
          <a:xfrm>
            <a:off x="1986250" y="3566410"/>
            <a:ext cx="6195600" cy="4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17"/>
          <p:cNvSpPr txBox="1">
            <a:spLocks noGrp="1"/>
          </p:cNvSpPr>
          <p:nvPr>
            <p:ph type="subTitle" idx="6"/>
          </p:nvPr>
        </p:nvSpPr>
        <p:spPr>
          <a:xfrm>
            <a:off x="1986261" y="4048476"/>
            <a:ext cx="61956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8"/>
          <p:cNvGrpSpPr/>
          <p:nvPr/>
        </p:nvGrpSpPr>
        <p:grpSpPr>
          <a:xfrm>
            <a:off x="-4391673" y="-626518"/>
            <a:ext cx="17861801" cy="7839268"/>
            <a:chOff x="-4391673" y="-626518"/>
            <a:chExt cx="17861801" cy="7839268"/>
          </a:xfrm>
        </p:grpSpPr>
        <p:grpSp>
          <p:nvGrpSpPr>
            <p:cNvPr id="530" name="Google Shape;530;p18"/>
            <p:cNvGrpSpPr/>
            <p:nvPr/>
          </p:nvGrpSpPr>
          <p:grpSpPr>
            <a:xfrm rot="-3317298">
              <a:off x="-4030586" y="1518797"/>
              <a:ext cx="6034416" cy="4039167"/>
              <a:chOff x="-1903175" y="-717750"/>
              <a:chExt cx="5012081" cy="3354863"/>
            </a:xfrm>
          </p:grpSpPr>
          <p:sp>
            <p:nvSpPr>
              <p:cNvPr id="531" name="Google Shape;531;p18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8" name="Google Shape;548;p18"/>
            <p:cNvSpPr/>
            <p:nvPr/>
          </p:nvSpPr>
          <p:spPr>
            <a:xfrm rot="5400000" flipH="1">
              <a:off x="-3026602" y="346935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9" name="Google Shape;549;p18"/>
            <p:cNvGrpSpPr/>
            <p:nvPr/>
          </p:nvGrpSpPr>
          <p:grpSpPr>
            <a:xfrm rot="-953822">
              <a:off x="6997522" y="1695865"/>
              <a:ext cx="6034787" cy="4039416"/>
              <a:chOff x="-1903175" y="-717750"/>
              <a:chExt cx="5012081" cy="3354863"/>
            </a:xfrm>
          </p:grpSpPr>
          <p:sp>
            <p:nvSpPr>
              <p:cNvPr id="550" name="Google Shape;550;p18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7" name="Google Shape;567;p18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8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8"/>
          <p:cNvSpPr txBox="1">
            <a:spLocks noGrp="1"/>
          </p:cNvSpPr>
          <p:nvPr>
            <p:ph type="subTitle" idx="1"/>
          </p:nvPr>
        </p:nvSpPr>
        <p:spPr>
          <a:xfrm>
            <a:off x="869200" y="1160713"/>
            <a:ext cx="3855300" cy="4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18"/>
          <p:cNvSpPr txBox="1">
            <a:spLocks noGrp="1"/>
          </p:cNvSpPr>
          <p:nvPr>
            <p:ph type="subTitle" idx="2"/>
          </p:nvPr>
        </p:nvSpPr>
        <p:spPr>
          <a:xfrm>
            <a:off x="869200" y="1685271"/>
            <a:ext cx="3855300" cy="29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571" name="Google Shape;571;p18"/>
          <p:cNvSpPr txBox="1">
            <a:spLocks noGrp="1"/>
          </p:cNvSpPr>
          <p:nvPr>
            <p:ph type="subTitle" idx="3"/>
          </p:nvPr>
        </p:nvSpPr>
        <p:spPr>
          <a:xfrm>
            <a:off x="5465671" y="1156511"/>
            <a:ext cx="2961600" cy="4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8"/>
          <p:cNvSpPr txBox="1">
            <a:spLocks noGrp="1"/>
          </p:cNvSpPr>
          <p:nvPr>
            <p:ph type="subTitle" idx="4"/>
          </p:nvPr>
        </p:nvSpPr>
        <p:spPr>
          <a:xfrm>
            <a:off x="5465675" y="1688608"/>
            <a:ext cx="2961600" cy="11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18"/>
          <p:cNvSpPr txBox="1">
            <a:spLocks noGrp="1"/>
          </p:cNvSpPr>
          <p:nvPr>
            <p:ph type="subTitle" idx="5"/>
          </p:nvPr>
        </p:nvSpPr>
        <p:spPr>
          <a:xfrm>
            <a:off x="5465625" y="2960342"/>
            <a:ext cx="2961600" cy="4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8"/>
          <p:cNvSpPr txBox="1">
            <a:spLocks noGrp="1"/>
          </p:cNvSpPr>
          <p:nvPr>
            <p:ph type="subTitle" idx="6"/>
          </p:nvPr>
        </p:nvSpPr>
        <p:spPr>
          <a:xfrm>
            <a:off x="5465625" y="3492475"/>
            <a:ext cx="2961600" cy="11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19"/>
          <p:cNvGrpSpPr/>
          <p:nvPr/>
        </p:nvGrpSpPr>
        <p:grpSpPr>
          <a:xfrm>
            <a:off x="-2266703" y="-626518"/>
            <a:ext cx="14019734" cy="9801105"/>
            <a:chOff x="-2266703" y="-626518"/>
            <a:chExt cx="14019734" cy="9801105"/>
          </a:xfrm>
        </p:grpSpPr>
        <p:grpSp>
          <p:nvGrpSpPr>
            <p:cNvPr id="577" name="Google Shape;577;p19"/>
            <p:cNvGrpSpPr/>
            <p:nvPr/>
          </p:nvGrpSpPr>
          <p:grpSpPr>
            <a:xfrm rot="-5597125" flipH="1">
              <a:off x="6546622" y="1661308"/>
              <a:ext cx="6034440" cy="4039183"/>
              <a:chOff x="-1903175" y="-717750"/>
              <a:chExt cx="5012081" cy="3354863"/>
            </a:xfrm>
          </p:grpSpPr>
          <p:sp>
            <p:nvSpPr>
              <p:cNvPr id="578" name="Google Shape;578;p19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9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9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9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9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9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9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9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9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9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9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9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9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9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9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5" name="Google Shape;595;p19"/>
            <p:cNvGrpSpPr/>
            <p:nvPr/>
          </p:nvGrpSpPr>
          <p:grpSpPr>
            <a:xfrm rot="5935255">
              <a:off x="-2820871" y="3861159"/>
              <a:ext cx="6034365" cy="4039134"/>
              <a:chOff x="-1903175" y="-717750"/>
              <a:chExt cx="5012081" cy="3354863"/>
            </a:xfrm>
          </p:grpSpPr>
          <p:sp>
            <p:nvSpPr>
              <p:cNvPr id="596" name="Google Shape;596;p19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9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9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9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9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9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9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9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9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3" name="Google Shape;613;p19"/>
            <p:cNvSpPr/>
            <p:nvPr/>
          </p:nvSpPr>
          <p:spPr>
            <a:xfrm flipH="1">
              <a:off x="4579373" y="460270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19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19"/>
          <p:cNvSpPr txBox="1">
            <a:spLocks noGrp="1"/>
          </p:cNvSpPr>
          <p:nvPr>
            <p:ph type="subTitle" idx="1"/>
          </p:nvPr>
        </p:nvSpPr>
        <p:spPr>
          <a:xfrm>
            <a:off x="1706700" y="1420944"/>
            <a:ext cx="2721600" cy="4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19"/>
          <p:cNvSpPr txBox="1">
            <a:spLocks noGrp="1"/>
          </p:cNvSpPr>
          <p:nvPr>
            <p:ph type="subTitle" idx="2"/>
          </p:nvPr>
        </p:nvSpPr>
        <p:spPr>
          <a:xfrm>
            <a:off x="1706700" y="1919152"/>
            <a:ext cx="27216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19"/>
          <p:cNvSpPr txBox="1">
            <a:spLocks noGrp="1"/>
          </p:cNvSpPr>
          <p:nvPr>
            <p:ph type="subTitle" idx="3"/>
          </p:nvPr>
        </p:nvSpPr>
        <p:spPr>
          <a:xfrm>
            <a:off x="5637475" y="1420944"/>
            <a:ext cx="2721600" cy="4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19"/>
          <p:cNvSpPr txBox="1">
            <a:spLocks noGrp="1"/>
          </p:cNvSpPr>
          <p:nvPr>
            <p:ph type="subTitle" idx="4"/>
          </p:nvPr>
        </p:nvSpPr>
        <p:spPr>
          <a:xfrm>
            <a:off x="5637475" y="1919152"/>
            <a:ext cx="27216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19"/>
          <p:cNvSpPr txBox="1">
            <a:spLocks noGrp="1"/>
          </p:cNvSpPr>
          <p:nvPr>
            <p:ph type="subTitle" idx="5"/>
          </p:nvPr>
        </p:nvSpPr>
        <p:spPr>
          <a:xfrm>
            <a:off x="1706813" y="2979343"/>
            <a:ext cx="2721600" cy="4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19"/>
          <p:cNvSpPr txBox="1">
            <a:spLocks noGrp="1"/>
          </p:cNvSpPr>
          <p:nvPr>
            <p:ph type="subTitle" idx="6"/>
          </p:nvPr>
        </p:nvSpPr>
        <p:spPr>
          <a:xfrm>
            <a:off x="1706700" y="3477531"/>
            <a:ext cx="27216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19"/>
          <p:cNvSpPr txBox="1">
            <a:spLocks noGrp="1"/>
          </p:cNvSpPr>
          <p:nvPr>
            <p:ph type="subTitle" idx="7"/>
          </p:nvPr>
        </p:nvSpPr>
        <p:spPr>
          <a:xfrm>
            <a:off x="5637476" y="2979343"/>
            <a:ext cx="2721600" cy="4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19"/>
          <p:cNvSpPr txBox="1">
            <a:spLocks noGrp="1"/>
          </p:cNvSpPr>
          <p:nvPr>
            <p:ph type="subTitle" idx="8"/>
          </p:nvPr>
        </p:nvSpPr>
        <p:spPr>
          <a:xfrm>
            <a:off x="5637475" y="3477531"/>
            <a:ext cx="27216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20"/>
          <p:cNvGrpSpPr/>
          <p:nvPr/>
        </p:nvGrpSpPr>
        <p:grpSpPr>
          <a:xfrm>
            <a:off x="-1460052" y="-626518"/>
            <a:ext cx="14930180" cy="9988008"/>
            <a:chOff x="-1460052" y="-626518"/>
            <a:chExt cx="14930180" cy="9988008"/>
          </a:xfrm>
        </p:grpSpPr>
        <p:sp>
          <p:nvSpPr>
            <p:cNvPr id="626" name="Google Shape;626;p20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7" name="Google Shape;627;p20"/>
            <p:cNvGrpSpPr/>
            <p:nvPr/>
          </p:nvGrpSpPr>
          <p:grpSpPr>
            <a:xfrm rot="-5400000">
              <a:off x="-2457698" y="4324590"/>
              <a:ext cx="6034546" cy="4039255"/>
              <a:chOff x="-1903175" y="-717750"/>
              <a:chExt cx="5012081" cy="3354863"/>
            </a:xfrm>
          </p:grpSpPr>
          <p:sp>
            <p:nvSpPr>
              <p:cNvPr id="628" name="Google Shape;628;p20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0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0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0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0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0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0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0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0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0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0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0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0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0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5" name="Google Shape;645;p20"/>
            <p:cNvGrpSpPr/>
            <p:nvPr/>
          </p:nvGrpSpPr>
          <p:grpSpPr>
            <a:xfrm rot="-953822">
              <a:off x="6997522" y="1695865"/>
              <a:ext cx="6034787" cy="4039416"/>
              <a:chOff x="-1903175" y="-717750"/>
              <a:chExt cx="5012081" cy="3354863"/>
            </a:xfrm>
          </p:grpSpPr>
          <p:sp>
            <p:nvSpPr>
              <p:cNvPr id="646" name="Google Shape;646;p20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0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0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0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0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0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0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0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0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0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0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0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0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0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0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0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0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3" name="Google Shape;663;p20"/>
            <p:cNvSpPr/>
            <p:nvPr/>
          </p:nvSpPr>
          <p:spPr>
            <a:xfrm>
              <a:off x="-68827" y="460270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20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20"/>
          <p:cNvSpPr txBox="1">
            <a:spLocks noGrp="1"/>
          </p:cNvSpPr>
          <p:nvPr>
            <p:ph type="subTitle" idx="1"/>
          </p:nvPr>
        </p:nvSpPr>
        <p:spPr>
          <a:xfrm>
            <a:off x="716100" y="1544492"/>
            <a:ext cx="2400600" cy="4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20"/>
          <p:cNvSpPr txBox="1">
            <a:spLocks noGrp="1"/>
          </p:cNvSpPr>
          <p:nvPr>
            <p:ph type="subTitle" idx="2"/>
          </p:nvPr>
        </p:nvSpPr>
        <p:spPr>
          <a:xfrm>
            <a:off x="716100" y="2058436"/>
            <a:ext cx="2400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20"/>
          <p:cNvSpPr txBox="1">
            <a:spLocks noGrp="1"/>
          </p:cNvSpPr>
          <p:nvPr>
            <p:ph type="subTitle" idx="3"/>
          </p:nvPr>
        </p:nvSpPr>
        <p:spPr>
          <a:xfrm>
            <a:off x="3371662" y="1544492"/>
            <a:ext cx="2400600" cy="4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0"/>
          <p:cNvSpPr txBox="1">
            <a:spLocks noGrp="1"/>
          </p:cNvSpPr>
          <p:nvPr>
            <p:ph type="subTitle" idx="4"/>
          </p:nvPr>
        </p:nvSpPr>
        <p:spPr>
          <a:xfrm>
            <a:off x="3371662" y="2058436"/>
            <a:ext cx="2400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20"/>
          <p:cNvSpPr txBox="1">
            <a:spLocks noGrp="1"/>
          </p:cNvSpPr>
          <p:nvPr>
            <p:ph type="subTitle" idx="5"/>
          </p:nvPr>
        </p:nvSpPr>
        <p:spPr>
          <a:xfrm>
            <a:off x="6027224" y="1544492"/>
            <a:ext cx="2400600" cy="4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20"/>
          <p:cNvSpPr txBox="1">
            <a:spLocks noGrp="1"/>
          </p:cNvSpPr>
          <p:nvPr>
            <p:ph type="subTitle" idx="6"/>
          </p:nvPr>
        </p:nvSpPr>
        <p:spPr>
          <a:xfrm>
            <a:off x="6027224" y="2058436"/>
            <a:ext cx="2400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20"/>
          <p:cNvSpPr txBox="1">
            <a:spLocks noGrp="1"/>
          </p:cNvSpPr>
          <p:nvPr>
            <p:ph type="subTitle" idx="7"/>
          </p:nvPr>
        </p:nvSpPr>
        <p:spPr>
          <a:xfrm>
            <a:off x="716200" y="3026690"/>
            <a:ext cx="2400600" cy="4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20"/>
          <p:cNvSpPr txBox="1">
            <a:spLocks noGrp="1"/>
          </p:cNvSpPr>
          <p:nvPr>
            <p:ph type="subTitle" idx="8"/>
          </p:nvPr>
        </p:nvSpPr>
        <p:spPr>
          <a:xfrm>
            <a:off x="716100" y="3540601"/>
            <a:ext cx="2400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20"/>
          <p:cNvSpPr txBox="1">
            <a:spLocks noGrp="1"/>
          </p:cNvSpPr>
          <p:nvPr>
            <p:ph type="subTitle" idx="9"/>
          </p:nvPr>
        </p:nvSpPr>
        <p:spPr>
          <a:xfrm>
            <a:off x="3371663" y="3026690"/>
            <a:ext cx="2400600" cy="4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20"/>
          <p:cNvSpPr txBox="1">
            <a:spLocks noGrp="1"/>
          </p:cNvSpPr>
          <p:nvPr>
            <p:ph type="subTitle" idx="13"/>
          </p:nvPr>
        </p:nvSpPr>
        <p:spPr>
          <a:xfrm>
            <a:off x="3371662" y="3540601"/>
            <a:ext cx="2400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20"/>
          <p:cNvSpPr txBox="1">
            <a:spLocks noGrp="1"/>
          </p:cNvSpPr>
          <p:nvPr>
            <p:ph type="subTitle" idx="14"/>
          </p:nvPr>
        </p:nvSpPr>
        <p:spPr>
          <a:xfrm>
            <a:off x="6027301" y="3026690"/>
            <a:ext cx="2400600" cy="4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20"/>
          <p:cNvSpPr txBox="1">
            <a:spLocks noGrp="1"/>
          </p:cNvSpPr>
          <p:nvPr>
            <p:ph type="subTitle" idx="15"/>
          </p:nvPr>
        </p:nvSpPr>
        <p:spPr>
          <a:xfrm>
            <a:off x="6027224" y="3540601"/>
            <a:ext cx="2400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5402708" y="-2293642"/>
            <a:ext cx="8422704" cy="8028189"/>
            <a:chOff x="5402708" y="-2293642"/>
            <a:chExt cx="8422704" cy="8028189"/>
          </a:xfrm>
        </p:grpSpPr>
        <p:grpSp>
          <p:nvGrpSpPr>
            <p:cNvPr id="34" name="Google Shape;34;p3"/>
            <p:cNvGrpSpPr/>
            <p:nvPr/>
          </p:nvGrpSpPr>
          <p:grpSpPr>
            <a:xfrm rot="10800000">
              <a:off x="7790365" y="1694957"/>
              <a:ext cx="6035047" cy="4039590"/>
              <a:chOff x="-1903175" y="-717750"/>
              <a:chExt cx="5012081" cy="3354863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" name="Google Shape;52;p3"/>
            <p:cNvSpPr/>
            <p:nvPr/>
          </p:nvSpPr>
          <p:spPr>
            <a:xfrm rot="10800000">
              <a:off x="5402708" y="-2293642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3910925" y="2511623"/>
            <a:ext cx="45120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title" idx="2" hasCustomPrompt="1"/>
          </p:nvPr>
        </p:nvSpPr>
        <p:spPr>
          <a:xfrm>
            <a:off x="6345051" y="1103765"/>
            <a:ext cx="2077800" cy="13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5612150" y="3665178"/>
            <a:ext cx="2810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"/>
          <p:cNvSpPr>
            <a:spLocks noGrp="1"/>
          </p:cNvSpPr>
          <p:nvPr>
            <p:ph type="pic" idx="3"/>
          </p:nvPr>
        </p:nvSpPr>
        <p:spPr>
          <a:xfrm>
            <a:off x="724925" y="552150"/>
            <a:ext cx="3186000" cy="40392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21"/>
          <p:cNvGrpSpPr/>
          <p:nvPr/>
        </p:nvGrpSpPr>
        <p:grpSpPr>
          <a:xfrm>
            <a:off x="-2128992" y="-1169542"/>
            <a:ext cx="13432700" cy="8924475"/>
            <a:chOff x="-2128992" y="-1169542"/>
            <a:chExt cx="13432700" cy="8924475"/>
          </a:xfrm>
        </p:grpSpPr>
        <p:grpSp>
          <p:nvGrpSpPr>
            <p:cNvPr id="679" name="Google Shape;679;p21"/>
            <p:cNvGrpSpPr/>
            <p:nvPr/>
          </p:nvGrpSpPr>
          <p:grpSpPr>
            <a:xfrm rot="5400000">
              <a:off x="-2875468" y="2718033"/>
              <a:ext cx="6034546" cy="4039255"/>
              <a:chOff x="-1903175" y="-717750"/>
              <a:chExt cx="5012081" cy="3354863"/>
            </a:xfrm>
          </p:grpSpPr>
          <p:sp>
            <p:nvSpPr>
              <p:cNvPr id="680" name="Google Shape;680;p21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1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1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1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1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1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1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1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1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1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1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1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1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1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1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1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1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7" name="Google Shape;697;p21"/>
            <p:cNvGrpSpPr/>
            <p:nvPr/>
          </p:nvGrpSpPr>
          <p:grpSpPr>
            <a:xfrm>
              <a:off x="-2128992" y="-1169542"/>
              <a:ext cx="13432700" cy="8621075"/>
              <a:chOff x="-2128992" y="-1169542"/>
              <a:chExt cx="13432700" cy="8621075"/>
            </a:xfrm>
          </p:grpSpPr>
          <p:grpSp>
            <p:nvGrpSpPr>
              <p:cNvPr id="698" name="Google Shape;698;p21"/>
              <p:cNvGrpSpPr/>
              <p:nvPr/>
            </p:nvGrpSpPr>
            <p:grpSpPr>
              <a:xfrm rot="-5597125" flipH="1">
                <a:off x="6097297" y="494564"/>
                <a:ext cx="6034440" cy="4039183"/>
                <a:chOff x="-1903175" y="-717750"/>
                <a:chExt cx="5012081" cy="3354863"/>
              </a:xfrm>
            </p:grpSpPr>
            <p:sp>
              <p:nvSpPr>
                <p:cNvPr id="699" name="Google Shape;699;p21"/>
                <p:cNvSpPr/>
                <p:nvPr/>
              </p:nvSpPr>
              <p:spPr>
                <a:xfrm>
                  <a:off x="-1903175" y="-717750"/>
                  <a:ext cx="4795526" cy="2449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50" h="56068" fill="none" extrusionOk="0">
                      <a:moveTo>
                        <a:pt x="0" y="53521"/>
                      </a:moveTo>
                      <a:cubicBezTo>
                        <a:pt x="9358" y="56068"/>
                        <a:pt x="20095" y="52256"/>
                        <a:pt x="25747" y="44390"/>
                      </a:cubicBezTo>
                      <a:cubicBezTo>
                        <a:pt x="29063" y="39776"/>
                        <a:pt x="30637" y="34148"/>
                        <a:pt x="33499" y="29250"/>
                      </a:cubicBezTo>
                      <a:cubicBezTo>
                        <a:pt x="36362" y="24344"/>
                        <a:pt x="41333" y="19892"/>
                        <a:pt x="46985" y="20411"/>
                      </a:cubicBezTo>
                      <a:cubicBezTo>
                        <a:pt x="49799" y="20679"/>
                        <a:pt x="52353" y="22147"/>
                        <a:pt x="54705" y="23720"/>
                      </a:cubicBezTo>
                      <a:cubicBezTo>
                        <a:pt x="62100" y="28667"/>
                        <a:pt x="69309" y="35316"/>
                        <a:pt x="78205" y="35422"/>
                      </a:cubicBezTo>
                      <a:cubicBezTo>
                        <a:pt x="80549" y="35454"/>
                        <a:pt x="83265" y="34724"/>
                        <a:pt x="84165" y="32559"/>
                      </a:cubicBezTo>
                      <a:cubicBezTo>
                        <a:pt x="85147" y="30199"/>
                        <a:pt x="83452" y="27685"/>
                        <a:pt x="82641" y="25269"/>
                      </a:cubicBezTo>
                      <a:cubicBezTo>
                        <a:pt x="81092" y="20671"/>
                        <a:pt x="83087" y="15132"/>
                        <a:pt x="87214" y="12586"/>
                      </a:cubicBezTo>
                      <a:cubicBezTo>
                        <a:pt x="89493" y="11175"/>
                        <a:pt x="92202" y="10672"/>
                        <a:pt x="94756" y="9861"/>
                      </a:cubicBezTo>
                      <a:cubicBezTo>
                        <a:pt x="100570" y="8029"/>
                        <a:pt x="105760" y="4615"/>
                        <a:pt x="109750" y="1"/>
                      </a:cubicBezTo>
                    </a:path>
                  </a:pathLst>
                </a:custGeom>
                <a:noFill/>
                <a:ln w="4050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21"/>
                <p:cNvSpPr/>
                <p:nvPr/>
              </p:nvSpPr>
              <p:spPr>
                <a:xfrm>
                  <a:off x="-1774578" y="-704641"/>
                  <a:ext cx="4680390" cy="2451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15" h="56101" fill="none" extrusionOk="0">
                      <a:moveTo>
                        <a:pt x="107115" y="1"/>
                      </a:moveTo>
                      <a:cubicBezTo>
                        <a:pt x="103263" y="4380"/>
                        <a:pt x="97643" y="7964"/>
                        <a:pt x="92008" y="9861"/>
                      </a:cubicBezTo>
                      <a:cubicBezTo>
                        <a:pt x="91683" y="9975"/>
                        <a:pt x="91359" y="10080"/>
                        <a:pt x="91034" y="10186"/>
                      </a:cubicBezTo>
                      <a:cubicBezTo>
                        <a:pt x="88804" y="10899"/>
                        <a:pt x="86558" y="11564"/>
                        <a:pt x="84669" y="12870"/>
                      </a:cubicBezTo>
                      <a:cubicBezTo>
                        <a:pt x="84377" y="13073"/>
                        <a:pt x="84093" y="13292"/>
                        <a:pt x="83825" y="13527"/>
                      </a:cubicBezTo>
                      <a:cubicBezTo>
                        <a:pt x="82568" y="14654"/>
                        <a:pt x="81587" y="16057"/>
                        <a:pt x="80963" y="17622"/>
                      </a:cubicBezTo>
                      <a:cubicBezTo>
                        <a:pt x="79965" y="20063"/>
                        <a:pt x="79746" y="22869"/>
                        <a:pt x="80509" y="25439"/>
                      </a:cubicBezTo>
                      <a:cubicBezTo>
                        <a:pt x="80533" y="25528"/>
                        <a:pt x="80565" y="25618"/>
                        <a:pt x="80590" y="25699"/>
                      </a:cubicBezTo>
                      <a:cubicBezTo>
                        <a:pt x="81393" y="28131"/>
                        <a:pt x="82998" y="30670"/>
                        <a:pt x="82049" y="33046"/>
                      </a:cubicBezTo>
                      <a:cubicBezTo>
                        <a:pt x="81174" y="35235"/>
                        <a:pt x="78538" y="36078"/>
                        <a:pt x="76203" y="36135"/>
                      </a:cubicBezTo>
                      <a:cubicBezTo>
                        <a:pt x="75992" y="36135"/>
                        <a:pt x="75789" y="36135"/>
                        <a:pt x="75586" y="36135"/>
                      </a:cubicBezTo>
                      <a:cubicBezTo>
                        <a:pt x="72886" y="36087"/>
                        <a:pt x="70299" y="35373"/>
                        <a:pt x="67834" y="34286"/>
                      </a:cubicBezTo>
                      <a:cubicBezTo>
                        <a:pt x="62425" y="31910"/>
                        <a:pt x="57543" y="27791"/>
                        <a:pt x="52556" y="24434"/>
                      </a:cubicBezTo>
                      <a:cubicBezTo>
                        <a:pt x="50480" y="23039"/>
                        <a:pt x="48250" y="21725"/>
                        <a:pt x="45826" y="21214"/>
                      </a:cubicBezTo>
                      <a:cubicBezTo>
                        <a:pt x="45485" y="21141"/>
                        <a:pt x="45153" y="21085"/>
                        <a:pt x="44812" y="21044"/>
                      </a:cubicBezTo>
                      <a:cubicBezTo>
                        <a:pt x="42112" y="20744"/>
                        <a:pt x="39541" y="21539"/>
                        <a:pt x="37295" y="23039"/>
                      </a:cubicBezTo>
                      <a:cubicBezTo>
                        <a:pt x="34805" y="24701"/>
                        <a:pt x="32778" y="27231"/>
                        <a:pt x="31359" y="29851"/>
                      </a:cubicBezTo>
                      <a:cubicBezTo>
                        <a:pt x="29332" y="33589"/>
                        <a:pt x="28042" y="37692"/>
                        <a:pt x="26226" y="41463"/>
                      </a:cubicBezTo>
                      <a:cubicBezTo>
                        <a:pt x="25666" y="42623"/>
                        <a:pt x="25042" y="43742"/>
                        <a:pt x="24344" y="44820"/>
                      </a:cubicBezTo>
                      <a:cubicBezTo>
                        <a:pt x="22739" y="47245"/>
                        <a:pt x="20687" y="49337"/>
                        <a:pt x="18287" y="50975"/>
                      </a:cubicBezTo>
                      <a:cubicBezTo>
                        <a:pt x="13040" y="54584"/>
                        <a:pt x="6269" y="56100"/>
                        <a:pt x="1" y="54673"/>
                      </a:cubicBezTo>
                    </a:path>
                  </a:pathLst>
                </a:custGeom>
                <a:noFill/>
                <a:ln w="4050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21"/>
                <p:cNvSpPr/>
                <p:nvPr/>
              </p:nvSpPr>
              <p:spPr>
                <a:xfrm>
                  <a:off x="-1645937" y="-691532"/>
                  <a:ext cx="4565254" cy="2487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80" h="56928" fill="none" extrusionOk="0">
                      <a:moveTo>
                        <a:pt x="104479" y="1"/>
                      </a:moveTo>
                      <a:cubicBezTo>
                        <a:pt x="100733" y="4169"/>
                        <a:pt x="94740" y="7883"/>
                        <a:pt x="89258" y="9861"/>
                      </a:cubicBezTo>
                      <a:cubicBezTo>
                        <a:pt x="88926" y="9983"/>
                        <a:pt x="88601" y="10097"/>
                        <a:pt x="88293" y="10210"/>
                      </a:cubicBezTo>
                      <a:cubicBezTo>
                        <a:pt x="86096" y="10989"/>
                        <a:pt x="83906" y="11767"/>
                        <a:pt x="82122" y="13146"/>
                      </a:cubicBezTo>
                      <a:cubicBezTo>
                        <a:pt x="81846" y="13365"/>
                        <a:pt x="81579" y="13600"/>
                        <a:pt x="81327" y="13843"/>
                      </a:cubicBezTo>
                      <a:cubicBezTo>
                        <a:pt x="80152" y="15003"/>
                        <a:pt x="79300" y="16438"/>
                        <a:pt x="78732" y="18019"/>
                      </a:cubicBezTo>
                      <a:cubicBezTo>
                        <a:pt x="77865" y="20476"/>
                        <a:pt x="77703" y="23290"/>
                        <a:pt x="78457" y="25869"/>
                      </a:cubicBezTo>
                      <a:cubicBezTo>
                        <a:pt x="78481" y="25958"/>
                        <a:pt x="78513" y="26047"/>
                        <a:pt x="78538" y="26137"/>
                      </a:cubicBezTo>
                      <a:cubicBezTo>
                        <a:pt x="79324" y="28586"/>
                        <a:pt x="80849" y="31140"/>
                        <a:pt x="79924" y="33540"/>
                      </a:cubicBezTo>
                      <a:cubicBezTo>
                        <a:pt x="79081" y="35746"/>
                        <a:pt x="76527" y="36703"/>
                        <a:pt x="74199" y="36841"/>
                      </a:cubicBezTo>
                      <a:cubicBezTo>
                        <a:pt x="73989" y="36849"/>
                        <a:pt x="73786" y="36857"/>
                        <a:pt x="73575" y="36865"/>
                      </a:cubicBezTo>
                      <a:cubicBezTo>
                        <a:pt x="70875" y="36906"/>
                        <a:pt x="68255" y="36184"/>
                        <a:pt x="65774" y="35097"/>
                      </a:cubicBezTo>
                      <a:cubicBezTo>
                        <a:pt x="60316" y="32705"/>
                        <a:pt x="55427" y="28545"/>
                        <a:pt x="50407" y="25147"/>
                      </a:cubicBezTo>
                      <a:cubicBezTo>
                        <a:pt x="48315" y="23736"/>
                        <a:pt x="46077" y="22414"/>
                        <a:pt x="43644" y="21855"/>
                      </a:cubicBezTo>
                      <a:cubicBezTo>
                        <a:pt x="43303" y="21782"/>
                        <a:pt x="42971" y="21717"/>
                        <a:pt x="42622" y="21677"/>
                      </a:cubicBezTo>
                      <a:cubicBezTo>
                        <a:pt x="39922" y="21320"/>
                        <a:pt x="37311" y="22033"/>
                        <a:pt x="35040" y="23525"/>
                      </a:cubicBezTo>
                      <a:cubicBezTo>
                        <a:pt x="32510" y="25180"/>
                        <a:pt x="30540" y="27783"/>
                        <a:pt x="29201" y="30443"/>
                      </a:cubicBezTo>
                      <a:cubicBezTo>
                        <a:pt x="27336" y="34165"/>
                        <a:pt x="26201" y="38203"/>
                        <a:pt x="24595" y="41925"/>
                      </a:cubicBezTo>
                      <a:cubicBezTo>
                        <a:pt x="24109" y="43069"/>
                        <a:pt x="23549" y="44180"/>
                        <a:pt x="22925" y="45250"/>
                      </a:cubicBezTo>
                      <a:cubicBezTo>
                        <a:pt x="21506" y="47650"/>
                        <a:pt x="19633" y="49751"/>
                        <a:pt x="17411" y="51437"/>
                      </a:cubicBezTo>
                      <a:cubicBezTo>
                        <a:pt x="12570" y="55151"/>
                        <a:pt x="6115" y="56927"/>
                        <a:pt x="0" y="55816"/>
                      </a:cubicBezTo>
                    </a:path>
                  </a:pathLst>
                </a:custGeom>
                <a:noFill/>
                <a:ln w="4050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21"/>
                <p:cNvSpPr/>
                <p:nvPr/>
              </p:nvSpPr>
              <p:spPr>
                <a:xfrm>
                  <a:off x="-1517689" y="-678424"/>
                  <a:ext cx="4450816" cy="252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61" h="57763" fill="none" extrusionOk="0">
                      <a:moveTo>
                        <a:pt x="101860" y="1"/>
                      </a:moveTo>
                      <a:cubicBezTo>
                        <a:pt x="98211" y="3966"/>
                        <a:pt x="91854" y="7802"/>
                        <a:pt x="86526" y="9861"/>
                      </a:cubicBezTo>
                      <a:cubicBezTo>
                        <a:pt x="86185" y="9991"/>
                        <a:pt x="85869" y="10121"/>
                        <a:pt x="85561" y="10234"/>
                      </a:cubicBezTo>
                      <a:cubicBezTo>
                        <a:pt x="83388" y="11078"/>
                        <a:pt x="81271" y="11978"/>
                        <a:pt x="79593" y="13438"/>
                      </a:cubicBezTo>
                      <a:cubicBezTo>
                        <a:pt x="79325" y="13665"/>
                        <a:pt x="79082" y="13908"/>
                        <a:pt x="78846" y="14167"/>
                      </a:cubicBezTo>
                      <a:cubicBezTo>
                        <a:pt x="77752" y="15368"/>
                        <a:pt x="77006" y="16844"/>
                        <a:pt x="76519" y="18433"/>
                      </a:cubicBezTo>
                      <a:cubicBezTo>
                        <a:pt x="75765" y="20906"/>
                        <a:pt x="75668" y="23712"/>
                        <a:pt x="76414" y="26307"/>
                      </a:cubicBezTo>
                      <a:cubicBezTo>
                        <a:pt x="76438" y="26396"/>
                        <a:pt x="76471" y="26485"/>
                        <a:pt x="76495" y="26575"/>
                      </a:cubicBezTo>
                      <a:cubicBezTo>
                        <a:pt x="77257" y="29048"/>
                        <a:pt x="78701" y="31610"/>
                        <a:pt x="77809" y="34027"/>
                      </a:cubicBezTo>
                      <a:cubicBezTo>
                        <a:pt x="76989" y="36265"/>
                        <a:pt x="74516" y="37327"/>
                        <a:pt x="72197" y="37546"/>
                      </a:cubicBezTo>
                      <a:cubicBezTo>
                        <a:pt x="71994" y="37563"/>
                        <a:pt x="71783" y="37579"/>
                        <a:pt x="71581" y="37587"/>
                      </a:cubicBezTo>
                      <a:cubicBezTo>
                        <a:pt x="68872" y="37717"/>
                        <a:pt x="66212" y="37003"/>
                        <a:pt x="63715" y="35908"/>
                      </a:cubicBezTo>
                      <a:cubicBezTo>
                        <a:pt x="58209" y="33500"/>
                        <a:pt x="53311" y="29299"/>
                        <a:pt x="48259" y="25869"/>
                      </a:cubicBezTo>
                      <a:cubicBezTo>
                        <a:pt x="46150" y="24442"/>
                        <a:pt x="43912" y="23112"/>
                        <a:pt x="41463" y="22520"/>
                      </a:cubicBezTo>
                      <a:cubicBezTo>
                        <a:pt x="41131" y="22431"/>
                        <a:pt x="40790" y="22366"/>
                        <a:pt x="40441" y="22317"/>
                      </a:cubicBezTo>
                      <a:cubicBezTo>
                        <a:pt x="37733" y="21912"/>
                        <a:pt x="35089" y="22536"/>
                        <a:pt x="32786" y="24020"/>
                      </a:cubicBezTo>
                      <a:cubicBezTo>
                        <a:pt x="30232" y="25666"/>
                        <a:pt x="28302" y="28350"/>
                        <a:pt x="27053" y="31051"/>
                      </a:cubicBezTo>
                      <a:cubicBezTo>
                        <a:pt x="25342" y="34757"/>
                        <a:pt x="24369" y="38722"/>
                        <a:pt x="22974" y="42404"/>
                      </a:cubicBezTo>
                      <a:cubicBezTo>
                        <a:pt x="22552" y="43531"/>
                        <a:pt x="22066" y="44626"/>
                        <a:pt x="21515" y="45696"/>
                      </a:cubicBezTo>
                      <a:cubicBezTo>
                        <a:pt x="20266" y="48064"/>
                        <a:pt x="18579" y="50180"/>
                        <a:pt x="16544" y="51916"/>
                      </a:cubicBezTo>
                      <a:cubicBezTo>
                        <a:pt x="12092" y="55735"/>
                        <a:pt x="5953" y="57763"/>
                        <a:pt x="1" y="56984"/>
                      </a:cubicBezTo>
                    </a:path>
                  </a:pathLst>
                </a:custGeom>
                <a:noFill/>
                <a:ln w="4050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21"/>
                <p:cNvSpPr/>
                <p:nvPr/>
              </p:nvSpPr>
              <p:spPr>
                <a:xfrm>
                  <a:off x="-1389048" y="-665315"/>
                  <a:ext cx="4335287" cy="256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17" h="58598" fill="none" extrusionOk="0">
                      <a:moveTo>
                        <a:pt x="99216" y="1"/>
                      </a:moveTo>
                      <a:cubicBezTo>
                        <a:pt x="95673" y="3747"/>
                        <a:pt x="88950" y="7745"/>
                        <a:pt x="83768" y="9862"/>
                      </a:cubicBezTo>
                      <a:cubicBezTo>
                        <a:pt x="83428" y="9999"/>
                        <a:pt x="83112" y="10137"/>
                        <a:pt x="82820" y="10259"/>
                      </a:cubicBezTo>
                      <a:cubicBezTo>
                        <a:pt x="80671" y="11175"/>
                        <a:pt x="78611" y="12181"/>
                        <a:pt x="77038" y="13721"/>
                      </a:cubicBezTo>
                      <a:cubicBezTo>
                        <a:pt x="76795" y="13957"/>
                        <a:pt x="76559" y="14216"/>
                        <a:pt x="76349" y="14484"/>
                      </a:cubicBezTo>
                      <a:cubicBezTo>
                        <a:pt x="75343" y="15733"/>
                        <a:pt x="74694" y="17225"/>
                        <a:pt x="74289" y="18830"/>
                      </a:cubicBezTo>
                      <a:cubicBezTo>
                        <a:pt x="73664" y="21328"/>
                        <a:pt x="73632" y="24134"/>
                        <a:pt x="74362" y="26745"/>
                      </a:cubicBezTo>
                      <a:cubicBezTo>
                        <a:pt x="74386" y="26834"/>
                        <a:pt x="74410" y="26923"/>
                        <a:pt x="74435" y="27012"/>
                      </a:cubicBezTo>
                      <a:cubicBezTo>
                        <a:pt x="75189" y="29494"/>
                        <a:pt x="76551" y="32081"/>
                        <a:pt x="75692" y="34514"/>
                      </a:cubicBezTo>
                      <a:cubicBezTo>
                        <a:pt x="74897" y="36776"/>
                        <a:pt x="72505" y="37952"/>
                        <a:pt x="70194" y="38252"/>
                      </a:cubicBezTo>
                      <a:cubicBezTo>
                        <a:pt x="69991" y="38276"/>
                        <a:pt x="69780" y="38301"/>
                        <a:pt x="69569" y="38317"/>
                      </a:cubicBezTo>
                      <a:cubicBezTo>
                        <a:pt x="66869" y="38519"/>
                        <a:pt x="64168" y="37814"/>
                        <a:pt x="61647" y="36711"/>
                      </a:cubicBezTo>
                      <a:cubicBezTo>
                        <a:pt x="56092" y="34295"/>
                        <a:pt x="51186" y="30053"/>
                        <a:pt x="46101" y="26583"/>
                      </a:cubicBezTo>
                      <a:cubicBezTo>
                        <a:pt x="43985" y="25147"/>
                        <a:pt x="41738" y="23801"/>
                        <a:pt x="39289" y="23161"/>
                      </a:cubicBezTo>
                      <a:cubicBezTo>
                        <a:pt x="38949" y="23080"/>
                        <a:pt x="38608" y="23007"/>
                        <a:pt x="38260" y="22942"/>
                      </a:cubicBezTo>
                      <a:cubicBezTo>
                        <a:pt x="35584" y="22479"/>
                        <a:pt x="32826" y="23039"/>
                        <a:pt x="30540" y="24507"/>
                      </a:cubicBezTo>
                      <a:cubicBezTo>
                        <a:pt x="27945" y="26145"/>
                        <a:pt x="26063" y="28902"/>
                        <a:pt x="24904" y="31651"/>
                      </a:cubicBezTo>
                      <a:cubicBezTo>
                        <a:pt x="23347" y="35341"/>
                        <a:pt x="22528" y="39241"/>
                        <a:pt x="21352" y="42874"/>
                      </a:cubicBezTo>
                      <a:cubicBezTo>
                        <a:pt x="20995" y="43985"/>
                        <a:pt x="20582" y="45072"/>
                        <a:pt x="20103" y="46126"/>
                      </a:cubicBezTo>
                      <a:cubicBezTo>
                        <a:pt x="19033" y="48478"/>
                        <a:pt x="17533" y="50602"/>
                        <a:pt x="15676" y="52386"/>
                      </a:cubicBezTo>
                      <a:cubicBezTo>
                        <a:pt x="11621" y="56303"/>
                        <a:pt x="5790" y="58598"/>
                        <a:pt x="0" y="58136"/>
                      </a:cubicBezTo>
                    </a:path>
                  </a:pathLst>
                </a:custGeom>
                <a:noFill/>
                <a:ln w="4050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21"/>
                <p:cNvSpPr/>
                <p:nvPr/>
              </p:nvSpPr>
              <p:spPr>
                <a:xfrm>
                  <a:off x="-1260407" y="-652206"/>
                  <a:ext cx="4220456" cy="2596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89" h="59426" fill="none" extrusionOk="0">
                      <a:moveTo>
                        <a:pt x="96589" y="1"/>
                      </a:moveTo>
                      <a:cubicBezTo>
                        <a:pt x="93142" y="3544"/>
                        <a:pt x="86055" y="7680"/>
                        <a:pt x="81019" y="9862"/>
                      </a:cubicBezTo>
                      <a:cubicBezTo>
                        <a:pt x="80678" y="10008"/>
                        <a:pt x="80362" y="10153"/>
                        <a:pt x="80078" y="10283"/>
                      </a:cubicBezTo>
                      <a:cubicBezTo>
                        <a:pt x="77962" y="11256"/>
                        <a:pt x="75967" y="12384"/>
                        <a:pt x="74491" y="14005"/>
                      </a:cubicBezTo>
                      <a:cubicBezTo>
                        <a:pt x="74264" y="14257"/>
                        <a:pt x="74053" y="14524"/>
                        <a:pt x="73851" y="14800"/>
                      </a:cubicBezTo>
                      <a:cubicBezTo>
                        <a:pt x="72934" y="16106"/>
                        <a:pt x="72391" y="17614"/>
                        <a:pt x="72066" y="19236"/>
                      </a:cubicBezTo>
                      <a:cubicBezTo>
                        <a:pt x="71564" y="21750"/>
                        <a:pt x="71588" y="24547"/>
                        <a:pt x="72310" y="27175"/>
                      </a:cubicBezTo>
                      <a:cubicBezTo>
                        <a:pt x="72334" y="27272"/>
                        <a:pt x="72358" y="27361"/>
                        <a:pt x="72383" y="27450"/>
                      </a:cubicBezTo>
                      <a:cubicBezTo>
                        <a:pt x="73121" y="29948"/>
                        <a:pt x="74402" y="32543"/>
                        <a:pt x="73567" y="35008"/>
                      </a:cubicBezTo>
                      <a:cubicBezTo>
                        <a:pt x="72804" y="37295"/>
                        <a:pt x="70493" y="38576"/>
                        <a:pt x="68182" y="38957"/>
                      </a:cubicBezTo>
                      <a:cubicBezTo>
                        <a:pt x="67979" y="38998"/>
                        <a:pt x="67777" y="39022"/>
                        <a:pt x="67566" y="39047"/>
                      </a:cubicBezTo>
                      <a:cubicBezTo>
                        <a:pt x="64866" y="39339"/>
                        <a:pt x="62125" y="38625"/>
                        <a:pt x="59586" y="37522"/>
                      </a:cubicBezTo>
                      <a:cubicBezTo>
                        <a:pt x="53975" y="35097"/>
                        <a:pt x="49061" y="30808"/>
                        <a:pt x="43952" y="27304"/>
                      </a:cubicBezTo>
                      <a:cubicBezTo>
                        <a:pt x="41819" y="25845"/>
                        <a:pt x="39565" y="24491"/>
                        <a:pt x="37108" y="23818"/>
                      </a:cubicBezTo>
                      <a:cubicBezTo>
                        <a:pt x="36775" y="23720"/>
                        <a:pt x="36427" y="23639"/>
                        <a:pt x="36086" y="23574"/>
                      </a:cubicBezTo>
                      <a:cubicBezTo>
                        <a:pt x="33361" y="23071"/>
                        <a:pt x="30637" y="23526"/>
                        <a:pt x="28293" y="24993"/>
                      </a:cubicBezTo>
                      <a:cubicBezTo>
                        <a:pt x="25666" y="26623"/>
                        <a:pt x="23833" y="29453"/>
                        <a:pt x="22754" y="32251"/>
                      </a:cubicBezTo>
                      <a:cubicBezTo>
                        <a:pt x="21343" y="35916"/>
                        <a:pt x="20695" y="39760"/>
                        <a:pt x="19730" y="43344"/>
                      </a:cubicBezTo>
                      <a:cubicBezTo>
                        <a:pt x="19438" y="44439"/>
                        <a:pt x="19089" y="45510"/>
                        <a:pt x="18692" y="46564"/>
                      </a:cubicBezTo>
                      <a:cubicBezTo>
                        <a:pt x="17792" y="48883"/>
                        <a:pt x="16478" y="51016"/>
                        <a:pt x="14807" y="52857"/>
                      </a:cubicBezTo>
                      <a:cubicBezTo>
                        <a:pt x="11142" y="56871"/>
                        <a:pt x="5636" y="59425"/>
                        <a:pt x="0" y="59287"/>
                      </a:cubicBezTo>
                    </a:path>
                  </a:pathLst>
                </a:custGeom>
                <a:noFill/>
                <a:ln w="4050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21"/>
                <p:cNvSpPr/>
                <p:nvPr/>
              </p:nvSpPr>
              <p:spPr>
                <a:xfrm>
                  <a:off x="-1132159" y="-639097"/>
                  <a:ext cx="4105670" cy="264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62" h="60439" fill="none" extrusionOk="0">
                      <a:moveTo>
                        <a:pt x="93962" y="1"/>
                      </a:moveTo>
                      <a:cubicBezTo>
                        <a:pt x="90621" y="3334"/>
                        <a:pt x="83177" y="7615"/>
                        <a:pt x="78279" y="9862"/>
                      </a:cubicBezTo>
                      <a:cubicBezTo>
                        <a:pt x="77938" y="10024"/>
                        <a:pt x="77622" y="10178"/>
                        <a:pt x="77346" y="10308"/>
                      </a:cubicBezTo>
                      <a:cubicBezTo>
                        <a:pt x="75254" y="11354"/>
                        <a:pt x="73324" y="12594"/>
                        <a:pt x="71953" y="14289"/>
                      </a:cubicBezTo>
                      <a:cubicBezTo>
                        <a:pt x="71743" y="14549"/>
                        <a:pt x="71548" y="14833"/>
                        <a:pt x="71370" y="15116"/>
                      </a:cubicBezTo>
                      <a:cubicBezTo>
                        <a:pt x="70534" y="16471"/>
                        <a:pt x="70096" y="18003"/>
                        <a:pt x="69845" y="19633"/>
                      </a:cubicBezTo>
                      <a:cubicBezTo>
                        <a:pt x="69448" y="22293"/>
                        <a:pt x="69586" y="25010"/>
                        <a:pt x="70259" y="27613"/>
                      </a:cubicBezTo>
                      <a:cubicBezTo>
                        <a:pt x="70283" y="27702"/>
                        <a:pt x="70307" y="27791"/>
                        <a:pt x="70340" y="27888"/>
                      </a:cubicBezTo>
                      <a:cubicBezTo>
                        <a:pt x="71053" y="30402"/>
                        <a:pt x="72254" y="33013"/>
                        <a:pt x="71451" y="35495"/>
                      </a:cubicBezTo>
                      <a:cubicBezTo>
                        <a:pt x="70713" y="37806"/>
                        <a:pt x="68483" y="39209"/>
                        <a:pt x="66180" y="39671"/>
                      </a:cubicBezTo>
                      <a:cubicBezTo>
                        <a:pt x="65977" y="39712"/>
                        <a:pt x="65774" y="39744"/>
                        <a:pt x="65563" y="39776"/>
                      </a:cubicBezTo>
                      <a:cubicBezTo>
                        <a:pt x="62863" y="40149"/>
                        <a:pt x="60082" y="39444"/>
                        <a:pt x="57527" y="38333"/>
                      </a:cubicBezTo>
                      <a:cubicBezTo>
                        <a:pt x="51867" y="35884"/>
                        <a:pt x="46953" y="31562"/>
                        <a:pt x="41804" y="28018"/>
                      </a:cubicBezTo>
                      <a:cubicBezTo>
                        <a:pt x="39671" y="26550"/>
                        <a:pt x="37400" y="25180"/>
                        <a:pt x="34935" y="24466"/>
                      </a:cubicBezTo>
                      <a:cubicBezTo>
                        <a:pt x="34603" y="24361"/>
                        <a:pt x="34254" y="24280"/>
                        <a:pt x="33913" y="24207"/>
                      </a:cubicBezTo>
                      <a:cubicBezTo>
                        <a:pt x="31180" y="23655"/>
                        <a:pt x="28423" y="24028"/>
                        <a:pt x="26047" y="25480"/>
                      </a:cubicBezTo>
                      <a:cubicBezTo>
                        <a:pt x="23388" y="27102"/>
                        <a:pt x="21595" y="30005"/>
                        <a:pt x="20606" y="32851"/>
                      </a:cubicBezTo>
                      <a:cubicBezTo>
                        <a:pt x="19349" y="36492"/>
                        <a:pt x="18863" y="40279"/>
                        <a:pt x="18108" y="43815"/>
                      </a:cubicBezTo>
                      <a:cubicBezTo>
                        <a:pt x="17890" y="44893"/>
                        <a:pt x="17614" y="45956"/>
                        <a:pt x="17281" y="47002"/>
                      </a:cubicBezTo>
                      <a:cubicBezTo>
                        <a:pt x="16560" y="49297"/>
                        <a:pt x="15424" y="51437"/>
                        <a:pt x="13940" y="53327"/>
                      </a:cubicBezTo>
                      <a:cubicBezTo>
                        <a:pt x="10672" y="57446"/>
                        <a:pt x="5482" y="60260"/>
                        <a:pt x="1" y="60439"/>
                      </a:cubicBezTo>
                    </a:path>
                  </a:pathLst>
                </a:custGeom>
                <a:noFill/>
                <a:ln w="4050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21"/>
                <p:cNvSpPr/>
                <p:nvPr/>
              </p:nvSpPr>
              <p:spPr>
                <a:xfrm>
                  <a:off x="-1003518" y="-625989"/>
                  <a:ext cx="3990490" cy="2691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26" h="61591" fill="none" extrusionOk="0">
                      <a:moveTo>
                        <a:pt x="91326" y="1"/>
                      </a:moveTo>
                      <a:cubicBezTo>
                        <a:pt x="88082" y="3131"/>
                        <a:pt x="80281" y="7567"/>
                        <a:pt x="75529" y="9862"/>
                      </a:cubicBezTo>
                      <a:cubicBezTo>
                        <a:pt x="75181" y="10032"/>
                        <a:pt x="74872" y="10194"/>
                        <a:pt x="74605" y="10340"/>
                      </a:cubicBezTo>
                      <a:cubicBezTo>
                        <a:pt x="72545" y="11443"/>
                        <a:pt x="70672" y="12805"/>
                        <a:pt x="69415" y="14573"/>
                      </a:cubicBezTo>
                      <a:cubicBezTo>
                        <a:pt x="69212" y="14849"/>
                        <a:pt x="69034" y="15141"/>
                        <a:pt x="68872" y="15441"/>
                      </a:cubicBezTo>
                      <a:cubicBezTo>
                        <a:pt x="68126" y="16836"/>
                        <a:pt x="67793" y="18393"/>
                        <a:pt x="67623" y="20039"/>
                      </a:cubicBezTo>
                      <a:cubicBezTo>
                        <a:pt x="67347" y="22723"/>
                        <a:pt x="67550" y="25431"/>
                        <a:pt x="68215" y="28051"/>
                      </a:cubicBezTo>
                      <a:cubicBezTo>
                        <a:pt x="68239" y="28140"/>
                        <a:pt x="68263" y="28229"/>
                        <a:pt x="68288" y="28326"/>
                      </a:cubicBezTo>
                      <a:cubicBezTo>
                        <a:pt x="68985" y="30856"/>
                        <a:pt x="70104" y="33484"/>
                        <a:pt x="69334" y="35990"/>
                      </a:cubicBezTo>
                      <a:cubicBezTo>
                        <a:pt x="68628" y="38325"/>
                        <a:pt x="66479" y="39833"/>
                        <a:pt x="64185" y="40377"/>
                      </a:cubicBezTo>
                      <a:cubicBezTo>
                        <a:pt x="63982" y="40425"/>
                        <a:pt x="63771" y="40474"/>
                        <a:pt x="63560" y="40506"/>
                      </a:cubicBezTo>
                      <a:cubicBezTo>
                        <a:pt x="60860" y="40960"/>
                        <a:pt x="58038" y="40255"/>
                        <a:pt x="55467" y="39144"/>
                      </a:cubicBezTo>
                      <a:cubicBezTo>
                        <a:pt x="49758" y="36679"/>
                        <a:pt x="44828" y="32316"/>
                        <a:pt x="39654" y="28740"/>
                      </a:cubicBezTo>
                      <a:cubicBezTo>
                        <a:pt x="37505" y="27256"/>
                        <a:pt x="35227" y="25877"/>
                        <a:pt x="32761" y="25115"/>
                      </a:cubicBezTo>
                      <a:cubicBezTo>
                        <a:pt x="32421" y="25010"/>
                        <a:pt x="32080" y="24920"/>
                        <a:pt x="31732" y="24847"/>
                      </a:cubicBezTo>
                      <a:cubicBezTo>
                        <a:pt x="28991" y="24239"/>
                        <a:pt x="26193" y="24523"/>
                        <a:pt x="23793" y="25967"/>
                      </a:cubicBezTo>
                      <a:cubicBezTo>
                        <a:pt x="21100" y="27580"/>
                        <a:pt x="19357" y="30556"/>
                        <a:pt x="18457" y="33459"/>
                      </a:cubicBezTo>
                      <a:cubicBezTo>
                        <a:pt x="17346" y="37076"/>
                        <a:pt x="17021" y="40798"/>
                        <a:pt x="16486" y="44285"/>
                      </a:cubicBezTo>
                      <a:cubicBezTo>
                        <a:pt x="16324" y="45356"/>
                        <a:pt x="16129" y="46410"/>
                        <a:pt x="15870" y="47432"/>
                      </a:cubicBezTo>
                      <a:cubicBezTo>
                        <a:pt x="15286" y="49759"/>
                        <a:pt x="14370" y="51884"/>
                        <a:pt x="13064" y="53797"/>
                      </a:cubicBezTo>
                      <a:cubicBezTo>
                        <a:pt x="10194" y="58014"/>
                        <a:pt x="5320" y="61087"/>
                        <a:pt x="0" y="61590"/>
                      </a:cubicBezTo>
                    </a:path>
                  </a:pathLst>
                </a:custGeom>
                <a:noFill/>
                <a:ln w="4050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21"/>
                <p:cNvSpPr/>
                <p:nvPr/>
              </p:nvSpPr>
              <p:spPr>
                <a:xfrm>
                  <a:off x="-874921" y="-612880"/>
                  <a:ext cx="3875397" cy="2741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92" h="62742" fill="none" extrusionOk="0">
                      <a:moveTo>
                        <a:pt x="88691" y="1"/>
                      </a:moveTo>
                      <a:cubicBezTo>
                        <a:pt x="85561" y="2920"/>
                        <a:pt x="77387" y="7510"/>
                        <a:pt x="72781" y="9862"/>
                      </a:cubicBezTo>
                      <a:cubicBezTo>
                        <a:pt x="72432" y="10040"/>
                        <a:pt x="72124" y="10210"/>
                        <a:pt x="71865" y="10364"/>
                      </a:cubicBezTo>
                      <a:cubicBezTo>
                        <a:pt x="69837" y="11540"/>
                        <a:pt x="68021" y="13008"/>
                        <a:pt x="66869" y="14857"/>
                      </a:cubicBezTo>
                      <a:cubicBezTo>
                        <a:pt x="66683" y="15141"/>
                        <a:pt x="66521" y="15449"/>
                        <a:pt x="66383" y="15757"/>
                      </a:cubicBezTo>
                      <a:cubicBezTo>
                        <a:pt x="65718" y="17201"/>
                        <a:pt x="65491" y="18790"/>
                        <a:pt x="65402" y="20444"/>
                      </a:cubicBezTo>
                      <a:cubicBezTo>
                        <a:pt x="65256" y="23145"/>
                        <a:pt x="65515" y="25853"/>
                        <a:pt x="66164" y="28480"/>
                      </a:cubicBezTo>
                      <a:cubicBezTo>
                        <a:pt x="66188" y="28578"/>
                        <a:pt x="66212" y="28667"/>
                        <a:pt x="66237" y="28764"/>
                      </a:cubicBezTo>
                      <a:cubicBezTo>
                        <a:pt x="66918" y="31311"/>
                        <a:pt x="67964" y="33954"/>
                        <a:pt x="67218" y="36476"/>
                      </a:cubicBezTo>
                      <a:cubicBezTo>
                        <a:pt x="66529" y="38844"/>
                        <a:pt x="64469" y="40458"/>
                        <a:pt x="62182" y="41090"/>
                      </a:cubicBezTo>
                      <a:cubicBezTo>
                        <a:pt x="61979" y="41139"/>
                        <a:pt x="61769" y="41196"/>
                        <a:pt x="61558" y="41236"/>
                      </a:cubicBezTo>
                      <a:cubicBezTo>
                        <a:pt x="58857" y="41771"/>
                        <a:pt x="55995" y="41066"/>
                        <a:pt x="53408" y="39955"/>
                      </a:cubicBezTo>
                      <a:cubicBezTo>
                        <a:pt x="47642" y="37474"/>
                        <a:pt x="42704" y="33070"/>
                        <a:pt x="37498" y="29454"/>
                      </a:cubicBezTo>
                      <a:cubicBezTo>
                        <a:pt x="35333" y="27953"/>
                        <a:pt x="33054" y="26567"/>
                        <a:pt x="30581" y="25764"/>
                      </a:cubicBezTo>
                      <a:cubicBezTo>
                        <a:pt x="30240" y="25658"/>
                        <a:pt x="29891" y="25561"/>
                        <a:pt x="29543" y="25472"/>
                      </a:cubicBezTo>
                      <a:cubicBezTo>
                        <a:pt x="26810" y="24815"/>
                        <a:pt x="23972" y="25018"/>
                        <a:pt x="21547" y="26453"/>
                      </a:cubicBezTo>
                      <a:cubicBezTo>
                        <a:pt x="18814" y="28059"/>
                        <a:pt x="17103" y="31100"/>
                        <a:pt x="16308" y="34051"/>
                      </a:cubicBezTo>
                      <a:cubicBezTo>
                        <a:pt x="15335" y="37644"/>
                        <a:pt x="15181" y="41309"/>
                        <a:pt x="14865" y="44756"/>
                      </a:cubicBezTo>
                      <a:cubicBezTo>
                        <a:pt x="14760" y="45810"/>
                        <a:pt x="14638" y="46856"/>
                        <a:pt x="14460" y="47870"/>
                      </a:cubicBezTo>
                      <a:cubicBezTo>
                        <a:pt x="14046" y="50181"/>
                        <a:pt x="13324" y="52313"/>
                        <a:pt x="12197" y="54268"/>
                      </a:cubicBezTo>
                      <a:cubicBezTo>
                        <a:pt x="9724" y="58590"/>
                        <a:pt x="5158" y="61923"/>
                        <a:pt x="1" y="62742"/>
                      </a:cubicBezTo>
                    </a:path>
                  </a:pathLst>
                </a:custGeom>
                <a:noFill/>
                <a:ln w="4050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21"/>
                <p:cNvSpPr/>
                <p:nvPr/>
              </p:nvSpPr>
              <p:spPr>
                <a:xfrm>
                  <a:off x="-746280" y="-599771"/>
                  <a:ext cx="3760566" cy="2792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64" h="63902" fill="none" extrusionOk="0">
                      <a:moveTo>
                        <a:pt x="86063" y="1"/>
                      </a:moveTo>
                      <a:cubicBezTo>
                        <a:pt x="83022" y="2709"/>
                        <a:pt x="74508" y="7470"/>
                        <a:pt x="70032" y="9862"/>
                      </a:cubicBezTo>
                      <a:cubicBezTo>
                        <a:pt x="69675" y="10048"/>
                        <a:pt x="69375" y="10235"/>
                        <a:pt x="69123" y="10389"/>
                      </a:cubicBezTo>
                      <a:cubicBezTo>
                        <a:pt x="67120" y="11638"/>
                        <a:pt x="65377" y="13211"/>
                        <a:pt x="64323" y="15141"/>
                      </a:cubicBezTo>
                      <a:cubicBezTo>
                        <a:pt x="64152" y="15441"/>
                        <a:pt x="64006" y="15749"/>
                        <a:pt x="63885" y="16073"/>
                      </a:cubicBezTo>
                      <a:cubicBezTo>
                        <a:pt x="63301" y="17574"/>
                        <a:pt x="63179" y="19179"/>
                        <a:pt x="63171" y="20850"/>
                      </a:cubicBezTo>
                      <a:cubicBezTo>
                        <a:pt x="63155" y="23566"/>
                        <a:pt x="63471" y="26275"/>
                        <a:pt x="64112" y="28918"/>
                      </a:cubicBezTo>
                      <a:cubicBezTo>
                        <a:pt x="64136" y="29008"/>
                        <a:pt x="64160" y="29105"/>
                        <a:pt x="64185" y="29194"/>
                      </a:cubicBezTo>
                      <a:cubicBezTo>
                        <a:pt x="64842" y="31765"/>
                        <a:pt x="65807" y="34425"/>
                        <a:pt x="65093" y="36971"/>
                      </a:cubicBezTo>
                      <a:cubicBezTo>
                        <a:pt x="64436" y="39355"/>
                        <a:pt x="62449" y="41082"/>
                        <a:pt x="60171" y="41796"/>
                      </a:cubicBezTo>
                      <a:cubicBezTo>
                        <a:pt x="59968" y="41861"/>
                        <a:pt x="59765" y="41909"/>
                        <a:pt x="59546" y="41966"/>
                      </a:cubicBezTo>
                      <a:cubicBezTo>
                        <a:pt x="56846" y="42582"/>
                        <a:pt x="53951" y="41885"/>
                        <a:pt x="51340" y="40766"/>
                      </a:cubicBezTo>
                      <a:cubicBezTo>
                        <a:pt x="45526" y="38268"/>
                        <a:pt x="40579" y="33824"/>
                        <a:pt x="35349" y="30175"/>
                      </a:cubicBezTo>
                      <a:cubicBezTo>
                        <a:pt x="33167" y="28659"/>
                        <a:pt x="30888" y="27256"/>
                        <a:pt x="28399" y="26421"/>
                      </a:cubicBezTo>
                      <a:cubicBezTo>
                        <a:pt x="28058" y="26307"/>
                        <a:pt x="27718" y="26202"/>
                        <a:pt x="27361" y="26113"/>
                      </a:cubicBezTo>
                      <a:cubicBezTo>
                        <a:pt x="24612" y="25399"/>
                        <a:pt x="21741" y="25521"/>
                        <a:pt x="19292" y="26940"/>
                      </a:cubicBezTo>
                      <a:cubicBezTo>
                        <a:pt x="16527" y="28537"/>
                        <a:pt x="14857" y="31651"/>
                        <a:pt x="14151" y="34660"/>
                      </a:cubicBezTo>
                      <a:cubicBezTo>
                        <a:pt x="13316" y="38228"/>
                        <a:pt x="13340" y="41836"/>
                        <a:pt x="13243" y="45234"/>
                      </a:cubicBezTo>
                      <a:cubicBezTo>
                        <a:pt x="13210" y="46272"/>
                        <a:pt x="13154" y="47302"/>
                        <a:pt x="13040" y="48307"/>
                      </a:cubicBezTo>
                      <a:cubicBezTo>
                        <a:pt x="12797" y="50602"/>
                        <a:pt x="12270" y="52743"/>
                        <a:pt x="11321" y="54746"/>
                      </a:cubicBezTo>
                      <a:cubicBezTo>
                        <a:pt x="9237" y="59166"/>
                        <a:pt x="4996" y="62758"/>
                        <a:pt x="1" y="63901"/>
                      </a:cubicBezTo>
                    </a:path>
                  </a:pathLst>
                </a:custGeom>
                <a:noFill/>
                <a:ln w="4050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21"/>
                <p:cNvSpPr/>
                <p:nvPr/>
              </p:nvSpPr>
              <p:spPr>
                <a:xfrm>
                  <a:off x="-617988" y="-586662"/>
                  <a:ext cx="3645736" cy="2842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6" h="65062" fill="none" extrusionOk="0">
                      <a:moveTo>
                        <a:pt x="83436" y="1"/>
                      </a:moveTo>
                      <a:cubicBezTo>
                        <a:pt x="80500" y="2507"/>
                        <a:pt x="71620" y="7421"/>
                        <a:pt x="67290" y="9862"/>
                      </a:cubicBezTo>
                      <a:cubicBezTo>
                        <a:pt x="66933" y="10064"/>
                        <a:pt x="66633" y="10251"/>
                        <a:pt x="66390" y="10413"/>
                      </a:cubicBezTo>
                      <a:cubicBezTo>
                        <a:pt x="64419" y="11735"/>
                        <a:pt x="62725" y="13422"/>
                        <a:pt x="61776" y="15425"/>
                      </a:cubicBezTo>
                      <a:cubicBezTo>
                        <a:pt x="61630" y="15733"/>
                        <a:pt x="61508" y="16057"/>
                        <a:pt x="61403" y="16390"/>
                      </a:cubicBezTo>
                      <a:cubicBezTo>
                        <a:pt x="60900" y="17939"/>
                        <a:pt x="60884" y="19568"/>
                        <a:pt x="60957" y="21247"/>
                      </a:cubicBezTo>
                      <a:cubicBezTo>
                        <a:pt x="61062" y="23980"/>
                        <a:pt x="61435" y="26696"/>
                        <a:pt x="62068" y="29356"/>
                      </a:cubicBezTo>
                      <a:cubicBezTo>
                        <a:pt x="62092" y="29445"/>
                        <a:pt x="62108" y="29543"/>
                        <a:pt x="62133" y="29632"/>
                      </a:cubicBezTo>
                      <a:cubicBezTo>
                        <a:pt x="62781" y="32219"/>
                        <a:pt x="63657" y="34895"/>
                        <a:pt x="62984" y="37457"/>
                      </a:cubicBezTo>
                      <a:cubicBezTo>
                        <a:pt x="62352" y="39866"/>
                        <a:pt x="60446" y="41707"/>
                        <a:pt x="58175" y="42501"/>
                      </a:cubicBezTo>
                      <a:cubicBezTo>
                        <a:pt x="57973" y="42574"/>
                        <a:pt x="57762" y="42639"/>
                        <a:pt x="57551" y="42696"/>
                      </a:cubicBezTo>
                      <a:cubicBezTo>
                        <a:pt x="54851" y="43401"/>
                        <a:pt x="51907" y="42696"/>
                        <a:pt x="49288" y="41577"/>
                      </a:cubicBezTo>
                      <a:cubicBezTo>
                        <a:pt x="43425" y="39063"/>
                        <a:pt x="38470" y="34587"/>
                        <a:pt x="33199" y="30897"/>
                      </a:cubicBezTo>
                      <a:cubicBezTo>
                        <a:pt x="31010" y="29364"/>
                        <a:pt x="28715" y="27953"/>
                        <a:pt x="26225" y="27078"/>
                      </a:cubicBezTo>
                      <a:cubicBezTo>
                        <a:pt x="25885" y="26956"/>
                        <a:pt x="25544" y="26842"/>
                        <a:pt x="25187" y="26745"/>
                      </a:cubicBezTo>
                      <a:cubicBezTo>
                        <a:pt x="22438" y="25983"/>
                        <a:pt x="19519" y="26023"/>
                        <a:pt x="17054" y="27434"/>
                      </a:cubicBezTo>
                      <a:cubicBezTo>
                        <a:pt x="14256" y="29016"/>
                        <a:pt x="12618" y="32203"/>
                        <a:pt x="12010" y="35268"/>
                      </a:cubicBezTo>
                      <a:cubicBezTo>
                        <a:pt x="11312" y="38795"/>
                        <a:pt x="11515" y="42355"/>
                        <a:pt x="11621" y="45704"/>
                      </a:cubicBezTo>
                      <a:cubicBezTo>
                        <a:pt x="11653" y="46734"/>
                        <a:pt x="11669" y="47748"/>
                        <a:pt x="11637" y="48745"/>
                      </a:cubicBezTo>
                      <a:cubicBezTo>
                        <a:pt x="11556" y="51016"/>
                        <a:pt x="11223" y="53165"/>
                        <a:pt x="10461" y="55217"/>
                      </a:cubicBezTo>
                      <a:cubicBezTo>
                        <a:pt x="8774" y="59733"/>
                        <a:pt x="4849" y="63585"/>
                        <a:pt x="0" y="65061"/>
                      </a:cubicBezTo>
                    </a:path>
                  </a:pathLst>
                </a:custGeom>
                <a:noFill/>
                <a:ln w="4050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21"/>
                <p:cNvSpPr/>
                <p:nvPr/>
              </p:nvSpPr>
              <p:spPr>
                <a:xfrm>
                  <a:off x="-489391" y="-573510"/>
                  <a:ext cx="3530600" cy="2892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1" h="66204" fill="none" extrusionOk="0">
                      <a:moveTo>
                        <a:pt x="80801" y="0"/>
                      </a:moveTo>
                      <a:cubicBezTo>
                        <a:pt x="77971" y="2295"/>
                        <a:pt x="68742" y="7379"/>
                        <a:pt x="64542" y="9861"/>
                      </a:cubicBezTo>
                      <a:cubicBezTo>
                        <a:pt x="64185" y="10072"/>
                        <a:pt x="63885" y="10266"/>
                        <a:pt x="63650" y="10437"/>
                      </a:cubicBezTo>
                      <a:cubicBezTo>
                        <a:pt x="61712" y="11839"/>
                        <a:pt x="60082" y="13623"/>
                        <a:pt x="59238" y="15708"/>
                      </a:cubicBezTo>
                      <a:cubicBezTo>
                        <a:pt x="59100" y="16040"/>
                        <a:pt x="58987" y="16372"/>
                        <a:pt x="58906" y="16713"/>
                      </a:cubicBezTo>
                      <a:cubicBezTo>
                        <a:pt x="58492" y="18311"/>
                        <a:pt x="58582" y="19965"/>
                        <a:pt x="58727" y="21660"/>
                      </a:cubicBezTo>
                      <a:cubicBezTo>
                        <a:pt x="58963" y="24392"/>
                        <a:pt x="59392" y="27117"/>
                        <a:pt x="60017" y="29793"/>
                      </a:cubicBezTo>
                      <a:lnTo>
                        <a:pt x="60082" y="30077"/>
                      </a:lnTo>
                      <a:cubicBezTo>
                        <a:pt x="60714" y="32680"/>
                        <a:pt x="61509" y="35364"/>
                        <a:pt x="60860" y="37951"/>
                      </a:cubicBezTo>
                      <a:cubicBezTo>
                        <a:pt x="60252" y="40384"/>
                        <a:pt x="58427" y="42338"/>
                        <a:pt x="56165" y="43214"/>
                      </a:cubicBezTo>
                      <a:cubicBezTo>
                        <a:pt x="55962" y="43295"/>
                        <a:pt x="55751" y="43360"/>
                        <a:pt x="55541" y="43425"/>
                      </a:cubicBezTo>
                      <a:cubicBezTo>
                        <a:pt x="52840" y="44211"/>
                        <a:pt x="49864" y="43514"/>
                        <a:pt x="47221" y="42387"/>
                      </a:cubicBezTo>
                      <a:cubicBezTo>
                        <a:pt x="41301" y="39849"/>
                        <a:pt x="36346" y="35332"/>
                        <a:pt x="31043" y="31610"/>
                      </a:cubicBezTo>
                      <a:cubicBezTo>
                        <a:pt x="28845" y="30061"/>
                        <a:pt x="26542" y="28642"/>
                        <a:pt x="24053" y="27717"/>
                      </a:cubicBezTo>
                      <a:cubicBezTo>
                        <a:pt x="23712" y="27596"/>
                        <a:pt x="23363" y="27474"/>
                        <a:pt x="23006" y="27369"/>
                      </a:cubicBezTo>
                      <a:cubicBezTo>
                        <a:pt x="20249" y="26558"/>
                        <a:pt x="17298" y="26517"/>
                        <a:pt x="14800" y="27912"/>
                      </a:cubicBezTo>
                      <a:cubicBezTo>
                        <a:pt x="11970" y="29493"/>
                        <a:pt x="10364" y="32745"/>
                        <a:pt x="9861" y="35859"/>
                      </a:cubicBezTo>
                      <a:cubicBezTo>
                        <a:pt x="9294" y="39362"/>
                        <a:pt x="9675" y="42865"/>
                        <a:pt x="9999" y="46174"/>
                      </a:cubicBezTo>
                      <a:cubicBezTo>
                        <a:pt x="10097" y="47187"/>
                        <a:pt x="10178" y="48185"/>
                        <a:pt x="10218" y="49174"/>
                      </a:cubicBezTo>
                      <a:cubicBezTo>
                        <a:pt x="10316" y="51429"/>
                        <a:pt x="10170" y="53586"/>
                        <a:pt x="9586" y="55686"/>
                      </a:cubicBezTo>
                      <a:cubicBezTo>
                        <a:pt x="8296" y="60308"/>
                        <a:pt x="4680" y="64411"/>
                        <a:pt x="1" y="66204"/>
                      </a:cubicBezTo>
                    </a:path>
                  </a:pathLst>
                </a:custGeom>
                <a:noFill/>
                <a:ln w="4050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21"/>
                <p:cNvSpPr/>
                <p:nvPr/>
              </p:nvSpPr>
              <p:spPr>
                <a:xfrm>
                  <a:off x="-360750" y="-560401"/>
                  <a:ext cx="3415420" cy="2943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65" h="67356" fill="none" extrusionOk="0">
                      <a:moveTo>
                        <a:pt x="78165" y="0"/>
                      </a:moveTo>
                      <a:cubicBezTo>
                        <a:pt x="75440" y="2084"/>
                        <a:pt x="65855" y="7347"/>
                        <a:pt x="61800" y="9861"/>
                      </a:cubicBezTo>
                      <a:cubicBezTo>
                        <a:pt x="61492" y="10047"/>
                        <a:pt x="61200" y="10250"/>
                        <a:pt x="60917" y="10461"/>
                      </a:cubicBezTo>
                      <a:cubicBezTo>
                        <a:pt x="59003" y="11937"/>
                        <a:pt x="57430" y="13834"/>
                        <a:pt x="56692" y="15991"/>
                      </a:cubicBezTo>
                      <a:cubicBezTo>
                        <a:pt x="56578" y="16324"/>
                        <a:pt x="56481" y="16673"/>
                        <a:pt x="56416" y="17029"/>
                      </a:cubicBezTo>
                      <a:cubicBezTo>
                        <a:pt x="56092" y="18667"/>
                        <a:pt x="56278" y="20346"/>
                        <a:pt x="56513" y="22057"/>
                      </a:cubicBezTo>
                      <a:cubicBezTo>
                        <a:pt x="56870" y="24709"/>
                        <a:pt x="57340" y="27490"/>
                        <a:pt x="57973" y="30223"/>
                      </a:cubicBezTo>
                      <a:cubicBezTo>
                        <a:pt x="57989" y="30320"/>
                        <a:pt x="58013" y="30410"/>
                        <a:pt x="58038" y="30507"/>
                      </a:cubicBezTo>
                      <a:cubicBezTo>
                        <a:pt x="58654" y="33126"/>
                        <a:pt x="59368" y="35835"/>
                        <a:pt x="58743" y="38438"/>
                      </a:cubicBezTo>
                      <a:cubicBezTo>
                        <a:pt x="58168" y="40903"/>
                        <a:pt x="56424" y="42963"/>
                        <a:pt x="54162" y="43911"/>
                      </a:cubicBezTo>
                      <a:cubicBezTo>
                        <a:pt x="53959" y="44001"/>
                        <a:pt x="53756" y="44074"/>
                        <a:pt x="53545" y="44147"/>
                      </a:cubicBezTo>
                      <a:cubicBezTo>
                        <a:pt x="50845" y="45014"/>
                        <a:pt x="47828" y="44317"/>
                        <a:pt x="45169" y="43182"/>
                      </a:cubicBezTo>
                      <a:cubicBezTo>
                        <a:pt x="39192" y="40643"/>
                        <a:pt x="34229" y="36086"/>
                        <a:pt x="28893" y="32323"/>
                      </a:cubicBezTo>
                      <a:cubicBezTo>
                        <a:pt x="26680" y="30766"/>
                        <a:pt x="24368" y="29331"/>
                        <a:pt x="21863" y="28374"/>
                      </a:cubicBezTo>
                      <a:cubicBezTo>
                        <a:pt x="21522" y="28236"/>
                        <a:pt x="21173" y="28115"/>
                        <a:pt x="20825" y="28009"/>
                      </a:cubicBezTo>
                      <a:cubicBezTo>
                        <a:pt x="18051" y="27150"/>
                        <a:pt x="15067" y="27012"/>
                        <a:pt x="12545" y="28398"/>
                      </a:cubicBezTo>
                      <a:cubicBezTo>
                        <a:pt x="9683" y="29972"/>
                        <a:pt x="8101" y="33296"/>
                        <a:pt x="7704" y="36459"/>
                      </a:cubicBezTo>
                      <a:cubicBezTo>
                        <a:pt x="7266" y="39938"/>
                        <a:pt x="7834" y="43384"/>
                        <a:pt x="8369" y="46644"/>
                      </a:cubicBezTo>
                      <a:cubicBezTo>
                        <a:pt x="8531" y="47642"/>
                        <a:pt x="8685" y="48631"/>
                        <a:pt x="8807" y="49612"/>
                      </a:cubicBezTo>
                      <a:cubicBezTo>
                        <a:pt x="9066" y="51850"/>
                        <a:pt x="9115" y="54015"/>
                        <a:pt x="8710" y="56156"/>
                      </a:cubicBezTo>
                      <a:cubicBezTo>
                        <a:pt x="7818" y="60876"/>
                        <a:pt x="4525" y="65247"/>
                        <a:pt x="0" y="67355"/>
                      </a:cubicBezTo>
                    </a:path>
                  </a:pathLst>
                </a:custGeom>
                <a:noFill/>
                <a:ln w="4050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21"/>
                <p:cNvSpPr/>
                <p:nvPr/>
              </p:nvSpPr>
              <p:spPr>
                <a:xfrm>
                  <a:off x="-232502" y="-547292"/>
                  <a:ext cx="3301026" cy="2993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47" h="68515" fill="none" extrusionOk="0">
                      <a:moveTo>
                        <a:pt x="75546" y="0"/>
                      </a:moveTo>
                      <a:cubicBezTo>
                        <a:pt x="72919" y="1873"/>
                        <a:pt x="62985" y="7306"/>
                        <a:pt x="59052" y="9861"/>
                      </a:cubicBezTo>
                      <a:cubicBezTo>
                        <a:pt x="58752" y="10056"/>
                        <a:pt x="58460" y="10266"/>
                        <a:pt x="58176" y="10493"/>
                      </a:cubicBezTo>
                      <a:cubicBezTo>
                        <a:pt x="56303" y="12042"/>
                        <a:pt x="54787" y="14037"/>
                        <a:pt x="54154" y="16267"/>
                      </a:cubicBezTo>
                      <a:cubicBezTo>
                        <a:pt x="54049" y="16616"/>
                        <a:pt x="53976" y="16981"/>
                        <a:pt x="53919" y="17338"/>
                      </a:cubicBezTo>
                      <a:cubicBezTo>
                        <a:pt x="53684" y="19032"/>
                        <a:pt x="53976" y="20735"/>
                        <a:pt x="54284" y="22454"/>
                      </a:cubicBezTo>
                      <a:cubicBezTo>
                        <a:pt x="54770" y="25122"/>
                        <a:pt x="55297" y="27904"/>
                        <a:pt x="55914" y="30653"/>
                      </a:cubicBezTo>
                      <a:lnTo>
                        <a:pt x="55979" y="30937"/>
                      </a:lnTo>
                      <a:cubicBezTo>
                        <a:pt x="56579" y="33572"/>
                        <a:pt x="57211" y="36297"/>
                        <a:pt x="56627" y="38924"/>
                      </a:cubicBezTo>
                      <a:cubicBezTo>
                        <a:pt x="56068" y="41406"/>
                        <a:pt x="54414" y="43579"/>
                        <a:pt x="52159" y="44617"/>
                      </a:cubicBezTo>
                      <a:cubicBezTo>
                        <a:pt x="51956" y="44714"/>
                        <a:pt x="51754" y="44795"/>
                        <a:pt x="51543" y="44868"/>
                      </a:cubicBezTo>
                      <a:cubicBezTo>
                        <a:pt x="48834" y="45825"/>
                        <a:pt x="45777" y="45128"/>
                        <a:pt x="43109" y="43993"/>
                      </a:cubicBezTo>
                      <a:cubicBezTo>
                        <a:pt x="37084" y="41438"/>
                        <a:pt x="32113" y="36832"/>
                        <a:pt x="26745" y="33037"/>
                      </a:cubicBezTo>
                      <a:cubicBezTo>
                        <a:pt x="24523" y="31472"/>
                        <a:pt x="22204" y="30028"/>
                        <a:pt x="19698" y="29023"/>
                      </a:cubicBezTo>
                      <a:cubicBezTo>
                        <a:pt x="19349" y="28885"/>
                        <a:pt x="19001" y="28755"/>
                        <a:pt x="18644" y="28642"/>
                      </a:cubicBezTo>
                      <a:cubicBezTo>
                        <a:pt x="15879" y="27725"/>
                        <a:pt x="12846" y="27507"/>
                        <a:pt x="10300" y="28885"/>
                      </a:cubicBezTo>
                      <a:cubicBezTo>
                        <a:pt x="7405" y="30450"/>
                        <a:pt x="5848" y="33840"/>
                        <a:pt x="5564" y="37059"/>
                      </a:cubicBezTo>
                      <a:cubicBezTo>
                        <a:pt x="5248" y="40506"/>
                        <a:pt x="6002" y="43903"/>
                        <a:pt x="6756" y="47115"/>
                      </a:cubicBezTo>
                      <a:cubicBezTo>
                        <a:pt x="6983" y="48096"/>
                        <a:pt x="7210" y="49077"/>
                        <a:pt x="7396" y="50050"/>
                      </a:cubicBezTo>
                      <a:cubicBezTo>
                        <a:pt x="7826" y="52264"/>
                        <a:pt x="8070" y="54437"/>
                        <a:pt x="7842" y="56627"/>
                      </a:cubicBezTo>
                      <a:cubicBezTo>
                        <a:pt x="7348" y="61452"/>
                        <a:pt x="4372" y="66074"/>
                        <a:pt x="1" y="68515"/>
                      </a:cubicBezTo>
                    </a:path>
                  </a:pathLst>
                </a:custGeom>
                <a:noFill/>
                <a:ln w="4050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21"/>
                <p:cNvSpPr/>
                <p:nvPr/>
              </p:nvSpPr>
              <p:spPr>
                <a:xfrm>
                  <a:off x="-103861" y="-534184"/>
                  <a:ext cx="3185846" cy="304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11" h="69667" fill="none" extrusionOk="0">
                      <a:moveTo>
                        <a:pt x="72910" y="0"/>
                      </a:moveTo>
                      <a:cubicBezTo>
                        <a:pt x="70388" y="1671"/>
                        <a:pt x="60106" y="7274"/>
                        <a:pt x="56303" y="9861"/>
                      </a:cubicBezTo>
                      <a:cubicBezTo>
                        <a:pt x="56003" y="10064"/>
                        <a:pt x="55711" y="10283"/>
                        <a:pt x="55435" y="10518"/>
                      </a:cubicBezTo>
                      <a:cubicBezTo>
                        <a:pt x="53594" y="12148"/>
                        <a:pt x="52134" y="14240"/>
                        <a:pt x="51607" y="16559"/>
                      </a:cubicBezTo>
                      <a:cubicBezTo>
                        <a:pt x="51518" y="16924"/>
                        <a:pt x="51461" y="17289"/>
                        <a:pt x="51429" y="17662"/>
                      </a:cubicBezTo>
                      <a:cubicBezTo>
                        <a:pt x="51275" y="19405"/>
                        <a:pt x="51672" y="21133"/>
                        <a:pt x="52062" y="22860"/>
                      </a:cubicBezTo>
                      <a:cubicBezTo>
                        <a:pt x="52670" y="25552"/>
                        <a:pt x="53262" y="28326"/>
                        <a:pt x="53862" y="31091"/>
                      </a:cubicBezTo>
                      <a:cubicBezTo>
                        <a:pt x="53886" y="31188"/>
                        <a:pt x="53902" y="31285"/>
                        <a:pt x="53927" y="31383"/>
                      </a:cubicBezTo>
                      <a:cubicBezTo>
                        <a:pt x="54510" y="34034"/>
                        <a:pt x="55062" y="36767"/>
                        <a:pt x="54502" y="39419"/>
                      </a:cubicBezTo>
                      <a:cubicBezTo>
                        <a:pt x="53975" y="41933"/>
                        <a:pt x="52402" y="44212"/>
                        <a:pt x="50156" y="45331"/>
                      </a:cubicBezTo>
                      <a:cubicBezTo>
                        <a:pt x="49953" y="45436"/>
                        <a:pt x="49750" y="45525"/>
                        <a:pt x="49531" y="45606"/>
                      </a:cubicBezTo>
                      <a:cubicBezTo>
                        <a:pt x="46831" y="46644"/>
                        <a:pt x="43733" y="45947"/>
                        <a:pt x="41041" y="44812"/>
                      </a:cubicBezTo>
                      <a:cubicBezTo>
                        <a:pt x="34967" y="42233"/>
                        <a:pt x="29988" y="37594"/>
                        <a:pt x="24596" y="33759"/>
                      </a:cubicBezTo>
                      <a:cubicBezTo>
                        <a:pt x="22366" y="32169"/>
                        <a:pt x="20038" y="30718"/>
                        <a:pt x="17516" y="29672"/>
                      </a:cubicBezTo>
                      <a:cubicBezTo>
                        <a:pt x="17168" y="29526"/>
                        <a:pt x="16819" y="29396"/>
                        <a:pt x="16462" y="29274"/>
                      </a:cubicBezTo>
                      <a:cubicBezTo>
                        <a:pt x="13689" y="28309"/>
                        <a:pt x="10624" y="28009"/>
                        <a:pt x="8053" y="29372"/>
                      </a:cubicBezTo>
                      <a:cubicBezTo>
                        <a:pt x="5109" y="30929"/>
                        <a:pt x="3593" y="34391"/>
                        <a:pt x="3406" y="37659"/>
                      </a:cubicBezTo>
                      <a:cubicBezTo>
                        <a:pt x="3220" y="41089"/>
                        <a:pt x="4161" y="44422"/>
                        <a:pt x="5134" y="47585"/>
                      </a:cubicBezTo>
                      <a:cubicBezTo>
                        <a:pt x="5426" y="48550"/>
                        <a:pt x="5726" y="49515"/>
                        <a:pt x="5985" y="50480"/>
                      </a:cubicBezTo>
                      <a:cubicBezTo>
                        <a:pt x="6585" y="52678"/>
                        <a:pt x="7023" y="54867"/>
                        <a:pt x="6974" y="57097"/>
                      </a:cubicBezTo>
                      <a:cubicBezTo>
                        <a:pt x="6877" y="62019"/>
                        <a:pt x="4209" y="66909"/>
                        <a:pt x="1" y="69666"/>
                      </a:cubicBezTo>
                    </a:path>
                  </a:pathLst>
                </a:custGeom>
                <a:noFill/>
                <a:ln w="4050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21"/>
                <p:cNvSpPr/>
                <p:nvPr/>
              </p:nvSpPr>
              <p:spPr>
                <a:xfrm>
                  <a:off x="24780" y="-521075"/>
                  <a:ext cx="3070666" cy="3094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75" h="70818" fill="none" extrusionOk="0">
                      <a:moveTo>
                        <a:pt x="70274" y="0"/>
                      </a:moveTo>
                      <a:cubicBezTo>
                        <a:pt x="67850" y="1460"/>
                        <a:pt x="57227" y="7242"/>
                        <a:pt x="53553" y="9861"/>
                      </a:cubicBezTo>
                      <a:cubicBezTo>
                        <a:pt x="53253" y="10072"/>
                        <a:pt x="52961" y="10299"/>
                        <a:pt x="52694" y="10542"/>
                      </a:cubicBezTo>
                      <a:cubicBezTo>
                        <a:pt x="50893" y="12245"/>
                        <a:pt x="49482" y="14451"/>
                        <a:pt x="49061" y="16835"/>
                      </a:cubicBezTo>
                      <a:cubicBezTo>
                        <a:pt x="48988" y="17216"/>
                        <a:pt x="48947" y="17597"/>
                        <a:pt x="48931" y="17978"/>
                      </a:cubicBezTo>
                      <a:cubicBezTo>
                        <a:pt x="48858" y="19770"/>
                        <a:pt x="49369" y="21522"/>
                        <a:pt x="49831" y="23265"/>
                      </a:cubicBezTo>
                      <a:cubicBezTo>
                        <a:pt x="50561" y="25974"/>
                        <a:pt x="51218" y="28747"/>
                        <a:pt x="51810" y="31529"/>
                      </a:cubicBezTo>
                      <a:lnTo>
                        <a:pt x="51875" y="31813"/>
                      </a:lnTo>
                      <a:cubicBezTo>
                        <a:pt x="52434" y="34489"/>
                        <a:pt x="52913" y="37238"/>
                        <a:pt x="52377" y="39914"/>
                      </a:cubicBezTo>
                      <a:cubicBezTo>
                        <a:pt x="51875" y="42444"/>
                        <a:pt x="50383" y="44836"/>
                        <a:pt x="48144" y="46036"/>
                      </a:cubicBezTo>
                      <a:cubicBezTo>
                        <a:pt x="47942" y="46150"/>
                        <a:pt x="47731" y="46247"/>
                        <a:pt x="47520" y="46336"/>
                      </a:cubicBezTo>
                      <a:cubicBezTo>
                        <a:pt x="44820" y="47455"/>
                        <a:pt x="41681" y="46758"/>
                        <a:pt x="38973" y="45614"/>
                      </a:cubicBezTo>
                      <a:cubicBezTo>
                        <a:pt x="32850" y="43028"/>
                        <a:pt x="27863" y="38349"/>
                        <a:pt x="22438" y="34472"/>
                      </a:cubicBezTo>
                      <a:cubicBezTo>
                        <a:pt x="20192" y="32875"/>
                        <a:pt x="17857" y="31407"/>
                        <a:pt x="15335" y="30320"/>
                      </a:cubicBezTo>
                      <a:cubicBezTo>
                        <a:pt x="14986" y="30175"/>
                        <a:pt x="14637" y="30029"/>
                        <a:pt x="14280" y="29899"/>
                      </a:cubicBezTo>
                      <a:cubicBezTo>
                        <a:pt x="11499" y="28885"/>
                        <a:pt x="8393" y="28504"/>
                        <a:pt x="5798" y="29858"/>
                      </a:cubicBezTo>
                      <a:cubicBezTo>
                        <a:pt x="2830" y="31407"/>
                        <a:pt x="1322" y="34943"/>
                        <a:pt x="1257" y="38268"/>
                      </a:cubicBezTo>
                      <a:cubicBezTo>
                        <a:pt x="1192" y="41665"/>
                        <a:pt x="2327" y="44933"/>
                        <a:pt x="3503" y="48055"/>
                      </a:cubicBezTo>
                      <a:cubicBezTo>
                        <a:pt x="3860" y="49004"/>
                        <a:pt x="4233" y="49961"/>
                        <a:pt x="4566" y="50918"/>
                      </a:cubicBezTo>
                      <a:cubicBezTo>
                        <a:pt x="5336" y="53091"/>
                        <a:pt x="5969" y="55289"/>
                        <a:pt x="6098" y="57567"/>
                      </a:cubicBezTo>
                      <a:cubicBezTo>
                        <a:pt x="6390" y="62587"/>
                        <a:pt x="4047" y="67736"/>
                        <a:pt x="0" y="70818"/>
                      </a:cubicBezTo>
                    </a:path>
                  </a:pathLst>
                </a:custGeom>
                <a:noFill/>
                <a:ln w="4050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21"/>
                <p:cNvSpPr/>
                <p:nvPr/>
              </p:nvSpPr>
              <p:spPr>
                <a:xfrm>
                  <a:off x="111910" y="-507966"/>
                  <a:ext cx="2996996" cy="3145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9" h="71978" fill="none" extrusionOk="0">
                      <a:moveTo>
                        <a:pt x="68589" y="0"/>
                      </a:moveTo>
                      <a:cubicBezTo>
                        <a:pt x="66034" y="1379"/>
                        <a:pt x="52946" y="8499"/>
                        <a:pt x="50902" y="10567"/>
                      </a:cubicBezTo>
                      <a:cubicBezTo>
                        <a:pt x="48867" y="12634"/>
                        <a:pt x="47367" y="15391"/>
                        <a:pt x="47391" y="18303"/>
                      </a:cubicBezTo>
                      <a:cubicBezTo>
                        <a:pt x="47399" y="20135"/>
                        <a:pt x="48016" y="21911"/>
                        <a:pt x="48559" y="23663"/>
                      </a:cubicBezTo>
                      <a:cubicBezTo>
                        <a:pt x="49410" y="26396"/>
                        <a:pt x="50124" y="29161"/>
                        <a:pt x="50708" y="31967"/>
                      </a:cubicBezTo>
                      <a:cubicBezTo>
                        <a:pt x="51284" y="34740"/>
                        <a:pt x="51721" y="37611"/>
                        <a:pt x="51211" y="40400"/>
                      </a:cubicBezTo>
                      <a:cubicBezTo>
                        <a:pt x="50700" y="43190"/>
                        <a:pt x="49062" y="45906"/>
                        <a:pt x="46467" y="47066"/>
                      </a:cubicBezTo>
                      <a:cubicBezTo>
                        <a:pt x="43766" y="48266"/>
                        <a:pt x="40588" y="47577"/>
                        <a:pt x="37863" y="46425"/>
                      </a:cubicBezTo>
                      <a:cubicBezTo>
                        <a:pt x="29129" y="42744"/>
                        <a:pt x="22764" y="34829"/>
                        <a:pt x="14103" y="30969"/>
                      </a:cubicBezTo>
                      <a:cubicBezTo>
                        <a:pt x="11070" y="29623"/>
                        <a:pt x="7453" y="28828"/>
                        <a:pt x="4502" y="30345"/>
                      </a:cubicBezTo>
                      <a:cubicBezTo>
                        <a:pt x="1493" y="31886"/>
                        <a:pt x="1" y="35494"/>
                        <a:pt x="58" y="38860"/>
                      </a:cubicBezTo>
                      <a:cubicBezTo>
                        <a:pt x="106" y="42233"/>
                        <a:pt x="1436" y="45452"/>
                        <a:pt x="2831" y="48526"/>
                      </a:cubicBezTo>
                      <a:cubicBezTo>
                        <a:pt x="4226" y="51599"/>
                        <a:pt x="5726" y="54705"/>
                        <a:pt x="6180" y="58046"/>
                      </a:cubicBezTo>
                      <a:cubicBezTo>
                        <a:pt x="6861" y="63163"/>
                        <a:pt x="4834" y="68572"/>
                        <a:pt x="942" y="71978"/>
                      </a:cubicBezTo>
                    </a:path>
                  </a:pathLst>
                </a:custGeom>
                <a:noFill/>
                <a:ln w="4050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21"/>
              <p:cNvSpPr/>
              <p:nvPr/>
            </p:nvSpPr>
            <p:spPr>
              <a:xfrm rot="5400000">
                <a:off x="-2576742" y="-721792"/>
                <a:ext cx="3741300" cy="2845800"/>
              </a:xfrm>
              <a:prstGeom prst="round1Rect">
                <a:avLst>
                  <a:gd name="adj" fmla="val 246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1"/>
              <p:cNvSpPr/>
              <p:nvPr/>
            </p:nvSpPr>
            <p:spPr>
              <a:xfrm flipH="1">
                <a:off x="7562408" y="4605733"/>
                <a:ext cx="3741300" cy="2845800"/>
              </a:xfrm>
              <a:prstGeom prst="round1Rect">
                <a:avLst>
                  <a:gd name="adj" fmla="val 246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8" name="Google Shape;718;p21"/>
          <p:cNvSpPr txBox="1">
            <a:spLocks noGrp="1"/>
          </p:cNvSpPr>
          <p:nvPr>
            <p:ph type="title"/>
          </p:nvPr>
        </p:nvSpPr>
        <p:spPr>
          <a:xfrm>
            <a:off x="1258700" y="4126025"/>
            <a:ext cx="6161100" cy="47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 b="1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21"/>
          <p:cNvSpPr txBox="1">
            <a:spLocks noGrp="1"/>
          </p:cNvSpPr>
          <p:nvPr>
            <p:ph type="subTitle" idx="1"/>
          </p:nvPr>
        </p:nvSpPr>
        <p:spPr>
          <a:xfrm>
            <a:off x="1258700" y="2491625"/>
            <a:ext cx="61611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21"/>
          <p:cNvSpPr>
            <a:spLocks noGrp="1"/>
          </p:cNvSpPr>
          <p:nvPr>
            <p:ph type="pic" idx="2"/>
          </p:nvPr>
        </p:nvSpPr>
        <p:spPr>
          <a:xfrm>
            <a:off x="1755575" y="542628"/>
            <a:ext cx="5695200" cy="18324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22"/>
          <p:cNvGrpSpPr/>
          <p:nvPr/>
        </p:nvGrpSpPr>
        <p:grpSpPr>
          <a:xfrm>
            <a:off x="6392724" y="-1170629"/>
            <a:ext cx="5410220" cy="7672988"/>
            <a:chOff x="6392724" y="-1170629"/>
            <a:chExt cx="5410220" cy="7672988"/>
          </a:xfrm>
        </p:grpSpPr>
        <p:grpSp>
          <p:nvGrpSpPr>
            <p:cNvPr id="723" name="Google Shape;723;p22"/>
            <p:cNvGrpSpPr/>
            <p:nvPr/>
          </p:nvGrpSpPr>
          <p:grpSpPr>
            <a:xfrm rot="-4538159">
              <a:off x="6080463" y="1058571"/>
              <a:ext cx="6034743" cy="4039386"/>
              <a:chOff x="-1903175" y="-717750"/>
              <a:chExt cx="5012081" cy="3354863"/>
            </a:xfrm>
          </p:grpSpPr>
          <p:sp>
            <p:nvSpPr>
              <p:cNvPr id="724" name="Google Shape;724;p22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2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2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2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2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2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2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2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2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2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2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2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2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2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2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2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2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1" name="Google Shape;741;p22"/>
            <p:cNvSpPr/>
            <p:nvPr/>
          </p:nvSpPr>
          <p:spPr>
            <a:xfrm rot="-5400000" flipH="1">
              <a:off x="7979458" y="-722879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22"/>
          <p:cNvSpPr txBox="1">
            <a:spLocks noGrp="1"/>
          </p:cNvSpPr>
          <p:nvPr>
            <p:ph type="title" hasCustomPrompt="1"/>
          </p:nvPr>
        </p:nvSpPr>
        <p:spPr>
          <a:xfrm>
            <a:off x="3206450" y="567319"/>
            <a:ext cx="4497900" cy="59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43" name="Google Shape;743;p22"/>
          <p:cNvSpPr txBox="1">
            <a:spLocks noGrp="1"/>
          </p:cNvSpPr>
          <p:nvPr>
            <p:ph type="subTitle" idx="1"/>
          </p:nvPr>
        </p:nvSpPr>
        <p:spPr>
          <a:xfrm>
            <a:off x="3206454" y="1323120"/>
            <a:ext cx="44979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22"/>
          <p:cNvSpPr txBox="1">
            <a:spLocks noGrp="1"/>
          </p:cNvSpPr>
          <p:nvPr>
            <p:ph type="title" idx="2" hasCustomPrompt="1"/>
          </p:nvPr>
        </p:nvSpPr>
        <p:spPr>
          <a:xfrm>
            <a:off x="3206450" y="2040531"/>
            <a:ext cx="4497900" cy="59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45" name="Google Shape;745;p22"/>
          <p:cNvSpPr txBox="1">
            <a:spLocks noGrp="1"/>
          </p:cNvSpPr>
          <p:nvPr>
            <p:ph type="subTitle" idx="3"/>
          </p:nvPr>
        </p:nvSpPr>
        <p:spPr>
          <a:xfrm>
            <a:off x="3206454" y="2796329"/>
            <a:ext cx="44979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2"/>
          <p:cNvSpPr txBox="1">
            <a:spLocks noGrp="1"/>
          </p:cNvSpPr>
          <p:nvPr>
            <p:ph type="title" idx="4" hasCustomPrompt="1"/>
          </p:nvPr>
        </p:nvSpPr>
        <p:spPr>
          <a:xfrm>
            <a:off x="3206450" y="3513743"/>
            <a:ext cx="4497900" cy="59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47" name="Google Shape;747;p22"/>
          <p:cNvSpPr txBox="1">
            <a:spLocks noGrp="1"/>
          </p:cNvSpPr>
          <p:nvPr>
            <p:ph type="subTitle" idx="5"/>
          </p:nvPr>
        </p:nvSpPr>
        <p:spPr>
          <a:xfrm>
            <a:off x="3206454" y="4269539"/>
            <a:ext cx="44979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p23"/>
          <p:cNvGrpSpPr/>
          <p:nvPr/>
        </p:nvGrpSpPr>
        <p:grpSpPr>
          <a:xfrm>
            <a:off x="4579373" y="-2437097"/>
            <a:ext cx="7813803" cy="9885597"/>
            <a:chOff x="4579373" y="-2437097"/>
            <a:chExt cx="7813803" cy="9885597"/>
          </a:xfrm>
        </p:grpSpPr>
        <p:grpSp>
          <p:nvGrpSpPr>
            <p:cNvPr id="750" name="Google Shape;750;p23"/>
            <p:cNvGrpSpPr/>
            <p:nvPr/>
          </p:nvGrpSpPr>
          <p:grpSpPr>
            <a:xfrm rot="6432776">
              <a:off x="6553721" y="-976903"/>
              <a:ext cx="6034678" cy="4039343"/>
              <a:chOff x="-1903175" y="-717750"/>
              <a:chExt cx="5012081" cy="3354863"/>
            </a:xfrm>
          </p:grpSpPr>
          <p:sp>
            <p:nvSpPr>
              <p:cNvPr id="751" name="Google Shape;751;p23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3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3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3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3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3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3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23"/>
            <p:cNvSpPr/>
            <p:nvPr/>
          </p:nvSpPr>
          <p:spPr>
            <a:xfrm flipH="1">
              <a:off x="4579373" y="460270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23"/>
          <p:cNvSpPr txBox="1">
            <a:spLocks noGrp="1"/>
          </p:cNvSpPr>
          <p:nvPr>
            <p:ph type="title"/>
          </p:nvPr>
        </p:nvSpPr>
        <p:spPr>
          <a:xfrm>
            <a:off x="4605466" y="771911"/>
            <a:ext cx="3388200" cy="20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70" name="Google Shape;770;p23"/>
          <p:cNvSpPr txBox="1">
            <a:spLocks noGrp="1"/>
          </p:cNvSpPr>
          <p:nvPr>
            <p:ph type="subTitle" idx="1"/>
          </p:nvPr>
        </p:nvSpPr>
        <p:spPr>
          <a:xfrm>
            <a:off x="4605466" y="3153375"/>
            <a:ext cx="3388200" cy="12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23"/>
          <p:cNvSpPr>
            <a:spLocks noGrp="1"/>
          </p:cNvSpPr>
          <p:nvPr>
            <p:ph type="pic" idx="2"/>
          </p:nvPr>
        </p:nvSpPr>
        <p:spPr>
          <a:xfrm>
            <a:off x="724925" y="552150"/>
            <a:ext cx="3186000" cy="40392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4"/>
          <p:cNvGrpSpPr/>
          <p:nvPr/>
        </p:nvGrpSpPr>
        <p:grpSpPr>
          <a:xfrm>
            <a:off x="-2266703" y="-626518"/>
            <a:ext cx="14019734" cy="9801105"/>
            <a:chOff x="-2266703" y="-626518"/>
            <a:chExt cx="14019734" cy="9801105"/>
          </a:xfrm>
        </p:grpSpPr>
        <p:grpSp>
          <p:nvGrpSpPr>
            <p:cNvPr id="774" name="Google Shape;774;p24"/>
            <p:cNvGrpSpPr/>
            <p:nvPr/>
          </p:nvGrpSpPr>
          <p:grpSpPr>
            <a:xfrm rot="-5597125" flipH="1">
              <a:off x="6546622" y="1661308"/>
              <a:ext cx="6034440" cy="4039183"/>
              <a:chOff x="-1903175" y="-717750"/>
              <a:chExt cx="5012081" cy="3354863"/>
            </a:xfrm>
          </p:grpSpPr>
          <p:sp>
            <p:nvSpPr>
              <p:cNvPr id="775" name="Google Shape;775;p24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4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4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4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4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4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4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4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4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4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4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4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4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4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4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4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4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792;p24"/>
            <p:cNvGrpSpPr/>
            <p:nvPr/>
          </p:nvGrpSpPr>
          <p:grpSpPr>
            <a:xfrm rot="5935255">
              <a:off x="-2820871" y="3861159"/>
              <a:ext cx="6034365" cy="4039134"/>
              <a:chOff x="-1903175" y="-717750"/>
              <a:chExt cx="5012081" cy="3354863"/>
            </a:xfrm>
          </p:grpSpPr>
          <p:sp>
            <p:nvSpPr>
              <p:cNvPr id="793" name="Google Shape;793;p24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4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4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4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4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4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4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4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4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4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4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4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4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4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0" name="Google Shape;810;p24"/>
            <p:cNvSpPr/>
            <p:nvPr/>
          </p:nvSpPr>
          <p:spPr>
            <a:xfrm flipH="1">
              <a:off x="4579373" y="460270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24"/>
          <p:cNvSpPr txBox="1">
            <a:spLocks noGrp="1"/>
          </p:cNvSpPr>
          <p:nvPr>
            <p:ph type="body" idx="1"/>
          </p:nvPr>
        </p:nvSpPr>
        <p:spPr>
          <a:xfrm>
            <a:off x="716800" y="1215126"/>
            <a:ext cx="3680100" cy="30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3" name="Google Shape;813;p24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25"/>
          <p:cNvGrpSpPr/>
          <p:nvPr/>
        </p:nvGrpSpPr>
        <p:grpSpPr>
          <a:xfrm>
            <a:off x="-4335111" y="-1457757"/>
            <a:ext cx="16729097" cy="9013142"/>
            <a:chOff x="-4335111" y="-1457757"/>
            <a:chExt cx="16729097" cy="9013142"/>
          </a:xfrm>
        </p:grpSpPr>
        <p:grpSp>
          <p:nvGrpSpPr>
            <p:cNvPr id="816" name="Google Shape;816;p25"/>
            <p:cNvGrpSpPr/>
            <p:nvPr/>
          </p:nvGrpSpPr>
          <p:grpSpPr>
            <a:xfrm rot="8584151">
              <a:off x="-3727018" y="-50088"/>
              <a:ext cx="6034349" cy="4039123"/>
              <a:chOff x="-1903175" y="-717750"/>
              <a:chExt cx="5012081" cy="3354863"/>
            </a:xfrm>
          </p:grpSpPr>
          <p:sp>
            <p:nvSpPr>
              <p:cNvPr id="817" name="Google Shape;817;p25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5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5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5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5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5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5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5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5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5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5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5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5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5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5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5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5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25"/>
            <p:cNvGrpSpPr/>
            <p:nvPr/>
          </p:nvGrpSpPr>
          <p:grpSpPr>
            <a:xfrm rot="4278011" flipH="1">
              <a:off x="6496551" y="2030456"/>
              <a:ext cx="6034321" cy="4039104"/>
              <a:chOff x="-1903175" y="-717750"/>
              <a:chExt cx="5012081" cy="3354863"/>
            </a:xfrm>
          </p:grpSpPr>
          <p:sp>
            <p:nvSpPr>
              <p:cNvPr id="835" name="Google Shape;835;p25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5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5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5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5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5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5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5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5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5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5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5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5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5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5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5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5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2" name="Google Shape;852;p25"/>
            <p:cNvSpPr/>
            <p:nvPr/>
          </p:nvSpPr>
          <p:spPr>
            <a:xfrm rot="-5400000" flipH="1">
              <a:off x="7975642" y="-721792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5"/>
            <p:cNvSpPr/>
            <p:nvPr/>
          </p:nvSpPr>
          <p:spPr>
            <a:xfrm rot="5400000" flipH="1">
              <a:off x="-2580480" y="3019508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25"/>
          <p:cNvSpPr txBox="1">
            <a:spLocks noGrp="1"/>
          </p:cNvSpPr>
          <p:nvPr>
            <p:ph type="body" idx="1"/>
          </p:nvPr>
        </p:nvSpPr>
        <p:spPr>
          <a:xfrm>
            <a:off x="1964800" y="1541129"/>
            <a:ext cx="5214300" cy="27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5" name="Google Shape;855;p25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_1"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6"/>
          <p:cNvSpPr/>
          <p:nvPr/>
        </p:nvSpPr>
        <p:spPr>
          <a:xfrm rot="10800000">
            <a:off x="5432946" y="-2293642"/>
            <a:ext cx="3741300" cy="2845800"/>
          </a:xfrm>
          <a:prstGeom prst="round1Rect">
            <a:avLst>
              <a:gd name="adj" fmla="val 246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6"/>
          <p:cNvSpPr txBox="1">
            <a:spLocks noGrp="1"/>
          </p:cNvSpPr>
          <p:nvPr>
            <p:ph type="title"/>
          </p:nvPr>
        </p:nvSpPr>
        <p:spPr>
          <a:xfrm>
            <a:off x="716846" y="1448333"/>
            <a:ext cx="3524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6"/>
          <p:cNvSpPr txBox="1">
            <a:spLocks noGrp="1"/>
          </p:cNvSpPr>
          <p:nvPr>
            <p:ph type="subTitle" idx="1"/>
          </p:nvPr>
        </p:nvSpPr>
        <p:spPr>
          <a:xfrm>
            <a:off x="716800" y="2269852"/>
            <a:ext cx="3524100" cy="13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_1"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" name="Google Shape;861;p27"/>
          <p:cNvGrpSpPr/>
          <p:nvPr/>
        </p:nvGrpSpPr>
        <p:grpSpPr>
          <a:xfrm>
            <a:off x="-1460052" y="-626518"/>
            <a:ext cx="14930180" cy="9988008"/>
            <a:chOff x="-1460052" y="-626518"/>
            <a:chExt cx="14930180" cy="9988008"/>
          </a:xfrm>
        </p:grpSpPr>
        <p:sp>
          <p:nvSpPr>
            <p:cNvPr id="862" name="Google Shape;862;p27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3" name="Google Shape;863;p27"/>
            <p:cNvGrpSpPr/>
            <p:nvPr/>
          </p:nvGrpSpPr>
          <p:grpSpPr>
            <a:xfrm rot="-5400000">
              <a:off x="-2457698" y="4324590"/>
              <a:ext cx="6034546" cy="4039255"/>
              <a:chOff x="-1903175" y="-717750"/>
              <a:chExt cx="5012081" cy="3354863"/>
            </a:xfrm>
          </p:grpSpPr>
          <p:sp>
            <p:nvSpPr>
              <p:cNvPr id="864" name="Google Shape;864;p27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7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7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7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7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7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7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7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7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7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7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7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7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7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7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1" name="Google Shape;881;p27"/>
            <p:cNvGrpSpPr/>
            <p:nvPr/>
          </p:nvGrpSpPr>
          <p:grpSpPr>
            <a:xfrm rot="-953822">
              <a:off x="6997522" y="1695865"/>
              <a:ext cx="6034787" cy="4039416"/>
              <a:chOff x="-1903175" y="-717750"/>
              <a:chExt cx="5012081" cy="3354863"/>
            </a:xfrm>
          </p:grpSpPr>
          <p:sp>
            <p:nvSpPr>
              <p:cNvPr id="882" name="Google Shape;882;p27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7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7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7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7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7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7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7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7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7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7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7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7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7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7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7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7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9" name="Google Shape;899;p27"/>
            <p:cNvSpPr/>
            <p:nvPr/>
          </p:nvSpPr>
          <p:spPr>
            <a:xfrm>
              <a:off x="-68827" y="460270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27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_1"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2" name="Google Shape;902;p28"/>
          <p:cNvGrpSpPr/>
          <p:nvPr/>
        </p:nvGrpSpPr>
        <p:grpSpPr>
          <a:xfrm>
            <a:off x="-4391673" y="-626518"/>
            <a:ext cx="17861801" cy="7839268"/>
            <a:chOff x="-4391673" y="-626518"/>
            <a:chExt cx="17861801" cy="7839268"/>
          </a:xfrm>
        </p:grpSpPr>
        <p:grpSp>
          <p:nvGrpSpPr>
            <p:cNvPr id="903" name="Google Shape;903;p28"/>
            <p:cNvGrpSpPr/>
            <p:nvPr/>
          </p:nvGrpSpPr>
          <p:grpSpPr>
            <a:xfrm rot="-3317298">
              <a:off x="-4030586" y="1518797"/>
              <a:ext cx="6034416" cy="4039167"/>
              <a:chOff x="-1903175" y="-717750"/>
              <a:chExt cx="5012081" cy="3354863"/>
            </a:xfrm>
          </p:grpSpPr>
          <p:sp>
            <p:nvSpPr>
              <p:cNvPr id="904" name="Google Shape;904;p28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8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8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8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8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8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1" name="Google Shape;921;p28"/>
            <p:cNvSpPr/>
            <p:nvPr/>
          </p:nvSpPr>
          <p:spPr>
            <a:xfrm rot="5400000" flipH="1">
              <a:off x="-3026602" y="346935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2" name="Google Shape;922;p28"/>
            <p:cNvGrpSpPr/>
            <p:nvPr/>
          </p:nvGrpSpPr>
          <p:grpSpPr>
            <a:xfrm rot="-953822">
              <a:off x="6997522" y="1695865"/>
              <a:ext cx="6034787" cy="4039416"/>
              <a:chOff x="-1903175" y="-717750"/>
              <a:chExt cx="5012081" cy="3354863"/>
            </a:xfrm>
          </p:grpSpPr>
          <p:sp>
            <p:nvSpPr>
              <p:cNvPr id="923" name="Google Shape;923;p28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8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8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8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0" name="Google Shape;940;p28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1" name="Google Shape;941;p28"/>
          <p:cNvSpPr txBox="1">
            <a:spLocks noGrp="1"/>
          </p:cNvSpPr>
          <p:nvPr>
            <p:ph type="title"/>
          </p:nvPr>
        </p:nvSpPr>
        <p:spPr>
          <a:xfrm>
            <a:off x="716800" y="551475"/>
            <a:ext cx="5406600" cy="10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_1_1"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29"/>
          <p:cNvGrpSpPr/>
          <p:nvPr/>
        </p:nvGrpSpPr>
        <p:grpSpPr>
          <a:xfrm>
            <a:off x="-2266703" y="-626518"/>
            <a:ext cx="14019734" cy="9801105"/>
            <a:chOff x="-2266703" y="-626518"/>
            <a:chExt cx="14019734" cy="9801105"/>
          </a:xfrm>
        </p:grpSpPr>
        <p:grpSp>
          <p:nvGrpSpPr>
            <p:cNvPr id="944" name="Google Shape;944;p29"/>
            <p:cNvGrpSpPr/>
            <p:nvPr/>
          </p:nvGrpSpPr>
          <p:grpSpPr>
            <a:xfrm rot="-5597125" flipH="1">
              <a:off x="6546622" y="1661308"/>
              <a:ext cx="6034440" cy="4039183"/>
              <a:chOff x="-1903175" y="-717750"/>
              <a:chExt cx="5012081" cy="3354863"/>
            </a:xfrm>
          </p:grpSpPr>
          <p:sp>
            <p:nvSpPr>
              <p:cNvPr id="945" name="Google Shape;945;p29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9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9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9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9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9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9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9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9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9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9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9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9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9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9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9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9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2" name="Google Shape;962;p29"/>
            <p:cNvGrpSpPr/>
            <p:nvPr/>
          </p:nvGrpSpPr>
          <p:grpSpPr>
            <a:xfrm rot="5935255">
              <a:off x="-2820871" y="3861159"/>
              <a:ext cx="6034365" cy="4039134"/>
              <a:chOff x="-1903175" y="-717750"/>
              <a:chExt cx="5012081" cy="3354863"/>
            </a:xfrm>
          </p:grpSpPr>
          <p:sp>
            <p:nvSpPr>
              <p:cNvPr id="963" name="Google Shape;963;p29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9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9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9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9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9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9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9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9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9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9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9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9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9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9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9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9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0" name="Google Shape;980;p29"/>
            <p:cNvSpPr/>
            <p:nvPr/>
          </p:nvSpPr>
          <p:spPr>
            <a:xfrm flipH="1">
              <a:off x="4579373" y="460270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" name="Google Shape;982;p29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1_1_1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4" name="Google Shape;984;p30"/>
          <p:cNvGrpSpPr/>
          <p:nvPr/>
        </p:nvGrpSpPr>
        <p:grpSpPr>
          <a:xfrm>
            <a:off x="-4335111" y="-1457757"/>
            <a:ext cx="16729097" cy="9013142"/>
            <a:chOff x="-4335111" y="-1457757"/>
            <a:chExt cx="16729097" cy="9013142"/>
          </a:xfrm>
        </p:grpSpPr>
        <p:grpSp>
          <p:nvGrpSpPr>
            <p:cNvPr id="985" name="Google Shape;985;p30"/>
            <p:cNvGrpSpPr/>
            <p:nvPr/>
          </p:nvGrpSpPr>
          <p:grpSpPr>
            <a:xfrm rot="8584151">
              <a:off x="-3727018" y="-50088"/>
              <a:ext cx="6034349" cy="4039123"/>
              <a:chOff x="-1903175" y="-717750"/>
              <a:chExt cx="5012081" cy="3354863"/>
            </a:xfrm>
          </p:grpSpPr>
          <p:sp>
            <p:nvSpPr>
              <p:cNvPr id="986" name="Google Shape;986;p30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0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0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0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0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0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0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0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0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0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0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0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0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0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0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0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0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3" name="Google Shape;1003;p30"/>
            <p:cNvGrpSpPr/>
            <p:nvPr/>
          </p:nvGrpSpPr>
          <p:grpSpPr>
            <a:xfrm rot="4278011" flipH="1">
              <a:off x="6496551" y="2030456"/>
              <a:ext cx="6034321" cy="4039104"/>
              <a:chOff x="-1903175" y="-717750"/>
              <a:chExt cx="5012081" cy="3354863"/>
            </a:xfrm>
          </p:grpSpPr>
          <p:sp>
            <p:nvSpPr>
              <p:cNvPr id="1004" name="Google Shape;1004;p30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0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0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0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0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0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0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0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0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0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0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0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0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0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0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0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rot="-5400000" flipH="1">
              <a:off x="7975642" y="-721792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 rot="5400000" flipH="1">
              <a:off x="-2580480" y="3019508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30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body" idx="1"/>
          </p:nvPr>
        </p:nvSpPr>
        <p:spPr>
          <a:xfrm>
            <a:off x="815158" y="1158800"/>
            <a:ext cx="58146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grpSp>
        <p:nvGrpSpPr>
          <p:cNvPr id="60" name="Google Shape;60;p4"/>
          <p:cNvGrpSpPr/>
          <p:nvPr/>
        </p:nvGrpSpPr>
        <p:grpSpPr>
          <a:xfrm>
            <a:off x="-2266703" y="-626518"/>
            <a:ext cx="14019734" cy="9801105"/>
            <a:chOff x="-2266703" y="-626518"/>
            <a:chExt cx="14019734" cy="9801105"/>
          </a:xfrm>
        </p:grpSpPr>
        <p:grpSp>
          <p:nvGrpSpPr>
            <p:cNvPr id="61" name="Google Shape;61;p4"/>
            <p:cNvGrpSpPr/>
            <p:nvPr/>
          </p:nvGrpSpPr>
          <p:grpSpPr>
            <a:xfrm rot="-5597125" flipH="1">
              <a:off x="6546622" y="1661308"/>
              <a:ext cx="6034440" cy="4039183"/>
              <a:chOff x="-1903175" y="-717750"/>
              <a:chExt cx="5012081" cy="3354863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4"/>
            <p:cNvGrpSpPr/>
            <p:nvPr/>
          </p:nvGrpSpPr>
          <p:grpSpPr>
            <a:xfrm rot="5935255">
              <a:off x="-2820871" y="3861159"/>
              <a:ext cx="6034365" cy="4039134"/>
              <a:chOff x="-1903175" y="-717750"/>
              <a:chExt cx="5012081" cy="3354863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4"/>
            <p:cNvSpPr/>
            <p:nvPr/>
          </p:nvSpPr>
          <p:spPr>
            <a:xfrm flipH="1">
              <a:off x="4579373" y="460270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_1_1_1_1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31"/>
          <p:cNvGrpSpPr/>
          <p:nvPr/>
        </p:nvGrpSpPr>
        <p:grpSpPr>
          <a:xfrm>
            <a:off x="-3497697" y="-2293642"/>
            <a:ext cx="7091756" cy="9879244"/>
            <a:chOff x="-3497697" y="-2293642"/>
            <a:chExt cx="7091756" cy="9879244"/>
          </a:xfrm>
        </p:grpSpPr>
        <p:grpSp>
          <p:nvGrpSpPr>
            <p:cNvPr id="1026" name="Google Shape;1026;p31"/>
            <p:cNvGrpSpPr/>
            <p:nvPr/>
          </p:nvGrpSpPr>
          <p:grpSpPr>
            <a:xfrm rot="-4332731">
              <a:off x="-3670131" y="2076165"/>
              <a:ext cx="6034325" cy="4039107"/>
              <a:chOff x="-1903175" y="-717750"/>
              <a:chExt cx="5012081" cy="3354863"/>
            </a:xfrm>
          </p:grpSpPr>
          <p:sp>
            <p:nvSpPr>
              <p:cNvPr id="1027" name="Google Shape;1027;p31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1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1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1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1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1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1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1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1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1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1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1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1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1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1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1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1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4" name="Google Shape;1044;p31"/>
            <p:cNvSpPr/>
            <p:nvPr/>
          </p:nvSpPr>
          <p:spPr>
            <a:xfrm rot="10800000" flipH="1">
              <a:off x="-147242" y="-2293642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5" name="Google Shape;1045;p31"/>
          <p:cNvSpPr txBox="1">
            <a:spLocks noGrp="1"/>
          </p:cNvSpPr>
          <p:nvPr>
            <p:ph type="title"/>
          </p:nvPr>
        </p:nvSpPr>
        <p:spPr>
          <a:xfrm>
            <a:off x="716800" y="566594"/>
            <a:ext cx="30876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46" name="Google Shape;1046;p31"/>
          <p:cNvSpPr txBox="1">
            <a:spLocks noGrp="1"/>
          </p:cNvSpPr>
          <p:nvPr>
            <p:ph type="subTitle" idx="1"/>
          </p:nvPr>
        </p:nvSpPr>
        <p:spPr>
          <a:xfrm>
            <a:off x="716800" y="1606475"/>
            <a:ext cx="3087600" cy="11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47" name="Google Shape;1047;p31"/>
          <p:cNvSpPr>
            <a:spLocks noGrp="1"/>
          </p:cNvSpPr>
          <p:nvPr>
            <p:ph type="pic" idx="2"/>
          </p:nvPr>
        </p:nvSpPr>
        <p:spPr>
          <a:xfrm>
            <a:off x="5231750" y="552150"/>
            <a:ext cx="3186000" cy="40392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" name="Google Shape;1048;p31"/>
          <p:cNvSpPr txBox="1"/>
          <p:nvPr/>
        </p:nvSpPr>
        <p:spPr>
          <a:xfrm>
            <a:off x="713100" y="3653261"/>
            <a:ext cx="3528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32"/>
          <p:cNvGrpSpPr/>
          <p:nvPr/>
        </p:nvGrpSpPr>
        <p:grpSpPr>
          <a:xfrm>
            <a:off x="-1460052" y="-626518"/>
            <a:ext cx="14930180" cy="9988008"/>
            <a:chOff x="-1460052" y="-626518"/>
            <a:chExt cx="14930180" cy="9988008"/>
          </a:xfrm>
        </p:grpSpPr>
        <p:sp>
          <p:nvSpPr>
            <p:cNvPr id="1051" name="Google Shape;1051;p32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2" name="Google Shape;1052;p32"/>
            <p:cNvGrpSpPr/>
            <p:nvPr/>
          </p:nvGrpSpPr>
          <p:grpSpPr>
            <a:xfrm rot="-5400000">
              <a:off x="-2457698" y="4324590"/>
              <a:ext cx="6034546" cy="4039255"/>
              <a:chOff x="-1903175" y="-717750"/>
              <a:chExt cx="5012081" cy="3354863"/>
            </a:xfrm>
          </p:grpSpPr>
          <p:sp>
            <p:nvSpPr>
              <p:cNvPr id="1053" name="Google Shape;1053;p32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2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2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2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2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2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2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2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2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2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2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2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2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2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2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2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2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0" name="Google Shape;1070;p32"/>
            <p:cNvGrpSpPr/>
            <p:nvPr/>
          </p:nvGrpSpPr>
          <p:grpSpPr>
            <a:xfrm rot="-953822">
              <a:off x="6997522" y="1695865"/>
              <a:ext cx="6034787" cy="4039416"/>
              <a:chOff x="-1903175" y="-717750"/>
              <a:chExt cx="5012081" cy="3354863"/>
            </a:xfrm>
          </p:grpSpPr>
          <p:sp>
            <p:nvSpPr>
              <p:cNvPr id="1071" name="Google Shape;1071;p32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2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2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2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2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2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2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2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2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2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2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2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2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2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2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2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2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8" name="Google Shape;1088;p32"/>
            <p:cNvSpPr/>
            <p:nvPr/>
          </p:nvSpPr>
          <p:spPr>
            <a:xfrm>
              <a:off x="-68827" y="460270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33"/>
          <p:cNvGrpSpPr/>
          <p:nvPr/>
        </p:nvGrpSpPr>
        <p:grpSpPr>
          <a:xfrm>
            <a:off x="-4335111" y="-1457757"/>
            <a:ext cx="16729097" cy="9013142"/>
            <a:chOff x="-4335111" y="-1457757"/>
            <a:chExt cx="16729097" cy="9013142"/>
          </a:xfrm>
        </p:grpSpPr>
        <p:grpSp>
          <p:nvGrpSpPr>
            <p:cNvPr id="1091" name="Google Shape;1091;p33"/>
            <p:cNvGrpSpPr/>
            <p:nvPr/>
          </p:nvGrpSpPr>
          <p:grpSpPr>
            <a:xfrm rot="8584151">
              <a:off x="-3727018" y="-50088"/>
              <a:ext cx="6034349" cy="4039123"/>
              <a:chOff x="-1903175" y="-717750"/>
              <a:chExt cx="5012081" cy="3354863"/>
            </a:xfrm>
          </p:grpSpPr>
          <p:sp>
            <p:nvSpPr>
              <p:cNvPr id="1092" name="Google Shape;1092;p33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3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3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3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3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3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3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3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3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3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3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3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3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3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3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3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3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9" name="Google Shape;1109;p33"/>
            <p:cNvGrpSpPr/>
            <p:nvPr/>
          </p:nvGrpSpPr>
          <p:grpSpPr>
            <a:xfrm rot="4278011" flipH="1">
              <a:off x="6496551" y="2030456"/>
              <a:ext cx="6034321" cy="4039104"/>
              <a:chOff x="-1903175" y="-717750"/>
              <a:chExt cx="5012081" cy="3354863"/>
            </a:xfrm>
          </p:grpSpPr>
          <p:sp>
            <p:nvSpPr>
              <p:cNvPr id="1110" name="Google Shape;1110;p33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3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3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3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3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3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3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3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3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3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3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3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3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3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3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3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3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7" name="Google Shape;1127;p33"/>
            <p:cNvSpPr/>
            <p:nvPr/>
          </p:nvSpPr>
          <p:spPr>
            <a:xfrm rot="-5400000" flipH="1">
              <a:off x="7975642" y="-721792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 rot="5400000" flipH="1">
              <a:off x="-2580480" y="3019508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5"/>
          <p:cNvGrpSpPr/>
          <p:nvPr/>
        </p:nvGrpSpPr>
        <p:grpSpPr>
          <a:xfrm>
            <a:off x="-4391673" y="-626518"/>
            <a:ext cx="17861801" cy="7839268"/>
            <a:chOff x="-4391673" y="-626518"/>
            <a:chExt cx="17861801" cy="7839268"/>
          </a:xfrm>
        </p:grpSpPr>
        <p:grpSp>
          <p:nvGrpSpPr>
            <p:cNvPr id="101" name="Google Shape;101;p5"/>
            <p:cNvGrpSpPr/>
            <p:nvPr/>
          </p:nvGrpSpPr>
          <p:grpSpPr>
            <a:xfrm rot="-3317298">
              <a:off x="-4030586" y="1518797"/>
              <a:ext cx="6034416" cy="4039167"/>
              <a:chOff x="-1903175" y="-717750"/>
              <a:chExt cx="5012081" cy="3354863"/>
            </a:xfrm>
          </p:grpSpPr>
          <p:sp>
            <p:nvSpPr>
              <p:cNvPr id="102" name="Google Shape;102;p5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" name="Google Shape;119;p5"/>
            <p:cNvSpPr/>
            <p:nvPr/>
          </p:nvSpPr>
          <p:spPr>
            <a:xfrm rot="5400000" flipH="1">
              <a:off x="-3026602" y="346935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" name="Google Shape;120;p5"/>
            <p:cNvGrpSpPr/>
            <p:nvPr/>
          </p:nvGrpSpPr>
          <p:grpSpPr>
            <a:xfrm rot="-953822">
              <a:off x="6997522" y="1695865"/>
              <a:ext cx="6034787" cy="4039416"/>
              <a:chOff x="-1903175" y="-717750"/>
              <a:chExt cx="5012081" cy="3354863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" name="Google Shape;138;p5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5"/>
          <p:cNvSpPr txBox="1">
            <a:spLocks noGrp="1"/>
          </p:cNvSpPr>
          <p:nvPr>
            <p:ph type="body" idx="1"/>
          </p:nvPr>
        </p:nvSpPr>
        <p:spPr>
          <a:xfrm flipH="1">
            <a:off x="4562500" y="1868949"/>
            <a:ext cx="3864600" cy="27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2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2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2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2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2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body" idx="2"/>
          </p:nvPr>
        </p:nvSpPr>
        <p:spPr>
          <a:xfrm flipH="1">
            <a:off x="716800" y="1868949"/>
            <a:ext cx="3864600" cy="27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16800" y="1262899"/>
            <a:ext cx="3864600" cy="4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562500" y="1262899"/>
            <a:ext cx="3864600" cy="4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6"/>
          <p:cNvGrpSpPr/>
          <p:nvPr/>
        </p:nvGrpSpPr>
        <p:grpSpPr>
          <a:xfrm>
            <a:off x="-1460052" y="-626518"/>
            <a:ext cx="14930180" cy="9988008"/>
            <a:chOff x="-1460052" y="-626518"/>
            <a:chExt cx="14930180" cy="9988008"/>
          </a:xfrm>
        </p:grpSpPr>
        <p:sp>
          <p:nvSpPr>
            <p:cNvPr id="146" name="Google Shape;146;p6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" name="Google Shape;147;p6"/>
            <p:cNvGrpSpPr/>
            <p:nvPr/>
          </p:nvGrpSpPr>
          <p:grpSpPr>
            <a:xfrm rot="-5400000">
              <a:off x="-2457698" y="4324590"/>
              <a:ext cx="6034546" cy="4039255"/>
              <a:chOff x="-1903175" y="-717750"/>
              <a:chExt cx="5012081" cy="3354863"/>
            </a:xfrm>
          </p:grpSpPr>
          <p:sp>
            <p:nvSpPr>
              <p:cNvPr id="148" name="Google Shape;148;p6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6"/>
            <p:cNvGrpSpPr/>
            <p:nvPr/>
          </p:nvGrpSpPr>
          <p:grpSpPr>
            <a:xfrm rot="-953822">
              <a:off x="6997522" y="1695865"/>
              <a:ext cx="6034787" cy="4039416"/>
              <a:chOff x="-1903175" y="-717750"/>
              <a:chExt cx="5012081" cy="3354863"/>
            </a:xfrm>
          </p:grpSpPr>
          <p:sp>
            <p:nvSpPr>
              <p:cNvPr id="166" name="Google Shape;166;p6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" name="Google Shape;183;p6"/>
            <p:cNvSpPr/>
            <p:nvPr/>
          </p:nvSpPr>
          <p:spPr>
            <a:xfrm>
              <a:off x="-68827" y="460270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6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7"/>
          <p:cNvGrpSpPr/>
          <p:nvPr/>
        </p:nvGrpSpPr>
        <p:grpSpPr>
          <a:xfrm>
            <a:off x="-4391673" y="-626518"/>
            <a:ext cx="17861801" cy="7839268"/>
            <a:chOff x="-4391673" y="-626518"/>
            <a:chExt cx="17861801" cy="7839268"/>
          </a:xfrm>
        </p:grpSpPr>
        <p:grpSp>
          <p:nvGrpSpPr>
            <p:cNvPr id="187" name="Google Shape;187;p7"/>
            <p:cNvGrpSpPr/>
            <p:nvPr/>
          </p:nvGrpSpPr>
          <p:grpSpPr>
            <a:xfrm rot="-3317298">
              <a:off x="-4030586" y="1518797"/>
              <a:ext cx="6034416" cy="4039167"/>
              <a:chOff x="-1903175" y="-717750"/>
              <a:chExt cx="5012081" cy="3354863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" name="Google Shape;205;p7"/>
            <p:cNvSpPr/>
            <p:nvPr/>
          </p:nvSpPr>
          <p:spPr>
            <a:xfrm rot="5400000" flipH="1">
              <a:off x="-3026602" y="346935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7"/>
            <p:cNvGrpSpPr/>
            <p:nvPr/>
          </p:nvGrpSpPr>
          <p:grpSpPr>
            <a:xfrm rot="-953822">
              <a:off x="6997522" y="1695865"/>
              <a:ext cx="6034787" cy="4039416"/>
              <a:chOff x="-1903175" y="-717750"/>
              <a:chExt cx="5012081" cy="3354863"/>
            </a:xfrm>
          </p:grpSpPr>
          <p:sp>
            <p:nvSpPr>
              <p:cNvPr id="207" name="Google Shape;207;p7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" name="Google Shape;224;p7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 txBox="1">
            <a:spLocks noGrp="1"/>
          </p:cNvSpPr>
          <p:nvPr>
            <p:ph type="body" idx="1"/>
          </p:nvPr>
        </p:nvSpPr>
        <p:spPr>
          <a:xfrm>
            <a:off x="1103750" y="1359950"/>
            <a:ext cx="7063800" cy="32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226" name="Google Shape;226;p7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/>
          <p:nvPr/>
        </p:nvSpPr>
        <p:spPr>
          <a:xfrm rot="10800000">
            <a:off x="4571923" y="-2308025"/>
            <a:ext cx="4603500" cy="2845800"/>
          </a:xfrm>
          <a:prstGeom prst="round1Rect">
            <a:avLst>
              <a:gd name="adj" fmla="val 246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"/>
          <p:cNvSpPr txBox="1">
            <a:spLocks noGrp="1"/>
          </p:cNvSpPr>
          <p:nvPr>
            <p:ph type="title"/>
          </p:nvPr>
        </p:nvSpPr>
        <p:spPr>
          <a:xfrm>
            <a:off x="716800" y="1936800"/>
            <a:ext cx="7710300" cy="12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9"/>
          <p:cNvGrpSpPr/>
          <p:nvPr/>
        </p:nvGrpSpPr>
        <p:grpSpPr>
          <a:xfrm>
            <a:off x="-2970934" y="-2293642"/>
            <a:ext cx="7195576" cy="11264646"/>
            <a:chOff x="-1294534" y="-2293642"/>
            <a:chExt cx="7195576" cy="11264646"/>
          </a:xfrm>
        </p:grpSpPr>
        <p:grpSp>
          <p:nvGrpSpPr>
            <p:cNvPr id="232" name="Google Shape;232;p9"/>
            <p:cNvGrpSpPr/>
            <p:nvPr/>
          </p:nvGrpSpPr>
          <p:grpSpPr>
            <a:xfrm rot="2491918">
              <a:off x="-714028" y="3438930"/>
              <a:ext cx="6034564" cy="4039266"/>
              <a:chOff x="-1903175" y="-717750"/>
              <a:chExt cx="5012081" cy="3354863"/>
            </a:xfrm>
          </p:grpSpPr>
          <p:sp>
            <p:nvSpPr>
              <p:cNvPr id="233" name="Google Shape;233;p9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" name="Google Shape;250;p9"/>
            <p:cNvSpPr/>
            <p:nvPr/>
          </p:nvSpPr>
          <p:spPr>
            <a:xfrm rot="10800000" flipH="1">
              <a:off x="-378917" y="-2293642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9"/>
          <p:cNvSpPr txBox="1">
            <a:spLocks noGrp="1"/>
          </p:cNvSpPr>
          <p:nvPr>
            <p:ph type="title"/>
          </p:nvPr>
        </p:nvSpPr>
        <p:spPr>
          <a:xfrm>
            <a:off x="827800" y="1357225"/>
            <a:ext cx="3744300" cy="9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subTitle" idx="1"/>
          </p:nvPr>
        </p:nvSpPr>
        <p:spPr>
          <a:xfrm>
            <a:off x="827800" y="2287325"/>
            <a:ext cx="3744300" cy="17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3" name="Google Shape;253;p9"/>
          <p:cNvSpPr>
            <a:spLocks noGrp="1"/>
          </p:cNvSpPr>
          <p:nvPr>
            <p:ph type="pic" idx="2"/>
          </p:nvPr>
        </p:nvSpPr>
        <p:spPr>
          <a:xfrm>
            <a:off x="5231750" y="552150"/>
            <a:ext cx="3186000" cy="40392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>
            <a:spLocks noGrp="1"/>
          </p:cNvSpPr>
          <p:nvPr>
            <p:ph type="pic" idx="2"/>
          </p:nvPr>
        </p:nvSpPr>
        <p:spPr>
          <a:xfrm>
            <a:off x="-64800" y="-93900"/>
            <a:ext cx="9273600" cy="5331300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p10"/>
          <p:cNvSpPr txBox="1">
            <a:spLocks noGrp="1"/>
          </p:cNvSpPr>
          <p:nvPr>
            <p:ph type="title"/>
          </p:nvPr>
        </p:nvSpPr>
        <p:spPr>
          <a:xfrm>
            <a:off x="716800" y="550986"/>
            <a:ext cx="5009400" cy="116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6800" y="1158797"/>
            <a:ext cx="77103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●"/>
              <a:defRPr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○"/>
              <a:defRPr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■"/>
              <a:defRPr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●"/>
              <a:defRPr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○"/>
              <a:defRPr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■"/>
              <a:defRPr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●"/>
              <a:defRPr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○"/>
              <a:defRPr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■"/>
              <a:defRPr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3" name="Google Shape;1133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6587" b="8853"/>
          <a:stretch/>
        </p:blipFill>
        <p:spPr>
          <a:xfrm>
            <a:off x="5231750" y="552150"/>
            <a:ext cx="3186000" cy="4039200"/>
          </a:xfrm>
          <a:prstGeom prst="round1Rect">
            <a:avLst>
              <a:gd name="adj" fmla="val 21715"/>
            </a:avLst>
          </a:prstGeom>
        </p:spPr>
      </p:pic>
      <p:sp>
        <p:nvSpPr>
          <p:cNvPr id="1134" name="Google Shape;1134;p34"/>
          <p:cNvSpPr txBox="1">
            <a:spLocks noGrp="1"/>
          </p:cNvSpPr>
          <p:nvPr>
            <p:ph type="ctrTitle"/>
          </p:nvPr>
        </p:nvSpPr>
        <p:spPr>
          <a:xfrm>
            <a:off x="12682" y="744815"/>
            <a:ext cx="5058600" cy="2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 dirty="0"/>
              <a:t>Error Detection Monitoring as seen by </a:t>
            </a:r>
            <a:endParaRPr sz="27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 dirty="0">
                <a:latin typeface="Azeret Mono Black"/>
                <a:ea typeface="Azeret Mono Black"/>
                <a:cs typeface="Azeret Mono Black"/>
                <a:sym typeface="Azeret Mono Black"/>
              </a:rPr>
              <a:t>Post Error Slowing</a:t>
            </a:r>
            <a:r>
              <a:rPr lang="en" sz="2700" dirty="0"/>
              <a:t> using a Mobile App</a:t>
            </a:r>
            <a:endParaRPr sz="1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 sz="2700" b="1" dirty="0">
              <a:solidFill>
                <a:schemeClr val="lt1"/>
              </a:solidFill>
              <a:highlight>
                <a:schemeClr val="dk1"/>
              </a:highlight>
              <a:latin typeface="Azeret Mono"/>
              <a:ea typeface="Azeret Mono"/>
              <a:cs typeface="Azeret Mono"/>
              <a:sym typeface="Azeret Mono"/>
            </a:endParaRPr>
          </a:p>
        </p:txBody>
      </p:sp>
      <p:grpSp>
        <p:nvGrpSpPr>
          <p:cNvPr id="1135" name="Google Shape;1135;p34"/>
          <p:cNvGrpSpPr/>
          <p:nvPr/>
        </p:nvGrpSpPr>
        <p:grpSpPr>
          <a:xfrm flipH="1">
            <a:off x="3830867" y="552149"/>
            <a:ext cx="1177770" cy="440369"/>
            <a:chOff x="3958600" y="2331125"/>
            <a:chExt cx="1443700" cy="539800"/>
          </a:xfrm>
        </p:grpSpPr>
        <p:sp>
          <p:nvSpPr>
            <p:cNvPr id="1136" name="Google Shape;1136;p34"/>
            <p:cNvSpPr/>
            <p:nvPr/>
          </p:nvSpPr>
          <p:spPr>
            <a:xfrm>
              <a:off x="3958600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4233423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4508931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4783755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54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5059349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5334857" y="2331125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3958600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4233423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4508931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4783755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5059349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5334857" y="2571968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3958600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4233423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4508931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4783755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5059349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5334857" y="2812811"/>
              <a:ext cx="67443" cy="58114"/>
            </a:xfrm>
            <a:custGeom>
              <a:avLst/>
              <a:gdLst/>
              <a:ahLst/>
              <a:cxnLst/>
              <a:rect l="l" t="t" r="r" b="b"/>
              <a:pathLst>
                <a:path w="788" h="679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4" name="Google Shape;1154;p34"/>
          <p:cNvCxnSpPr/>
          <p:nvPr/>
        </p:nvCxnSpPr>
        <p:spPr>
          <a:xfrm>
            <a:off x="454043" y="3044545"/>
            <a:ext cx="420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5" name="Google Shape;1155;p34"/>
          <p:cNvGrpSpPr/>
          <p:nvPr/>
        </p:nvGrpSpPr>
        <p:grpSpPr>
          <a:xfrm>
            <a:off x="5605082" y="-447610"/>
            <a:ext cx="5644232" cy="7103143"/>
            <a:chOff x="5605082" y="-447610"/>
            <a:chExt cx="5644232" cy="7103143"/>
          </a:xfrm>
        </p:grpSpPr>
        <p:grpSp>
          <p:nvGrpSpPr>
            <p:cNvPr id="1156" name="Google Shape;1156;p34"/>
            <p:cNvGrpSpPr/>
            <p:nvPr/>
          </p:nvGrpSpPr>
          <p:grpSpPr>
            <a:xfrm rot="-4367224">
              <a:off x="5409859" y="1012585"/>
              <a:ext cx="6034678" cy="4039343"/>
              <a:chOff x="-1903175" y="-717750"/>
              <a:chExt cx="5012081" cy="3354863"/>
            </a:xfrm>
          </p:grpSpPr>
          <p:sp>
            <p:nvSpPr>
              <p:cNvPr id="1157" name="Google Shape;1157;p34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4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4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4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4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4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4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4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4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4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4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4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4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4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4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4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4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4" name="Google Shape;1174;p34"/>
            <p:cNvSpPr/>
            <p:nvPr/>
          </p:nvSpPr>
          <p:spPr>
            <a:xfrm rot="-5400000">
              <a:off x="7503608" y="3361983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5" name="Google Shape;1175;p34"/>
          <p:cNvSpPr txBox="1">
            <a:spLocks noGrp="1"/>
          </p:cNvSpPr>
          <p:nvPr>
            <p:ph type="subTitle" idx="4294967295"/>
          </p:nvPr>
        </p:nvSpPr>
        <p:spPr>
          <a:xfrm>
            <a:off x="632196" y="3075580"/>
            <a:ext cx="5349301" cy="547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 dirty="0">
                <a:latin typeface="Golos Text"/>
                <a:ea typeface="Golos Text"/>
                <a:cs typeface="Golos Text"/>
                <a:sym typeface="Golos Text"/>
              </a:rPr>
              <a:t>Supervisor- </a:t>
            </a:r>
            <a:br>
              <a:rPr lang="en" sz="1700" u="sng" dirty="0">
                <a:latin typeface="Golos Text"/>
                <a:ea typeface="Golos Text"/>
                <a:cs typeface="Golos Text"/>
                <a:sym typeface="Golos Text"/>
              </a:rPr>
            </a:b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Dr Anat Dahan</a:t>
            </a: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u="sng" dirty="0">
                <a:latin typeface="Golos Text"/>
                <a:ea typeface="Golos Text"/>
                <a:cs typeface="Golos Text"/>
                <a:sym typeface="Golos Text"/>
              </a:rPr>
              <a:t>Students-</a:t>
            </a:r>
            <a:br>
              <a:rPr lang="en" sz="1700" u="sng" dirty="0">
                <a:latin typeface="Golos Text"/>
                <a:ea typeface="Golos Text"/>
                <a:cs typeface="Golos Text"/>
                <a:sym typeface="Golos Text"/>
              </a:rPr>
            </a:b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Koral Ben David Jacob</a:t>
            </a:r>
            <a:br>
              <a:rPr lang="en" sz="1700" dirty="0">
                <a:latin typeface="Golos Text"/>
                <a:ea typeface="Golos Text"/>
                <a:cs typeface="Golos Text"/>
                <a:sym typeface="Golos Text"/>
              </a:rPr>
            </a:b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Tal Cohen</a:t>
            </a: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42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Azeret Mono SemiBold"/>
                <a:ea typeface="Azeret Mono SemiBold"/>
                <a:cs typeface="Azeret Mono SemiBold"/>
                <a:sym typeface="Azeret Mono SemiBold"/>
              </a:rPr>
              <a:t>Types of </a:t>
            </a:r>
            <a:r>
              <a:rPr lang="en" b="0">
                <a:latin typeface="Azeret Mono Black"/>
                <a:ea typeface="Azeret Mono Black"/>
                <a:cs typeface="Azeret Mono Black"/>
                <a:sym typeface="Azeret Mono Black"/>
              </a:rPr>
              <a:t>deviations</a:t>
            </a:r>
            <a:endParaRPr sz="3200" b="0"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sp>
        <p:nvSpPr>
          <p:cNvPr id="1375" name="Google Shape;1375;p42"/>
          <p:cNvSpPr txBox="1">
            <a:spLocks noGrp="1"/>
          </p:cNvSpPr>
          <p:nvPr>
            <p:ph type="subTitle" idx="1"/>
          </p:nvPr>
        </p:nvSpPr>
        <p:spPr>
          <a:xfrm>
            <a:off x="1986414" y="1974112"/>
            <a:ext cx="6195600" cy="4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Directional (angle) deviation</a:t>
            </a:r>
            <a:endParaRPr dirty="0"/>
          </a:p>
        </p:txBody>
      </p:sp>
      <p:sp>
        <p:nvSpPr>
          <p:cNvPr id="1376" name="Google Shape;1376;p42"/>
          <p:cNvSpPr txBox="1">
            <a:spLocks noGrp="1"/>
          </p:cNvSpPr>
          <p:nvPr>
            <p:ph type="subTitle" idx="3"/>
          </p:nvPr>
        </p:nvSpPr>
        <p:spPr>
          <a:xfrm>
            <a:off x="1986332" y="3036961"/>
            <a:ext cx="6195600" cy="4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Locational (position) deviation</a:t>
            </a:r>
            <a:endParaRPr dirty="0"/>
          </a:p>
        </p:txBody>
      </p:sp>
      <p:sp>
        <p:nvSpPr>
          <p:cNvPr id="1377" name="Google Shape;1377;p42"/>
          <p:cNvSpPr/>
          <p:nvPr/>
        </p:nvSpPr>
        <p:spPr>
          <a:xfrm>
            <a:off x="1121404" y="2039314"/>
            <a:ext cx="772200" cy="772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42"/>
          <p:cNvSpPr/>
          <p:nvPr/>
        </p:nvSpPr>
        <p:spPr>
          <a:xfrm>
            <a:off x="1121404" y="3099841"/>
            <a:ext cx="772200" cy="772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9" name="Google Shape;1379;p42"/>
          <p:cNvCxnSpPr>
            <a:cxnSpLocks/>
          </p:cNvCxnSpPr>
          <p:nvPr/>
        </p:nvCxnSpPr>
        <p:spPr>
          <a:xfrm>
            <a:off x="2086825" y="2455907"/>
            <a:ext cx="48983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0" name="Google Shape;1380;p42"/>
          <p:cNvCxnSpPr>
            <a:cxnSpLocks/>
          </p:cNvCxnSpPr>
          <p:nvPr/>
        </p:nvCxnSpPr>
        <p:spPr>
          <a:xfrm flipV="1">
            <a:off x="2086825" y="3518761"/>
            <a:ext cx="5173373" cy="13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81" name="Google Shape;13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563" y="3228777"/>
            <a:ext cx="5238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2" name="Google Shape;138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6513" y="2182977"/>
            <a:ext cx="5619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C420B1FA-E1A8-7E37-F0DC-F20497A81C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48" t="8887" r="17310" b="27842"/>
          <a:stretch/>
        </p:blipFill>
        <p:spPr>
          <a:xfrm>
            <a:off x="1366345" y="718219"/>
            <a:ext cx="6245310" cy="43007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F88D4E-0366-C2A7-93BE-CC91453F4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72" y="56449"/>
            <a:ext cx="9497280" cy="577800"/>
          </a:xfrm>
        </p:spPr>
        <p:txBody>
          <a:bodyPr/>
          <a:lstStyle/>
          <a:p>
            <a:r>
              <a:rPr lang="en-US" dirty="0">
                <a:latin typeface="Azeret Mono SemiBold" panose="020B0604020202020204" charset="0"/>
                <a:cs typeface="Azeret Mono SemiBold" panose="020B0604020202020204" charset="0"/>
              </a:rPr>
              <a:t>Directional (angle) Deviation</a:t>
            </a:r>
          </a:p>
        </p:txBody>
      </p:sp>
      <p:pic>
        <p:nvPicPr>
          <p:cNvPr id="4" name="Picture 3" descr="A picture containing clipart, design&#10;&#10;Description automatically generated">
            <a:extLst>
              <a:ext uri="{FF2B5EF4-FFF2-40B4-BE49-F238E27FC236}">
                <a16:creationId xmlns:a16="http://schemas.microsoft.com/office/drawing/2014/main" id="{152E3638-001C-2AB8-1BB3-90090976F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442" y="3350937"/>
            <a:ext cx="1187457" cy="11874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0C01F7-8CB8-1790-EDDB-23D793EE1ADA}"/>
              </a:ext>
            </a:extLst>
          </p:cNvPr>
          <p:cNvCxnSpPr/>
          <p:nvPr/>
        </p:nvCxnSpPr>
        <p:spPr>
          <a:xfrm flipV="1">
            <a:off x="2759793" y="3705727"/>
            <a:ext cx="673768" cy="17188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B52E00-638E-4139-2D91-E05560E80F3F}"/>
              </a:ext>
            </a:extLst>
          </p:cNvPr>
          <p:cNvCxnSpPr>
            <a:cxnSpLocks/>
          </p:cNvCxnSpPr>
          <p:nvPr/>
        </p:nvCxnSpPr>
        <p:spPr>
          <a:xfrm flipV="1">
            <a:off x="4551374" y="2956331"/>
            <a:ext cx="336884" cy="5379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AA9F43-F591-4AEB-AB90-12B2AB29EDD2}"/>
              </a:ext>
            </a:extLst>
          </p:cNvPr>
          <p:cNvCxnSpPr>
            <a:cxnSpLocks/>
          </p:cNvCxnSpPr>
          <p:nvPr/>
        </p:nvCxnSpPr>
        <p:spPr>
          <a:xfrm flipH="1">
            <a:off x="3433561" y="3494316"/>
            <a:ext cx="1117813" cy="190356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472298-BCDB-B56B-5702-ED9839D1D968}"/>
              </a:ext>
            </a:extLst>
          </p:cNvPr>
          <p:cNvCxnSpPr/>
          <p:nvPr/>
        </p:nvCxnSpPr>
        <p:spPr>
          <a:xfrm flipV="1">
            <a:off x="4551374" y="3322436"/>
            <a:ext cx="673768" cy="17188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E4EDB5CC-20D6-FA08-F929-245CC7FC919B}"/>
              </a:ext>
            </a:extLst>
          </p:cNvPr>
          <p:cNvSpPr/>
          <p:nvPr/>
        </p:nvSpPr>
        <p:spPr>
          <a:xfrm rot="21151436">
            <a:off x="4530748" y="3198508"/>
            <a:ext cx="378137" cy="304859"/>
          </a:xfrm>
          <a:prstGeom prst="arc">
            <a:avLst>
              <a:gd name="adj1" fmla="val 17605718"/>
              <a:gd name="adj2" fmla="val 678091"/>
            </a:avLst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θ - Wiktionary">
            <a:extLst>
              <a:ext uri="{FF2B5EF4-FFF2-40B4-BE49-F238E27FC236}">
                <a16:creationId xmlns:a16="http://schemas.microsoft.com/office/drawing/2014/main" id="{44F2827C-D5A1-3E63-C75B-2657790C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24" y="3212504"/>
            <a:ext cx="248366" cy="24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46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8D4E-0366-C2A7-93BE-CC91453F4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48" y="56449"/>
            <a:ext cx="9066356" cy="577800"/>
          </a:xfrm>
        </p:spPr>
        <p:txBody>
          <a:bodyPr/>
          <a:lstStyle/>
          <a:p>
            <a:r>
              <a:rPr lang="en-US" b="0" dirty="0">
                <a:latin typeface="Azeret Mono SemiBold"/>
                <a:cs typeface="Azeret Mono SemiBold"/>
                <a:sym typeface="Azeret Mono SemiBold"/>
              </a:rPr>
              <a:t>Locational (position) Deviation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F077D6-D96D-C906-A379-31DDBB164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48" t="8887" r="17310" b="27842"/>
          <a:stretch/>
        </p:blipFill>
        <p:spPr>
          <a:xfrm>
            <a:off x="1620705" y="893379"/>
            <a:ext cx="5990950" cy="4125563"/>
          </a:xfrm>
          <a:prstGeom prst="rect">
            <a:avLst/>
          </a:prstGeom>
        </p:spPr>
      </p:pic>
      <p:pic>
        <p:nvPicPr>
          <p:cNvPr id="4" name="Picture 3" descr="A picture containing clipart, design&#10;&#10;Description automatically generated">
            <a:extLst>
              <a:ext uri="{FF2B5EF4-FFF2-40B4-BE49-F238E27FC236}">
                <a16:creationId xmlns:a16="http://schemas.microsoft.com/office/drawing/2014/main" id="{152E3638-001C-2AB8-1BB3-90090976F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442" y="3350937"/>
            <a:ext cx="1187457" cy="11874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0C01F7-8CB8-1790-EDDB-23D793EE1ADA}"/>
              </a:ext>
            </a:extLst>
          </p:cNvPr>
          <p:cNvCxnSpPr/>
          <p:nvPr/>
        </p:nvCxnSpPr>
        <p:spPr>
          <a:xfrm flipV="1">
            <a:off x="2759793" y="3705727"/>
            <a:ext cx="673768" cy="17188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B52E00-638E-4139-2D91-E05560E80F3F}"/>
              </a:ext>
            </a:extLst>
          </p:cNvPr>
          <p:cNvCxnSpPr/>
          <p:nvPr/>
        </p:nvCxnSpPr>
        <p:spPr>
          <a:xfrm flipV="1">
            <a:off x="4131938" y="3010473"/>
            <a:ext cx="673768" cy="17188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572152-505B-288D-2B22-BB59FE00CDBB}"/>
              </a:ext>
            </a:extLst>
          </p:cNvPr>
          <p:cNvCxnSpPr>
            <a:cxnSpLocks/>
          </p:cNvCxnSpPr>
          <p:nvPr/>
        </p:nvCxnSpPr>
        <p:spPr>
          <a:xfrm>
            <a:off x="3595673" y="3265714"/>
            <a:ext cx="0" cy="440013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AA9F43-F591-4AEB-AB90-12B2AB29EDD2}"/>
              </a:ext>
            </a:extLst>
          </p:cNvPr>
          <p:cNvCxnSpPr>
            <a:cxnSpLocks/>
          </p:cNvCxnSpPr>
          <p:nvPr/>
        </p:nvCxnSpPr>
        <p:spPr>
          <a:xfrm flipH="1">
            <a:off x="3595673" y="3196533"/>
            <a:ext cx="536265" cy="61160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6A254B-D8E5-C612-511E-FDFF91A181CA}"/>
              </a:ext>
            </a:extLst>
          </p:cNvPr>
          <p:cNvCxnSpPr>
            <a:cxnSpLocks/>
          </p:cNvCxnSpPr>
          <p:nvPr/>
        </p:nvCxnSpPr>
        <p:spPr>
          <a:xfrm flipH="1">
            <a:off x="3433561" y="3701144"/>
            <a:ext cx="162113" cy="0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472298-BCDB-B56B-5702-ED9839D1D968}"/>
              </a:ext>
            </a:extLst>
          </p:cNvPr>
          <p:cNvCxnSpPr/>
          <p:nvPr/>
        </p:nvCxnSpPr>
        <p:spPr>
          <a:xfrm flipV="1">
            <a:off x="4551374" y="3322436"/>
            <a:ext cx="673768" cy="1718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DA0BBB-75B4-8A38-0F42-793B2C7DC5B4}"/>
              </a:ext>
            </a:extLst>
          </p:cNvPr>
          <p:cNvCxnSpPr>
            <a:cxnSpLocks/>
          </p:cNvCxnSpPr>
          <p:nvPr/>
        </p:nvCxnSpPr>
        <p:spPr>
          <a:xfrm flipH="1" flipV="1">
            <a:off x="4319617" y="3182353"/>
            <a:ext cx="543553" cy="140083"/>
          </a:xfrm>
          <a:prstGeom prst="straightConnector1">
            <a:avLst/>
          </a:prstGeom>
          <a:ln>
            <a:solidFill>
              <a:srgbClr val="FF66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8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3"/>
          <p:cNvSpPr txBox="1">
            <a:spLocks noGrp="1"/>
          </p:cNvSpPr>
          <p:nvPr>
            <p:ph type="title"/>
          </p:nvPr>
        </p:nvSpPr>
        <p:spPr>
          <a:xfrm>
            <a:off x="488200" y="60600"/>
            <a:ext cx="8262300" cy="14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zeret Mono Black"/>
              <a:ea typeface="Azeret Mono Black"/>
              <a:cs typeface="Azeret Mono Black"/>
              <a:sym typeface="Azeret Mon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Kinematic Movement </a:t>
            </a:r>
            <a:r>
              <a:rPr lang="en" dirty="0">
                <a:latin typeface="Azeret Mono Black"/>
                <a:ea typeface="Azeret Mono Black"/>
                <a:cs typeface="Azeret Mono Black"/>
                <a:sym typeface="Azeret Mono Black"/>
              </a:rPr>
              <a:t>Measurement</a:t>
            </a:r>
            <a:endParaRPr dirty="0"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sp>
        <p:nvSpPr>
          <p:cNvPr id="1388" name="Google Shape;1388;p43"/>
          <p:cNvSpPr txBox="1"/>
          <p:nvPr/>
        </p:nvSpPr>
        <p:spPr>
          <a:xfrm>
            <a:off x="1392691" y="2069483"/>
            <a:ext cx="14232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rPr>
              <a:t>Speed</a:t>
            </a:r>
            <a:endParaRPr sz="2000">
              <a:solidFill>
                <a:schemeClr val="dk1"/>
              </a:solidFill>
              <a:latin typeface="Azeret Mono SemiBold"/>
              <a:ea typeface="Azeret Mono SemiBold"/>
              <a:cs typeface="Azeret Mono SemiBold"/>
              <a:sym typeface="Azeret Mono SemiBold"/>
            </a:endParaRPr>
          </a:p>
        </p:txBody>
      </p:sp>
      <p:sp>
        <p:nvSpPr>
          <p:cNvPr id="1389" name="Google Shape;1389;p43"/>
          <p:cNvSpPr txBox="1"/>
          <p:nvPr/>
        </p:nvSpPr>
        <p:spPr>
          <a:xfrm>
            <a:off x="783100" y="2348125"/>
            <a:ext cx="2531100" cy="9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Time</a:t>
            </a:r>
            <a:br>
              <a:rPr lang="en" sz="17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endParaRPr sz="1700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Max and mean velocity</a:t>
            </a:r>
            <a:endParaRPr sz="1700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90" name="Google Shape;1390;p43"/>
          <p:cNvSpPr txBox="1"/>
          <p:nvPr/>
        </p:nvSpPr>
        <p:spPr>
          <a:xfrm>
            <a:off x="3685100" y="2069475"/>
            <a:ext cx="1705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rPr>
              <a:t>accuracy </a:t>
            </a:r>
            <a:endParaRPr sz="2000">
              <a:solidFill>
                <a:schemeClr val="dk1"/>
              </a:solidFill>
              <a:latin typeface="Azeret Mono SemiBold"/>
              <a:ea typeface="Azeret Mono SemiBold"/>
              <a:cs typeface="Azeret Mono SemiBold"/>
              <a:sym typeface="Azeret Mono SemiBold"/>
            </a:endParaRPr>
          </a:p>
        </p:txBody>
      </p:sp>
      <p:sp>
        <p:nvSpPr>
          <p:cNvPr id="1391" name="Google Shape;1391;p43"/>
          <p:cNvSpPr txBox="1"/>
          <p:nvPr/>
        </p:nvSpPr>
        <p:spPr>
          <a:xfrm>
            <a:off x="3281848" y="2348125"/>
            <a:ext cx="2531100" cy="9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Movement deviation</a:t>
            </a:r>
            <a:br>
              <a:rPr lang="en" sz="17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endParaRPr sz="1700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Target Error</a:t>
            </a:r>
            <a:br>
              <a:rPr lang="en" sz="17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endParaRPr sz="1700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Spatial overshoot</a:t>
            </a:r>
            <a:endParaRPr sz="1700" u="sng"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92" name="Google Shape;1392;p43"/>
          <p:cNvSpPr txBox="1"/>
          <p:nvPr/>
        </p:nvSpPr>
        <p:spPr>
          <a:xfrm>
            <a:off x="6390200" y="2069475"/>
            <a:ext cx="21651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rPr>
              <a:t>Smoothness</a:t>
            </a:r>
            <a:endParaRPr sz="2000">
              <a:solidFill>
                <a:schemeClr val="dk1"/>
              </a:solidFill>
              <a:latin typeface="Azeret Mono SemiBold"/>
              <a:ea typeface="Azeret Mono SemiBold"/>
              <a:cs typeface="Azeret Mono SemiBold"/>
              <a:sym typeface="Azeret Mono SemiBold"/>
            </a:endParaRPr>
          </a:p>
        </p:txBody>
      </p:sp>
      <p:sp>
        <p:nvSpPr>
          <p:cNvPr id="1393" name="Google Shape;1393;p43"/>
          <p:cNvSpPr txBox="1"/>
          <p:nvPr/>
        </p:nvSpPr>
        <p:spPr>
          <a:xfrm>
            <a:off x="5856800" y="2348125"/>
            <a:ext cx="3033300" cy="21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Number of velocity peaks </a:t>
            </a:r>
            <a:br>
              <a:rPr lang="en" sz="17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endParaRPr sz="1700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Mean arrest period</a:t>
            </a:r>
            <a:br>
              <a:rPr lang="en" sz="17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endParaRPr sz="1700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Jerk</a:t>
            </a: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94" name="Google Shape;1394;p43"/>
          <p:cNvSpPr txBox="1"/>
          <p:nvPr/>
        </p:nvSpPr>
        <p:spPr>
          <a:xfrm>
            <a:off x="1801891" y="1714042"/>
            <a:ext cx="6048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rPr>
              <a:t>01</a:t>
            </a:r>
            <a:endParaRPr sz="2500">
              <a:solidFill>
                <a:schemeClr val="dk1"/>
              </a:solidFill>
              <a:latin typeface="Azeret Mono SemiBold"/>
              <a:ea typeface="Azeret Mono SemiBold"/>
              <a:cs typeface="Azeret Mono SemiBold"/>
              <a:sym typeface="Azeret Mono SemiBold"/>
            </a:endParaRPr>
          </a:p>
        </p:txBody>
      </p:sp>
      <p:sp>
        <p:nvSpPr>
          <p:cNvPr id="1395" name="Google Shape;1395;p43"/>
          <p:cNvSpPr txBox="1"/>
          <p:nvPr/>
        </p:nvSpPr>
        <p:spPr>
          <a:xfrm>
            <a:off x="4148252" y="1714042"/>
            <a:ext cx="6048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rPr>
              <a:t>02</a:t>
            </a:r>
            <a:endParaRPr sz="2500">
              <a:solidFill>
                <a:schemeClr val="dk1"/>
              </a:solidFill>
              <a:latin typeface="Azeret Mono SemiBold"/>
              <a:ea typeface="Azeret Mono SemiBold"/>
              <a:cs typeface="Azeret Mono SemiBold"/>
              <a:sym typeface="Azeret Mono SemiBold"/>
            </a:endParaRPr>
          </a:p>
        </p:txBody>
      </p:sp>
      <p:sp>
        <p:nvSpPr>
          <p:cNvPr id="1396" name="Google Shape;1396;p43"/>
          <p:cNvSpPr txBox="1"/>
          <p:nvPr/>
        </p:nvSpPr>
        <p:spPr>
          <a:xfrm>
            <a:off x="7104212" y="1714042"/>
            <a:ext cx="6048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rPr>
              <a:t>03</a:t>
            </a:r>
            <a:endParaRPr sz="2500">
              <a:solidFill>
                <a:schemeClr val="dk1"/>
              </a:solidFill>
              <a:latin typeface="Azeret Mono SemiBold"/>
              <a:ea typeface="Azeret Mono SemiBold"/>
              <a:cs typeface="Azeret Mono SemiBold"/>
              <a:sym typeface="Azeret Mono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A293-23B6-147F-3A85-432FEF3E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0479"/>
            <a:ext cx="6509023" cy="1059000"/>
          </a:xfrm>
        </p:spPr>
        <p:txBody>
          <a:bodyPr/>
          <a:lstStyle/>
          <a:p>
            <a:r>
              <a:rPr lang="en-US" dirty="0"/>
              <a:t>Target Error Measurement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7236D5-DE2D-C177-DBF1-DE266C473C89}"/>
              </a:ext>
            </a:extLst>
          </p:cNvPr>
          <p:cNvSpPr/>
          <p:nvPr/>
        </p:nvSpPr>
        <p:spPr>
          <a:xfrm>
            <a:off x="2461316" y="1169861"/>
            <a:ext cx="3561350" cy="3422164"/>
          </a:xfrm>
          <a:prstGeom prst="ellipse">
            <a:avLst/>
          </a:prstGeom>
          <a:solidFill>
            <a:srgbClr val="FCDF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68F9E7-1A3E-EC77-4448-27FC5336A660}"/>
              </a:ext>
            </a:extLst>
          </p:cNvPr>
          <p:cNvSpPr/>
          <p:nvPr/>
        </p:nvSpPr>
        <p:spPr>
          <a:xfrm>
            <a:off x="2846328" y="1512541"/>
            <a:ext cx="2791326" cy="27368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90BD42-DEE0-8DDB-4F98-3DF9BF8A3CF4}"/>
              </a:ext>
            </a:extLst>
          </p:cNvPr>
          <p:cNvSpPr/>
          <p:nvPr/>
        </p:nvSpPr>
        <p:spPr>
          <a:xfrm>
            <a:off x="3224463" y="1897552"/>
            <a:ext cx="2035056" cy="19667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ED7216-370C-428C-8DBE-D2EDCF3970D3}"/>
              </a:ext>
            </a:extLst>
          </p:cNvPr>
          <p:cNvSpPr/>
          <p:nvPr/>
        </p:nvSpPr>
        <p:spPr>
          <a:xfrm>
            <a:off x="3595723" y="2296313"/>
            <a:ext cx="1292536" cy="11692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0879E-AD7B-DE41-9042-FFDA021B3643}"/>
              </a:ext>
            </a:extLst>
          </p:cNvPr>
          <p:cNvSpPr txBox="1"/>
          <p:nvPr/>
        </p:nvSpPr>
        <p:spPr>
          <a:xfrm>
            <a:off x="3891355" y="1211639"/>
            <a:ext cx="756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Ring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CC0F1-B823-F577-9AFF-BC3F0C70ADB9}"/>
              </a:ext>
            </a:extLst>
          </p:cNvPr>
          <p:cNvSpPr txBox="1"/>
          <p:nvPr/>
        </p:nvSpPr>
        <p:spPr>
          <a:xfrm>
            <a:off x="3891355" y="1558033"/>
            <a:ext cx="756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Ring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012D9-D89D-CC0C-28F9-3E458BF69F8A}"/>
              </a:ext>
            </a:extLst>
          </p:cNvPr>
          <p:cNvSpPr txBox="1"/>
          <p:nvPr/>
        </p:nvSpPr>
        <p:spPr>
          <a:xfrm>
            <a:off x="3891355" y="1956794"/>
            <a:ext cx="756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Ring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1A4D2A-E71D-1282-C03F-C7B2FC6FF62A}"/>
              </a:ext>
            </a:extLst>
          </p:cNvPr>
          <p:cNvSpPr txBox="1"/>
          <p:nvPr/>
        </p:nvSpPr>
        <p:spPr>
          <a:xfrm>
            <a:off x="3863855" y="2727054"/>
            <a:ext cx="756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4879CE-C33E-481A-94FE-55171E68B971}"/>
              </a:ext>
            </a:extLst>
          </p:cNvPr>
          <p:cNvSpPr/>
          <p:nvPr/>
        </p:nvSpPr>
        <p:spPr>
          <a:xfrm>
            <a:off x="5039513" y="3665091"/>
            <a:ext cx="144379" cy="1300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clipart, design&#10;&#10;Description automatically generated">
            <a:extLst>
              <a:ext uri="{FF2B5EF4-FFF2-40B4-BE49-F238E27FC236}">
                <a16:creationId xmlns:a16="http://schemas.microsoft.com/office/drawing/2014/main" id="{14EA0472-8974-DDBD-43B1-C45A32FAE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973" y="3698866"/>
            <a:ext cx="1187457" cy="11874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550F2F-0C13-D86E-3597-FDEA565A9C7F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4698971" y="3294339"/>
            <a:ext cx="361386" cy="38051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4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0C14-F8BE-26FE-53E1-88305E19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221" y="-81042"/>
            <a:ext cx="3937702" cy="603557"/>
          </a:xfrm>
        </p:spPr>
        <p:txBody>
          <a:bodyPr/>
          <a:lstStyle/>
          <a:p>
            <a:r>
              <a:rPr lang="en-US" dirty="0"/>
              <a:t>Velocity Peaks</a:t>
            </a:r>
          </a:p>
        </p:txBody>
      </p:sp>
      <p:pic>
        <p:nvPicPr>
          <p:cNvPr id="3" name="Picture 2" descr="Experimental and theoretical study of velocity fluctuations during slow  movements in humans | Journal of Neurophysiology">
            <a:extLst>
              <a:ext uri="{FF2B5EF4-FFF2-40B4-BE49-F238E27FC236}">
                <a16:creationId xmlns:a16="http://schemas.microsoft.com/office/drawing/2014/main" id="{14A3851E-0AB5-AC19-5FF9-4C6E20DEF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55" b="-452"/>
          <a:stretch/>
        </p:blipFill>
        <p:spPr bwMode="auto">
          <a:xfrm>
            <a:off x="1619106" y="744023"/>
            <a:ext cx="5905787" cy="402735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654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51D07F-7E8B-50E8-F1C9-A6CF814848C9}"/>
              </a:ext>
            </a:extLst>
          </p:cNvPr>
          <p:cNvSpPr txBox="1">
            <a:spLocks/>
          </p:cNvSpPr>
          <p:nvPr/>
        </p:nvSpPr>
        <p:spPr>
          <a:xfrm>
            <a:off x="188516" y="13553"/>
            <a:ext cx="3937702" cy="60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 b="0" i="0" u="none" strike="noStrike" cap="none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 b="0" i="0" u="none" strike="noStrike" cap="none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 b="0" i="0" u="none" strike="noStrike" cap="none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 b="0" i="0" u="none" strike="noStrike" cap="none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 b="0" i="0" u="none" strike="noStrike" cap="none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 b="0" i="0" u="none" strike="noStrike" cap="none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 b="0" i="0" u="none" strike="noStrike" cap="none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 b="0" i="0" u="none" strike="noStrike" cap="none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 b="0" i="0" u="none" strike="noStrike" cap="none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9pPr>
          </a:lstStyle>
          <a:p>
            <a:r>
              <a:rPr lang="en-US" dirty="0"/>
              <a:t>Jerk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9F769D0-583C-0CE5-75D1-EE4485752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34" y="795800"/>
            <a:ext cx="6631550" cy="441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566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44"/>
          <p:cNvSpPr txBox="1">
            <a:spLocks noGrp="1"/>
          </p:cNvSpPr>
          <p:nvPr>
            <p:ph type="title"/>
          </p:nvPr>
        </p:nvSpPr>
        <p:spPr>
          <a:xfrm>
            <a:off x="583250" y="51050"/>
            <a:ext cx="80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 dirty="0">
                <a:latin typeface="Azeret Mono SemiBold"/>
                <a:ea typeface="Azeret Mono SemiBold"/>
                <a:cs typeface="Azeret Mono SemiBold"/>
                <a:sym typeface="Azeret Mono SemiBold"/>
              </a:rPr>
              <a:t>Use case diagram</a:t>
            </a:r>
            <a:endParaRPr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6017E19-128B-870B-8240-F31B4F6740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2" t="7561" r="5728" b="992"/>
          <a:stretch/>
        </p:blipFill>
        <p:spPr>
          <a:xfrm>
            <a:off x="2154621" y="910905"/>
            <a:ext cx="5234150" cy="41605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45"/>
          <p:cNvSpPr txBox="1">
            <a:spLocks noGrp="1"/>
          </p:cNvSpPr>
          <p:nvPr>
            <p:ph type="title"/>
          </p:nvPr>
        </p:nvSpPr>
        <p:spPr>
          <a:xfrm>
            <a:off x="583250" y="51050"/>
            <a:ext cx="80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>
                <a:latin typeface="Azeret Mono SemiBold"/>
                <a:ea typeface="Azeret Mono SemiBold"/>
                <a:cs typeface="Azeret Mono SemiBold"/>
                <a:sym typeface="Azeret Mono SemiBold"/>
              </a:rPr>
              <a:t>Architecture diagram</a:t>
            </a:r>
            <a:endParaRPr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935F63D-35C5-AC3B-4906-DC5BE260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36" y="809296"/>
            <a:ext cx="7029238" cy="396634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" name="Google Shape;1413;p46"/>
          <p:cNvGrpSpPr/>
          <p:nvPr/>
        </p:nvGrpSpPr>
        <p:grpSpPr>
          <a:xfrm flipH="1">
            <a:off x="5167271" y="1537736"/>
            <a:ext cx="1177770" cy="440369"/>
            <a:chOff x="3958600" y="2331125"/>
            <a:chExt cx="1443700" cy="539800"/>
          </a:xfrm>
        </p:grpSpPr>
        <p:sp>
          <p:nvSpPr>
            <p:cNvPr id="1414" name="Google Shape;1414;p46"/>
            <p:cNvSpPr/>
            <p:nvPr/>
          </p:nvSpPr>
          <p:spPr>
            <a:xfrm>
              <a:off x="3958600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4233423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4508931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4783755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54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5059349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5334857" y="2331125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3958600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6"/>
            <p:cNvSpPr/>
            <p:nvPr/>
          </p:nvSpPr>
          <p:spPr>
            <a:xfrm>
              <a:off x="4233423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4508931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4783755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5059349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6"/>
            <p:cNvSpPr/>
            <p:nvPr/>
          </p:nvSpPr>
          <p:spPr>
            <a:xfrm>
              <a:off x="5334857" y="2571968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6"/>
            <p:cNvSpPr/>
            <p:nvPr/>
          </p:nvSpPr>
          <p:spPr>
            <a:xfrm>
              <a:off x="3958600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4233423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6"/>
            <p:cNvSpPr/>
            <p:nvPr/>
          </p:nvSpPr>
          <p:spPr>
            <a:xfrm>
              <a:off x="4508931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6"/>
            <p:cNvSpPr/>
            <p:nvPr/>
          </p:nvSpPr>
          <p:spPr>
            <a:xfrm>
              <a:off x="4783755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6"/>
            <p:cNvSpPr/>
            <p:nvPr/>
          </p:nvSpPr>
          <p:spPr>
            <a:xfrm>
              <a:off x="5059349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6"/>
            <p:cNvSpPr/>
            <p:nvPr/>
          </p:nvSpPr>
          <p:spPr>
            <a:xfrm>
              <a:off x="5334857" y="2812811"/>
              <a:ext cx="67443" cy="58114"/>
            </a:xfrm>
            <a:custGeom>
              <a:avLst/>
              <a:gdLst/>
              <a:ahLst/>
              <a:cxnLst/>
              <a:rect l="l" t="t" r="r" b="b"/>
              <a:pathLst>
                <a:path w="788" h="679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2" name="Google Shape;1432;p46"/>
          <p:cNvGrpSpPr/>
          <p:nvPr/>
        </p:nvGrpSpPr>
        <p:grpSpPr>
          <a:xfrm>
            <a:off x="-927448" y="1624479"/>
            <a:ext cx="5447944" cy="6866524"/>
            <a:chOff x="-927448" y="1624479"/>
            <a:chExt cx="5447944" cy="6866524"/>
          </a:xfrm>
        </p:grpSpPr>
        <p:grpSp>
          <p:nvGrpSpPr>
            <p:cNvPr id="1433" name="Google Shape;1433;p46"/>
            <p:cNvGrpSpPr/>
            <p:nvPr/>
          </p:nvGrpSpPr>
          <p:grpSpPr>
            <a:xfrm rot="-6289061">
              <a:off x="-1220593" y="3038218"/>
              <a:ext cx="6034233" cy="4039045"/>
              <a:chOff x="-1903175" y="-717750"/>
              <a:chExt cx="5012081" cy="3354863"/>
            </a:xfrm>
          </p:grpSpPr>
          <p:sp>
            <p:nvSpPr>
              <p:cNvPr id="1434" name="Google Shape;1434;p46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6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6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6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6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6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6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6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6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6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6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6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6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6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6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6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6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1" name="Google Shape;1451;p46"/>
            <p:cNvSpPr/>
            <p:nvPr/>
          </p:nvSpPr>
          <p:spPr>
            <a:xfrm rot="5400000" flipH="1">
              <a:off x="-721367" y="4683008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2" name="Google Shape;1452;p46"/>
          <p:cNvSpPr txBox="1">
            <a:spLocks noGrp="1"/>
          </p:cNvSpPr>
          <p:nvPr>
            <p:ph type="title"/>
          </p:nvPr>
        </p:nvSpPr>
        <p:spPr>
          <a:xfrm>
            <a:off x="583250" y="51050"/>
            <a:ext cx="756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00"/>
              <a:t>Gui</a:t>
            </a:r>
            <a:r>
              <a:rPr lang="en" sz="4200"/>
              <a:t>-</a:t>
            </a:r>
            <a:r>
              <a:rPr lang="en" sz="3500"/>
              <a:t>test subject</a:t>
            </a:r>
            <a:r>
              <a:rPr lang="en" sz="4200"/>
              <a:t> </a:t>
            </a:r>
            <a:endParaRPr sz="4200"/>
          </a:p>
        </p:txBody>
      </p:sp>
      <p:pic>
        <p:nvPicPr>
          <p:cNvPr id="1453" name="Google Shape;1453;p46"/>
          <p:cNvPicPr preferRelativeResize="0"/>
          <p:nvPr/>
        </p:nvPicPr>
        <p:blipFill rotWithShape="1">
          <a:blip r:embed="rId3">
            <a:alphaModFix/>
          </a:blip>
          <a:srcRect l="4446" t="2882" r="8710" b="1997"/>
          <a:stretch/>
        </p:blipFill>
        <p:spPr>
          <a:xfrm>
            <a:off x="1469699" y="892850"/>
            <a:ext cx="6728726" cy="41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35"/>
          <p:cNvSpPr txBox="1">
            <a:spLocks noGrp="1"/>
          </p:cNvSpPr>
          <p:nvPr>
            <p:ph type="title"/>
          </p:nvPr>
        </p:nvSpPr>
        <p:spPr>
          <a:xfrm>
            <a:off x="556000" y="758575"/>
            <a:ext cx="3744300" cy="6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181" name="Google Shape;1181;p35"/>
          <p:cNvSpPr txBox="1">
            <a:spLocks noGrp="1"/>
          </p:cNvSpPr>
          <p:nvPr>
            <p:ph type="subTitle" idx="1"/>
          </p:nvPr>
        </p:nvSpPr>
        <p:spPr>
          <a:xfrm>
            <a:off x="244225" y="1567350"/>
            <a:ext cx="8916600" cy="24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Golos Text"/>
              <a:buChar char="●"/>
            </a:pPr>
            <a:r>
              <a:rPr lang="en" dirty="0">
                <a:latin typeface="Golos Text"/>
                <a:ea typeface="Golos Text"/>
                <a:cs typeface="Golos Text"/>
                <a:sym typeface="Golos Text"/>
              </a:rPr>
              <a:t>Monitoring and adjusting our performance are crucial for adaptive behavior.</a:t>
            </a:r>
            <a:endParaRPr dirty="0"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Golos Text"/>
              <a:buChar char="●"/>
            </a:pPr>
            <a:r>
              <a:rPr lang="en" dirty="0">
                <a:latin typeface="Golos Text"/>
                <a:ea typeface="Golos Text"/>
                <a:cs typeface="Golos Text"/>
                <a:sym typeface="Golos Text"/>
              </a:rPr>
              <a:t>One widely studied metric of this behavior is post-error slowing (PES)</a:t>
            </a:r>
            <a:endParaRPr dirty="0"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Golos Text"/>
              <a:buChar char="●"/>
            </a:pPr>
            <a:r>
              <a:rPr lang="en" dirty="0">
                <a:latin typeface="Golos Text"/>
                <a:ea typeface="Golos Text"/>
                <a:cs typeface="Golos Text"/>
                <a:sym typeface="Golos Text"/>
              </a:rPr>
              <a:t>Examine the extent of PES in participant with ADHD vs patients </a:t>
            </a:r>
            <a:endParaRPr dirty="0"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los Text"/>
                <a:ea typeface="Golos Text"/>
                <a:cs typeface="Golos Text"/>
                <a:sym typeface="Golos Text"/>
              </a:rPr>
              <a:t>without ADHD.  </a:t>
            </a:r>
            <a:endParaRPr sz="1200" dirty="0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grpSp>
        <p:nvGrpSpPr>
          <p:cNvPr id="1182" name="Google Shape;1182;p35"/>
          <p:cNvGrpSpPr/>
          <p:nvPr/>
        </p:nvGrpSpPr>
        <p:grpSpPr>
          <a:xfrm>
            <a:off x="6502253" y="-1134571"/>
            <a:ext cx="6034546" cy="7256705"/>
            <a:chOff x="6502253" y="-601171"/>
            <a:chExt cx="6034546" cy="7256705"/>
          </a:xfrm>
        </p:grpSpPr>
        <p:grpSp>
          <p:nvGrpSpPr>
            <p:cNvPr id="1183" name="Google Shape;1183;p35"/>
            <p:cNvGrpSpPr/>
            <p:nvPr/>
          </p:nvGrpSpPr>
          <p:grpSpPr>
            <a:xfrm flipH="1">
              <a:off x="6502253" y="-601171"/>
              <a:ext cx="6034546" cy="4039255"/>
              <a:chOff x="-1903175" y="-717750"/>
              <a:chExt cx="5012081" cy="3354863"/>
            </a:xfrm>
          </p:grpSpPr>
          <p:sp>
            <p:nvSpPr>
              <p:cNvPr id="1184" name="Google Shape;1184;p35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5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5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5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5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5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5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5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5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5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5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5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5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5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5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5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5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1" name="Google Shape;1201;p35"/>
            <p:cNvSpPr/>
            <p:nvPr/>
          </p:nvSpPr>
          <p:spPr>
            <a:xfrm rot="-5400000">
              <a:off x="7503608" y="3361983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35"/>
          <p:cNvGrpSpPr/>
          <p:nvPr/>
        </p:nvGrpSpPr>
        <p:grpSpPr>
          <a:xfrm>
            <a:off x="3820304" y="555688"/>
            <a:ext cx="1177770" cy="440369"/>
            <a:chOff x="3958600" y="2331125"/>
            <a:chExt cx="1443700" cy="539800"/>
          </a:xfrm>
        </p:grpSpPr>
        <p:sp>
          <p:nvSpPr>
            <p:cNvPr id="1203" name="Google Shape;1203;p35"/>
            <p:cNvSpPr/>
            <p:nvPr/>
          </p:nvSpPr>
          <p:spPr>
            <a:xfrm>
              <a:off x="3958600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4233423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4508931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4783755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54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5059349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5334857" y="2331125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3958600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4233423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4508931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4783755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5059349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5334857" y="2571968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3958600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4233423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4508931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4783755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5059349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5334857" y="2812811"/>
              <a:ext cx="67443" cy="58114"/>
            </a:xfrm>
            <a:custGeom>
              <a:avLst/>
              <a:gdLst/>
              <a:ahLst/>
              <a:cxnLst/>
              <a:rect l="l" t="t" r="r" b="b"/>
              <a:pathLst>
                <a:path w="788" h="679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8" name="Google Shape;1458;p47"/>
          <p:cNvGrpSpPr/>
          <p:nvPr/>
        </p:nvGrpSpPr>
        <p:grpSpPr>
          <a:xfrm flipH="1">
            <a:off x="5167271" y="1537736"/>
            <a:ext cx="1177770" cy="440369"/>
            <a:chOff x="3958600" y="2331125"/>
            <a:chExt cx="1443700" cy="539800"/>
          </a:xfrm>
        </p:grpSpPr>
        <p:sp>
          <p:nvSpPr>
            <p:cNvPr id="1459" name="Google Shape;1459;p47"/>
            <p:cNvSpPr/>
            <p:nvPr/>
          </p:nvSpPr>
          <p:spPr>
            <a:xfrm>
              <a:off x="3958600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7"/>
            <p:cNvSpPr/>
            <p:nvPr/>
          </p:nvSpPr>
          <p:spPr>
            <a:xfrm>
              <a:off x="4233423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7"/>
            <p:cNvSpPr/>
            <p:nvPr/>
          </p:nvSpPr>
          <p:spPr>
            <a:xfrm>
              <a:off x="4508931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7"/>
            <p:cNvSpPr/>
            <p:nvPr/>
          </p:nvSpPr>
          <p:spPr>
            <a:xfrm>
              <a:off x="4783755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54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7"/>
            <p:cNvSpPr/>
            <p:nvPr/>
          </p:nvSpPr>
          <p:spPr>
            <a:xfrm>
              <a:off x="5059349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7"/>
            <p:cNvSpPr/>
            <p:nvPr/>
          </p:nvSpPr>
          <p:spPr>
            <a:xfrm>
              <a:off x="5334857" y="2331125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7"/>
            <p:cNvSpPr/>
            <p:nvPr/>
          </p:nvSpPr>
          <p:spPr>
            <a:xfrm>
              <a:off x="3958600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7"/>
            <p:cNvSpPr/>
            <p:nvPr/>
          </p:nvSpPr>
          <p:spPr>
            <a:xfrm>
              <a:off x="4233423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7"/>
            <p:cNvSpPr/>
            <p:nvPr/>
          </p:nvSpPr>
          <p:spPr>
            <a:xfrm>
              <a:off x="4508931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7"/>
            <p:cNvSpPr/>
            <p:nvPr/>
          </p:nvSpPr>
          <p:spPr>
            <a:xfrm>
              <a:off x="4783755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7"/>
            <p:cNvSpPr/>
            <p:nvPr/>
          </p:nvSpPr>
          <p:spPr>
            <a:xfrm>
              <a:off x="5059349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7"/>
            <p:cNvSpPr/>
            <p:nvPr/>
          </p:nvSpPr>
          <p:spPr>
            <a:xfrm>
              <a:off x="5334857" y="2571968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3958600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7"/>
            <p:cNvSpPr/>
            <p:nvPr/>
          </p:nvSpPr>
          <p:spPr>
            <a:xfrm>
              <a:off x="4233423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7"/>
            <p:cNvSpPr/>
            <p:nvPr/>
          </p:nvSpPr>
          <p:spPr>
            <a:xfrm>
              <a:off x="4508931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7"/>
            <p:cNvSpPr/>
            <p:nvPr/>
          </p:nvSpPr>
          <p:spPr>
            <a:xfrm>
              <a:off x="4783755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5059349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5334857" y="2812811"/>
              <a:ext cx="67443" cy="58114"/>
            </a:xfrm>
            <a:custGeom>
              <a:avLst/>
              <a:gdLst/>
              <a:ahLst/>
              <a:cxnLst/>
              <a:rect l="l" t="t" r="r" b="b"/>
              <a:pathLst>
                <a:path w="788" h="679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7" name="Google Shape;1477;p47"/>
          <p:cNvGrpSpPr/>
          <p:nvPr/>
        </p:nvGrpSpPr>
        <p:grpSpPr>
          <a:xfrm>
            <a:off x="-927448" y="1624479"/>
            <a:ext cx="5447944" cy="6866524"/>
            <a:chOff x="-927448" y="1624479"/>
            <a:chExt cx="5447944" cy="6866524"/>
          </a:xfrm>
        </p:grpSpPr>
        <p:grpSp>
          <p:nvGrpSpPr>
            <p:cNvPr id="1478" name="Google Shape;1478;p47"/>
            <p:cNvGrpSpPr/>
            <p:nvPr/>
          </p:nvGrpSpPr>
          <p:grpSpPr>
            <a:xfrm rot="-6289061">
              <a:off x="-1220593" y="3038218"/>
              <a:ext cx="6034233" cy="4039045"/>
              <a:chOff x="-1903175" y="-717750"/>
              <a:chExt cx="5012081" cy="3354863"/>
            </a:xfrm>
          </p:grpSpPr>
          <p:sp>
            <p:nvSpPr>
              <p:cNvPr id="1479" name="Google Shape;1479;p47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7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7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7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7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7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7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7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7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7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7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7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7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7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7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7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7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6" name="Google Shape;1496;p47"/>
            <p:cNvSpPr/>
            <p:nvPr/>
          </p:nvSpPr>
          <p:spPr>
            <a:xfrm rot="5400000" flipH="1">
              <a:off x="-721367" y="4683008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7" name="Google Shape;1497;p47"/>
          <p:cNvSpPr txBox="1">
            <a:spLocks noGrp="1"/>
          </p:cNvSpPr>
          <p:nvPr>
            <p:ph type="title"/>
          </p:nvPr>
        </p:nvSpPr>
        <p:spPr>
          <a:xfrm>
            <a:off x="583250" y="51050"/>
            <a:ext cx="756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00"/>
              <a:t>Gui</a:t>
            </a:r>
            <a:r>
              <a:rPr lang="en" sz="4200"/>
              <a:t>-</a:t>
            </a:r>
            <a:r>
              <a:rPr lang="en" sz="3500"/>
              <a:t>test subject</a:t>
            </a:r>
            <a:r>
              <a:rPr lang="en" sz="4200"/>
              <a:t> </a:t>
            </a:r>
            <a:endParaRPr sz="4200"/>
          </a:p>
        </p:txBody>
      </p:sp>
      <p:pic>
        <p:nvPicPr>
          <p:cNvPr id="1498" name="Google Shape;1498;p47"/>
          <p:cNvPicPr preferRelativeResize="0"/>
          <p:nvPr/>
        </p:nvPicPr>
        <p:blipFill rotWithShape="1">
          <a:blip r:embed="rId3">
            <a:alphaModFix/>
          </a:blip>
          <a:srcRect l="6502" t="3952" r="9485" b="3265"/>
          <a:stretch/>
        </p:blipFill>
        <p:spPr>
          <a:xfrm>
            <a:off x="1506592" y="892850"/>
            <a:ext cx="6631957" cy="40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3" name="Google Shape;1503;p48"/>
          <p:cNvGrpSpPr/>
          <p:nvPr/>
        </p:nvGrpSpPr>
        <p:grpSpPr>
          <a:xfrm flipH="1">
            <a:off x="5167271" y="1537736"/>
            <a:ext cx="1177770" cy="440369"/>
            <a:chOff x="3958600" y="2331125"/>
            <a:chExt cx="1443700" cy="539800"/>
          </a:xfrm>
        </p:grpSpPr>
        <p:sp>
          <p:nvSpPr>
            <p:cNvPr id="1504" name="Google Shape;1504;p48"/>
            <p:cNvSpPr/>
            <p:nvPr/>
          </p:nvSpPr>
          <p:spPr>
            <a:xfrm>
              <a:off x="3958600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4233423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4508931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4783755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54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5059349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5334857" y="2331125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3958600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4233423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4508931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4783755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5059349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5334857" y="2571968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3958600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4233423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4508931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4783755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5059349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5334857" y="2812811"/>
              <a:ext cx="67443" cy="58114"/>
            </a:xfrm>
            <a:custGeom>
              <a:avLst/>
              <a:gdLst/>
              <a:ahLst/>
              <a:cxnLst/>
              <a:rect l="l" t="t" r="r" b="b"/>
              <a:pathLst>
                <a:path w="788" h="679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48"/>
          <p:cNvGrpSpPr/>
          <p:nvPr/>
        </p:nvGrpSpPr>
        <p:grpSpPr>
          <a:xfrm>
            <a:off x="-927448" y="1624479"/>
            <a:ext cx="5447944" cy="6866524"/>
            <a:chOff x="-927448" y="1624479"/>
            <a:chExt cx="5447944" cy="6866524"/>
          </a:xfrm>
        </p:grpSpPr>
        <p:grpSp>
          <p:nvGrpSpPr>
            <p:cNvPr id="1523" name="Google Shape;1523;p48"/>
            <p:cNvGrpSpPr/>
            <p:nvPr/>
          </p:nvGrpSpPr>
          <p:grpSpPr>
            <a:xfrm rot="-6289061">
              <a:off x="-1220593" y="3038218"/>
              <a:ext cx="6034233" cy="4039045"/>
              <a:chOff x="-1903175" y="-717750"/>
              <a:chExt cx="5012081" cy="3354863"/>
            </a:xfrm>
          </p:grpSpPr>
          <p:sp>
            <p:nvSpPr>
              <p:cNvPr id="1524" name="Google Shape;1524;p48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8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8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8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8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8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8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8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8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8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8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8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8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8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8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8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1" name="Google Shape;1541;p48"/>
            <p:cNvSpPr/>
            <p:nvPr/>
          </p:nvSpPr>
          <p:spPr>
            <a:xfrm rot="5400000" flipH="1">
              <a:off x="-721367" y="4683008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2" name="Google Shape;1542;p48"/>
          <p:cNvSpPr txBox="1">
            <a:spLocks noGrp="1"/>
          </p:cNvSpPr>
          <p:nvPr>
            <p:ph type="title"/>
          </p:nvPr>
        </p:nvSpPr>
        <p:spPr>
          <a:xfrm>
            <a:off x="583250" y="51050"/>
            <a:ext cx="756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00"/>
              <a:t>Gui</a:t>
            </a:r>
            <a:r>
              <a:rPr lang="en" sz="4200"/>
              <a:t>-</a:t>
            </a:r>
            <a:r>
              <a:rPr lang="en" sz="3500"/>
              <a:t>researcher</a:t>
            </a:r>
            <a:endParaRPr sz="4200"/>
          </a:p>
        </p:txBody>
      </p:sp>
      <p:pic>
        <p:nvPicPr>
          <p:cNvPr id="1543" name="Google Shape;1543;p48"/>
          <p:cNvPicPr preferRelativeResize="0"/>
          <p:nvPr/>
        </p:nvPicPr>
        <p:blipFill rotWithShape="1">
          <a:blip r:embed="rId3">
            <a:alphaModFix/>
          </a:blip>
          <a:srcRect l="3167" t="2387" r="3120" b="1744"/>
          <a:stretch/>
        </p:blipFill>
        <p:spPr>
          <a:xfrm>
            <a:off x="1109150" y="847525"/>
            <a:ext cx="6989299" cy="42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49"/>
          <p:cNvGrpSpPr/>
          <p:nvPr/>
        </p:nvGrpSpPr>
        <p:grpSpPr>
          <a:xfrm flipH="1">
            <a:off x="5167271" y="1537736"/>
            <a:ext cx="1177770" cy="440369"/>
            <a:chOff x="3958600" y="2331125"/>
            <a:chExt cx="1443700" cy="539800"/>
          </a:xfrm>
        </p:grpSpPr>
        <p:sp>
          <p:nvSpPr>
            <p:cNvPr id="1549" name="Google Shape;1549;p49"/>
            <p:cNvSpPr/>
            <p:nvPr/>
          </p:nvSpPr>
          <p:spPr>
            <a:xfrm>
              <a:off x="3958600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4233423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4508931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4783755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54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5059349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5334857" y="2331125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3958600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233423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9"/>
            <p:cNvSpPr/>
            <p:nvPr/>
          </p:nvSpPr>
          <p:spPr>
            <a:xfrm>
              <a:off x="4508931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9"/>
            <p:cNvSpPr/>
            <p:nvPr/>
          </p:nvSpPr>
          <p:spPr>
            <a:xfrm>
              <a:off x="4783755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5059349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5334857" y="2571968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9"/>
            <p:cNvSpPr/>
            <p:nvPr/>
          </p:nvSpPr>
          <p:spPr>
            <a:xfrm>
              <a:off x="3958600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9"/>
            <p:cNvSpPr/>
            <p:nvPr/>
          </p:nvSpPr>
          <p:spPr>
            <a:xfrm>
              <a:off x="4233423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4508931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4783755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5059349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5334857" y="2812811"/>
              <a:ext cx="67443" cy="58114"/>
            </a:xfrm>
            <a:custGeom>
              <a:avLst/>
              <a:gdLst/>
              <a:ahLst/>
              <a:cxnLst/>
              <a:rect l="l" t="t" r="r" b="b"/>
              <a:pathLst>
                <a:path w="788" h="679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49"/>
          <p:cNvGrpSpPr/>
          <p:nvPr/>
        </p:nvGrpSpPr>
        <p:grpSpPr>
          <a:xfrm>
            <a:off x="-927448" y="1624479"/>
            <a:ext cx="5447944" cy="6866524"/>
            <a:chOff x="-927448" y="1624479"/>
            <a:chExt cx="5447944" cy="6866524"/>
          </a:xfrm>
        </p:grpSpPr>
        <p:grpSp>
          <p:nvGrpSpPr>
            <p:cNvPr id="1568" name="Google Shape;1568;p49"/>
            <p:cNvGrpSpPr/>
            <p:nvPr/>
          </p:nvGrpSpPr>
          <p:grpSpPr>
            <a:xfrm rot="-6289061">
              <a:off x="-1220593" y="3038218"/>
              <a:ext cx="6034233" cy="4039045"/>
              <a:chOff x="-1903175" y="-717750"/>
              <a:chExt cx="5012081" cy="3354863"/>
            </a:xfrm>
          </p:grpSpPr>
          <p:sp>
            <p:nvSpPr>
              <p:cNvPr id="1569" name="Google Shape;1569;p49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9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9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9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9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9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9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9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9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9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9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9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9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9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9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9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9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6" name="Google Shape;1586;p49"/>
            <p:cNvSpPr/>
            <p:nvPr/>
          </p:nvSpPr>
          <p:spPr>
            <a:xfrm rot="5400000" flipH="1">
              <a:off x="-721367" y="4683008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7" name="Google Shape;1587;p49"/>
          <p:cNvSpPr txBox="1">
            <a:spLocks noGrp="1"/>
          </p:cNvSpPr>
          <p:nvPr>
            <p:ph type="title"/>
          </p:nvPr>
        </p:nvSpPr>
        <p:spPr>
          <a:xfrm>
            <a:off x="583250" y="51050"/>
            <a:ext cx="756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00"/>
              <a:t>Gui</a:t>
            </a:r>
            <a:r>
              <a:rPr lang="en" sz="4200"/>
              <a:t>-</a:t>
            </a:r>
            <a:r>
              <a:rPr lang="en" sz="3500"/>
              <a:t>researcher</a:t>
            </a:r>
            <a:r>
              <a:rPr lang="en" sz="4200"/>
              <a:t> </a:t>
            </a:r>
            <a:endParaRPr sz="4200"/>
          </a:p>
        </p:txBody>
      </p:sp>
      <p:pic>
        <p:nvPicPr>
          <p:cNvPr id="1588" name="Google Shape;1588;p49"/>
          <p:cNvPicPr preferRelativeResize="0"/>
          <p:nvPr/>
        </p:nvPicPr>
        <p:blipFill rotWithShape="1">
          <a:blip r:embed="rId3">
            <a:alphaModFix/>
          </a:blip>
          <a:srcRect l="4876" t="2001" r="7581" b="3130"/>
          <a:stretch/>
        </p:blipFill>
        <p:spPr>
          <a:xfrm>
            <a:off x="1531675" y="801025"/>
            <a:ext cx="6837525" cy="415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49"/>
          <p:cNvGrpSpPr/>
          <p:nvPr/>
        </p:nvGrpSpPr>
        <p:grpSpPr>
          <a:xfrm flipH="1">
            <a:off x="5167271" y="1537736"/>
            <a:ext cx="1177770" cy="440369"/>
            <a:chOff x="3958600" y="2331125"/>
            <a:chExt cx="1443700" cy="539800"/>
          </a:xfrm>
        </p:grpSpPr>
        <p:sp>
          <p:nvSpPr>
            <p:cNvPr id="1549" name="Google Shape;1549;p49"/>
            <p:cNvSpPr/>
            <p:nvPr/>
          </p:nvSpPr>
          <p:spPr>
            <a:xfrm>
              <a:off x="3958600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4233423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4508931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4783755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54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5059349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5334857" y="2331125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3958600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233423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9"/>
            <p:cNvSpPr/>
            <p:nvPr/>
          </p:nvSpPr>
          <p:spPr>
            <a:xfrm>
              <a:off x="4508931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9"/>
            <p:cNvSpPr/>
            <p:nvPr/>
          </p:nvSpPr>
          <p:spPr>
            <a:xfrm>
              <a:off x="4783755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5059349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5334857" y="2571968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9"/>
            <p:cNvSpPr/>
            <p:nvPr/>
          </p:nvSpPr>
          <p:spPr>
            <a:xfrm>
              <a:off x="3958600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9"/>
            <p:cNvSpPr/>
            <p:nvPr/>
          </p:nvSpPr>
          <p:spPr>
            <a:xfrm>
              <a:off x="4233423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4508931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4783755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5059349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5334857" y="2812811"/>
              <a:ext cx="67443" cy="58114"/>
            </a:xfrm>
            <a:custGeom>
              <a:avLst/>
              <a:gdLst/>
              <a:ahLst/>
              <a:cxnLst/>
              <a:rect l="l" t="t" r="r" b="b"/>
              <a:pathLst>
                <a:path w="788" h="679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49"/>
          <p:cNvGrpSpPr/>
          <p:nvPr/>
        </p:nvGrpSpPr>
        <p:grpSpPr>
          <a:xfrm>
            <a:off x="-927448" y="1624479"/>
            <a:ext cx="5447944" cy="6866524"/>
            <a:chOff x="-927448" y="1624479"/>
            <a:chExt cx="5447944" cy="6866524"/>
          </a:xfrm>
        </p:grpSpPr>
        <p:grpSp>
          <p:nvGrpSpPr>
            <p:cNvPr id="1568" name="Google Shape;1568;p49"/>
            <p:cNvGrpSpPr/>
            <p:nvPr/>
          </p:nvGrpSpPr>
          <p:grpSpPr>
            <a:xfrm rot="-6289061">
              <a:off x="-1220593" y="3038218"/>
              <a:ext cx="6034233" cy="4039045"/>
              <a:chOff x="-1903175" y="-717750"/>
              <a:chExt cx="5012081" cy="3354863"/>
            </a:xfrm>
          </p:grpSpPr>
          <p:sp>
            <p:nvSpPr>
              <p:cNvPr id="1569" name="Google Shape;1569;p49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9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9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9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9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9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9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9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9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9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9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9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9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9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9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9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9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6" name="Google Shape;1586;p49"/>
            <p:cNvSpPr/>
            <p:nvPr/>
          </p:nvSpPr>
          <p:spPr>
            <a:xfrm rot="5400000" flipH="1">
              <a:off x="-721367" y="4683008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7" name="Google Shape;1587;p49"/>
          <p:cNvSpPr txBox="1">
            <a:spLocks noGrp="1"/>
          </p:cNvSpPr>
          <p:nvPr>
            <p:ph type="title"/>
          </p:nvPr>
        </p:nvSpPr>
        <p:spPr>
          <a:xfrm>
            <a:off x="583250" y="51050"/>
            <a:ext cx="756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00"/>
              <a:t>Gui</a:t>
            </a:r>
            <a:r>
              <a:rPr lang="en" sz="4200"/>
              <a:t>-</a:t>
            </a:r>
            <a:r>
              <a:rPr lang="en" sz="3500"/>
              <a:t>researcher</a:t>
            </a:r>
            <a:r>
              <a:rPr lang="en" sz="4200"/>
              <a:t> </a:t>
            </a:r>
            <a:endParaRPr sz="420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3F4A95F-FCB3-475C-C5ED-62050843F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767" y="927355"/>
            <a:ext cx="6704156" cy="408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49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49"/>
          <p:cNvGrpSpPr/>
          <p:nvPr/>
        </p:nvGrpSpPr>
        <p:grpSpPr>
          <a:xfrm flipH="1">
            <a:off x="5167271" y="1537736"/>
            <a:ext cx="1177770" cy="440369"/>
            <a:chOff x="3958600" y="2331125"/>
            <a:chExt cx="1443700" cy="539800"/>
          </a:xfrm>
        </p:grpSpPr>
        <p:sp>
          <p:nvSpPr>
            <p:cNvPr id="1549" name="Google Shape;1549;p49"/>
            <p:cNvSpPr/>
            <p:nvPr/>
          </p:nvSpPr>
          <p:spPr>
            <a:xfrm>
              <a:off x="3958600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4233423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4508931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4783755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54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5059349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5334857" y="2331125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3958600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233423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9"/>
            <p:cNvSpPr/>
            <p:nvPr/>
          </p:nvSpPr>
          <p:spPr>
            <a:xfrm>
              <a:off x="4508931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9"/>
            <p:cNvSpPr/>
            <p:nvPr/>
          </p:nvSpPr>
          <p:spPr>
            <a:xfrm>
              <a:off x="4783755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5059349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5334857" y="2571968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9"/>
            <p:cNvSpPr/>
            <p:nvPr/>
          </p:nvSpPr>
          <p:spPr>
            <a:xfrm>
              <a:off x="3958600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9"/>
            <p:cNvSpPr/>
            <p:nvPr/>
          </p:nvSpPr>
          <p:spPr>
            <a:xfrm>
              <a:off x="4233423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4508931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4783755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5059349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5334857" y="2812811"/>
              <a:ext cx="67443" cy="58114"/>
            </a:xfrm>
            <a:custGeom>
              <a:avLst/>
              <a:gdLst/>
              <a:ahLst/>
              <a:cxnLst/>
              <a:rect l="l" t="t" r="r" b="b"/>
              <a:pathLst>
                <a:path w="788" h="679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49"/>
          <p:cNvGrpSpPr/>
          <p:nvPr/>
        </p:nvGrpSpPr>
        <p:grpSpPr>
          <a:xfrm>
            <a:off x="-927448" y="1624479"/>
            <a:ext cx="5447944" cy="6866524"/>
            <a:chOff x="-927448" y="1624479"/>
            <a:chExt cx="5447944" cy="6866524"/>
          </a:xfrm>
        </p:grpSpPr>
        <p:grpSp>
          <p:nvGrpSpPr>
            <p:cNvPr id="1568" name="Google Shape;1568;p49"/>
            <p:cNvGrpSpPr/>
            <p:nvPr/>
          </p:nvGrpSpPr>
          <p:grpSpPr>
            <a:xfrm rot="-6289061">
              <a:off x="-1220593" y="3038218"/>
              <a:ext cx="6034233" cy="4039045"/>
              <a:chOff x="-1903175" y="-717750"/>
              <a:chExt cx="5012081" cy="3354863"/>
            </a:xfrm>
          </p:grpSpPr>
          <p:sp>
            <p:nvSpPr>
              <p:cNvPr id="1569" name="Google Shape;1569;p49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9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9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9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9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9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9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9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9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9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9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9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9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9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9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9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9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6" name="Google Shape;1586;p49"/>
            <p:cNvSpPr/>
            <p:nvPr/>
          </p:nvSpPr>
          <p:spPr>
            <a:xfrm rot="5400000" flipH="1">
              <a:off x="-721367" y="4683008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7" name="Google Shape;1587;p49"/>
          <p:cNvSpPr txBox="1">
            <a:spLocks noGrp="1"/>
          </p:cNvSpPr>
          <p:nvPr>
            <p:ph type="title"/>
          </p:nvPr>
        </p:nvSpPr>
        <p:spPr>
          <a:xfrm>
            <a:off x="583250" y="51050"/>
            <a:ext cx="756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00"/>
              <a:t>Gui</a:t>
            </a:r>
            <a:r>
              <a:rPr lang="en" sz="4200"/>
              <a:t>-</a:t>
            </a:r>
            <a:r>
              <a:rPr lang="en" sz="3500"/>
              <a:t>researcher</a:t>
            </a:r>
            <a:r>
              <a:rPr lang="en" sz="4200"/>
              <a:t> </a:t>
            </a:r>
            <a:endParaRPr sz="420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20BB23B-D522-E731-625B-4633C3F01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46" y="875186"/>
            <a:ext cx="6711509" cy="410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3" name="Google Shape;1593;p50"/>
          <p:cNvGrpSpPr/>
          <p:nvPr/>
        </p:nvGrpSpPr>
        <p:grpSpPr>
          <a:xfrm flipH="1">
            <a:off x="5167271" y="1537736"/>
            <a:ext cx="1177770" cy="440369"/>
            <a:chOff x="3958600" y="2331125"/>
            <a:chExt cx="1443700" cy="539800"/>
          </a:xfrm>
        </p:grpSpPr>
        <p:sp>
          <p:nvSpPr>
            <p:cNvPr id="1594" name="Google Shape;1594;p50"/>
            <p:cNvSpPr/>
            <p:nvPr/>
          </p:nvSpPr>
          <p:spPr>
            <a:xfrm>
              <a:off x="3958600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4233423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4508931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4783755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54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5059349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0"/>
            <p:cNvSpPr/>
            <p:nvPr/>
          </p:nvSpPr>
          <p:spPr>
            <a:xfrm>
              <a:off x="5334857" y="2331125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0"/>
            <p:cNvSpPr/>
            <p:nvPr/>
          </p:nvSpPr>
          <p:spPr>
            <a:xfrm>
              <a:off x="3958600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0"/>
            <p:cNvSpPr/>
            <p:nvPr/>
          </p:nvSpPr>
          <p:spPr>
            <a:xfrm>
              <a:off x="4233423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0"/>
            <p:cNvSpPr/>
            <p:nvPr/>
          </p:nvSpPr>
          <p:spPr>
            <a:xfrm>
              <a:off x="4508931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0"/>
            <p:cNvSpPr/>
            <p:nvPr/>
          </p:nvSpPr>
          <p:spPr>
            <a:xfrm>
              <a:off x="4783755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0"/>
            <p:cNvSpPr/>
            <p:nvPr/>
          </p:nvSpPr>
          <p:spPr>
            <a:xfrm>
              <a:off x="5059349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0"/>
            <p:cNvSpPr/>
            <p:nvPr/>
          </p:nvSpPr>
          <p:spPr>
            <a:xfrm>
              <a:off x="5334857" y="2571968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0"/>
            <p:cNvSpPr/>
            <p:nvPr/>
          </p:nvSpPr>
          <p:spPr>
            <a:xfrm>
              <a:off x="3958600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0"/>
            <p:cNvSpPr/>
            <p:nvPr/>
          </p:nvSpPr>
          <p:spPr>
            <a:xfrm>
              <a:off x="4233423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0"/>
            <p:cNvSpPr/>
            <p:nvPr/>
          </p:nvSpPr>
          <p:spPr>
            <a:xfrm>
              <a:off x="4508931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0"/>
            <p:cNvSpPr/>
            <p:nvPr/>
          </p:nvSpPr>
          <p:spPr>
            <a:xfrm>
              <a:off x="4783755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0"/>
            <p:cNvSpPr/>
            <p:nvPr/>
          </p:nvSpPr>
          <p:spPr>
            <a:xfrm>
              <a:off x="5059349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0"/>
            <p:cNvSpPr/>
            <p:nvPr/>
          </p:nvSpPr>
          <p:spPr>
            <a:xfrm>
              <a:off x="5334857" y="2812811"/>
              <a:ext cx="67443" cy="58114"/>
            </a:xfrm>
            <a:custGeom>
              <a:avLst/>
              <a:gdLst/>
              <a:ahLst/>
              <a:cxnLst/>
              <a:rect l="l" t="t" r="r" b="b"/>
              <a:pathLst>
                <a:path w="788" h="679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50"/>
          <p:cNvGrpSpPr/>
          <p:nvPr/>
        </p:nvGrpSpPr>
        <p:grpSpPr>
          <a:xfrm>
            <a:off x="-927448" y="1624479"/>
            <a:ext cx="5447944" cy="6866524"/>
            <a:chOff x="-927448" y="1624479"/>
            <a:chExt cx="5447944" cy="6866524"/>
          </a:xfrm>
        </p:grpSpPr>
        <p:grpSp>
          <p:nvGrpSpPr>
            <p:cNvPr id="1613" name="Google Shape;1613;p50"/>
            <p:cNvGrpSpPr/>
            <p:nvPr/>
          </p:nvGrpSpPr>
          <p:grpSpPr>
            <a:xfrm rot="-6289061">
              <a:off x="-1220593" y="3038218"/>
              <a:ext cx="6034233" cy="4039045"/>
              <a:chOff x="-1903175" y="-717750"/>
              <a:chExt cx="5012081" cy="3354863"/>
            </a:xfrm>
          </p:grpSpPr>
          <p:sp>
            <p:nvSpPr>
              <p:cNvPr id="1614" name="Google Shape;1614;p50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0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0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50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50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0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0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0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0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0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0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0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0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0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0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0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0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1" name="Google Shape;1631;p50"/>
            <p:cNvSpPr/>
            <p:nvPr/>
          </p:nvSpPr>
          <p:spPr>
            <a:xfrm rot="5400000" flipH="1">
              <a:off x="-721367" y="4683008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2" name="Google Shape;1632;p50"/>
          <p:cNvSpPr txBox="1">
            <a:spLocks noGrp="1"/>
          </p:cNvSpPr>
          <p:nvPr>
            <p:ph type="title"/>
          </p:nvPr>
        </p:nvSpPr>
        <p:spPr>
          <a:xfrm>
            <a:off x="583250" y="51050"/>
            <a:ext cx="756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00"/>
              <a:t>Gui</a:t>
            </a:r>
            <a:r>
              <a:rPr lang="en" sz="4200"/>
              <a:t>-</a:t>
            </a:r>
            <a:r>
              <a:rPr lang="en" sz="3500"/>
              <a:t>researcher</a:t>
            </a:r>
            <a:endParaRPr sz="4200"/>
          </a:p>
        </p:txBody>
      </p:sp>
      <p:pic>
        <p:nvPicPr>
          <p:cNvPr id="1633" name="Google Shape;1633;p50"/>
          <p:cNvPicPr preferRelativeResize="0"/>
          <p:nvPr/>
        </p:nvPicPr>
        <p:blipFill rotWithShape="1">
          <a:blip r:embed="rId3">
            <a:alphaModFix/>
          </a:blip>
          <a:srcRect l="903" t="1307" r="883" b="1083"/>
          <a:stretch/>
        </p:blipFill>
        <p:spPr>
          <a:xfrm>
            <a:off x="1448725" y="781100"/>
            <a:ext cx="6865501" cy="41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" name="Google Shape;1638;p51"/>
          <p:cNvGrpSpPr/>
          <p:nvPr/>
        </p:nvGrpSpPr>
        <p:grpSpPr>
          <a:xfrm flipH="1">
            <a:off x="5167271" y="1537736"/>
            <a:ext cx="1177770" cy="440369"/>
            <a:chOff x="3958600" y="2331125"/>
            <a:chExt cx="1443700" cy="539800"/>
          </a:xfrm>
        </p:grpSpPr>
        <p:sp>
          <p:nvSpPr>
            <p:cNvPr id="1639" name="Google Shape;1639;p51"/>
            <p:cNvSpPr/>
            <p:nvPr/>
          </p:nvSpPr>
          <p:spPr>
            <a:xfrm>
              <a:off x="3958600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4233423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4508931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>
              <a:off x="4783755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54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>
              <a:off x="5059349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>
              <a:off x="5334857" y="2331125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>
              <a:off x="3958600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>
              <a:off x="4233423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>
              <a:off x="4508931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>
              <a:off x="4783755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>
              <a:off x="5059349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>
              <a:off x="5334857" y="2571968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>
              <a:off x="3958600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>
              <a:off x="4233423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>
              <a:off x="4508931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>
              <a:off x="4783755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>
              <a:off x="5059349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>
              <a:off x="5334857" y="2812811"/>
              <a:ext cx="67443" cy="58114"/>
            </a:xfrm>
            <a:custGeom>
              <a:avLst/>
              <a:gdLst/>
              <a:ahLst/>
              <a:cxnLst/>
              <a:rect l="l" t="t" r="r" b="b"/>
              <a:pathLst>
                <a:path w="788" h="679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51"/>
          <p:cNvGrpSpPr/>
          <p:nvPr/>
        </p:nvGrpSpPr>
        <p:grpSpPr>
          <a:xfrm>
            <a:off x="-927448" y="1624479"/>
            <a:ext cx="5447944" cy="6866524"/>
            <a:chOff x="-927448" y="1624479"/>
            <a:chExt cx="5447944" cy="6866524"/>
          </a:xfrm>
        </p:grpSpPr>
        <p:grpSp>
          <p:nvGrpSpPr>
            <p:cNvPr id="1658" name="Google Shape;1658;p51"/>
            <p:cNvGrpSpPr/>
            <p:nvPr/>
          </p:nvGrpSpPr>
          <p:grpSpPr>
            <a:xfrm rot="-6289061">
              <a:off x="-1220593" y="3038218"/>
              <a:ext cx="6034233" cy="4039045"/>
              <a:chOff x="-1903175" y="-717750"/>
              <a:chExt cx="5012081" cy="3354863"/>
            </a:xfrm>
          </p:grpSpPr>
          <p:sp>
            <p:nvSpPr>
              <p:cNvPr id="1659" name="Google Shape;1659;p51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51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51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51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51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51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51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51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51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51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51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51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51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51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51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51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51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6" name="Google Shape;1676;p51"/>
            <p:cNvSpPr/>
            <p:nvPr/>
          </p:nvSpPr>
          <p:spPr>
            <a:xfrm rot="5400000" flipH="1">
              <a:off x="-721367" y="4683008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7" name="Google Shape;1677;p51"/>
          <p:cNvSpPr txBox="1">
            <a:spLocks noGrp="1"/>
          </p:cNvSpPr>
          <p:nvPr>
            <p:ph type="title"/>
          </p:nvPr>
        </p:nvSpPr>
        <p:spPr>
          <a:xfrm>
            <a:off x="583250" y="51050"/>
            <a:ext cx="756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00"/>
              <a:t>Gui</a:t>
            </a:r>
            <a:r>
              <a:rPr lang="en" sz="4200"/>
              <a:t>-</a:t>
            </a:r>
            <a:r>
              <a:rPr lang="en" sz="3500"/>
              <a:t>researcher</a:t>
            </a:r>
            <a:endParaRPr sz="4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351C95-1716-9C19-7F3A-251B94E9B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04" y="851275"/>
            <a:ext cx="6882182" cy="417946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52"/>
          <p:cNvSpPr txBox="1">
            <a:spLocks noGrp="1"/>
          </p:cNvSpPr>
          <p:nvPr>
            <p:ph type="subTitle" idx="1"/>
          </p:nvPr>
        </p:nvSpPr>
        <p:spPr>
          <a:xfrm>
            <a:off x="335825" y="1410750"/>
            <a:ext cx="5720400" cy="18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Golos Text Medium"/>
                <a:ea typeface="Golos Text Medium"/>
                <a:cs typeface="Golos Text Medium"/>
                <a:sym typeface="Golos Text Medium"/>
              </a:rPr>
              <a:t>We expect the system to -</a:t>
            </a:r>
            <a:br>
              <a:rPr lang="en" dirty="0">
                <a:latin typeface="Golos Text"/>
                <a:ea typeface="Golos Text"/>
                <a:cs typeface="Golos Text"/>
                <a:sym typeface="Golos Text"/>
              </a:rPr>
            </a:br>
            <a:endParaRPr dirty="0"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Golos Text"/>
              <a:buChar char="●"/>
            </a:pPr>
            <a:r>
              <a:rPr lang="en" dirty="0">
                <a:latin typeface="Golos Text"/>
                <a:ea typeface="Golos Text"/>
                <a:cs typeface="Golos Text"/>
                <a:sym typeface="Golos Text"/>
              </a:rPr>
              <a:t>Reproduce the post error slowing phenomenon</a:t>
            </a:r>
            <a:endParaRPr dirty="0"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Golos Text"/>
              <a:buChar char="●"/>
            </a:pPr>
            <a:r>
              <a:rPr lang="en" dirty="0">
                <a:latin typeface="Golos Text"/>
                <a:ea typeface="Golos Text"/>
                <a:cs typeface="Golos Text"/>
                <a:sym typeface="Golos Text"/>
              </a:rPr>
              <a:t>Assess the test subject’s error detection threshold</a:t>
            </a:r>
            <a:endParaRPr dirty="0"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Golos Text"/>
              <a:buChar char="●"/>
            </a:pPr>
            <a:r>
              <a:rPr lang="en" dirty="0">
                <a:latin typeface="Golos Text"/>
                <a:ea typeface="Golos Text"/>
                <a:cs typeface="Golos Text"/>
                <a:sym typeface="Golos Text"/>
              </a:rPr>
              <a:t> Find a correlation between the user's diagnosis (with and without ADHD) and the extent of the post error slowing phenomenon.</a:t>
            </a:r>
            <a:endParaRPr sz="1200" dirty="0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grpSp>
        <p:nvGrpSpPr>
          <p:cNvPr id="1684" name="Google Shape;1684;p52"/>
          <p:cNvGrpSpPr/>
          <p:nvPr/>
        </p:nvGrpSpPr>
        <p:grpSpPr>
          <a:xfrm>
            <a:off x="3820304" y="555688"/>
            <a:ext cx="1177770" cy="440369"/>
            <a:chOff x="3958600" y="2331125"/>
            <a:chExt cx="1443700" cy="539800"/>
          </a:xfrm>
        </p:grpSpPr>
        <p:sp>
          <p:nvSpPr>
            <p:cNvPr id="1685" name="Google Shape;1685;p52"/>
            <p:cNvSpPr/>
            <p:nvPr/>
          </p:nvSpPr>
          <p:spPr>
            <a:xfrm>
              <a:off x="3958600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2"/>
            <p:cNvSpPr/>
            <p:nvPr/>
          </p:nvSpPr>
          <p:spPr>
            <a:xfrm>
              <a:off x="4233423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2"/>
            <p:cNvSpPr/>
            <p:nvPr/>
          </p:nvSpPr>
          <p:spPr>
            <a:xfrm>
              <a:off x="4508931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2"/>
            <p:cNvSpPr/>
            <p:nvPr/>
          </p:nvSpPr>
          <p:spPr>
            <a:xfrm>
              <a:off x="4783755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54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2"/>
            <p:cNvSpPr/>
            <p:nvPr/>
          </p:nvSpPr>
          <p:spPr>
            <a:xfrm>
              <a:off x="5059349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2"/>
            <p:cNvSpPr/>
            <p:nvPr/>
          </p:nvSpPr>
          <p:spPr>
            <a:xfrm>
              <a:off x="5334857" y="2331125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2"/>
            <p:cNvSpPr/>
            <p:nvPr/>
          </p:nvSpPr>
          <p:spPr>
            <a:xfrm>
              <a:off x="3958600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2"/>
            <p:cNvSpPr/>
            <p:nvPr/>
          </p:nvSpPr>
          <p:spPr>
            <a:xfrm>
              <a:off x="4233423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2"/>
            <p:cNvSpPr/>
            <p:nvPr/>
          </p:nvSpPr>
          <p:spPr>
            <a:xfrm>
              <a:off x="4508931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2"/>
            <p:cNvSpPr/>
            <p:nvPr/>
          </p:nvSpPr>
          <p:spPr>
            <a:xfrm>
              <a:off x="4783755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2"/>
            <p:cNvSpPr/>
            <p:nvPr/>
          </p:nvSpPr>
          <p:spPr>
            <a:xfrm>
              <a:off x="5059349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2"/>
            <p:cNvSpPr/>
            <p:nvPr/>
          </p:nvSpPr>
          <p:spPr>
            <a:xfrm>
              <a:off x="5334857" y="2571968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2"/>
            <p:cNvSpPr/>
            <p:nvPr/>
          </p:nvSpPr>
          <p:spPr>
            <a:xfrm>
              <a:off x="3958600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2"/>
            <p:cNvSpPr/>
            <p:nvPr/>
          </p:nvSpPr>
          <p:spPr>
            <a:xfrm>
              <a:off x="4233423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2"/>
            <p:cNvSpPr/>
            <p:nvPr/>
          </p:nvSpPr>
          <p:spPr>
            <a:xfrm>
              <a:off x="4508931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2"/>
            <p:cNvSpPr/>
            <p:nvPr/>
          </p:nvSpPr>
          <p:spPr>
            <a:xfrm>
              <a:off x="4783755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2"/>
            <p:cNvSpPr/>
            <p:nvPr/>
          </p:nvSpPr>
          <p:spPr>
            <a:xfrm>
              <a:off x="5059349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2"/>
            <p:cNvSpPr/>
            <p:nvPr/>
          </p:nvSpPr>
          <p:spPr>
            <a:xfrm>
              <a:off x="5334857" y="2812811"/>
              <a:ext cx="67443" cy="58114"/>
            </a:xfrm>
            <a:custGeom>
              <a:avLst/>
              <a:gdLst/>
              <a:ahLst/>
              <a:cxnLst/>
              <a:rect l="l" t="t" r="r" b="b"/>
              <a:pathLst>
                <a:path w="788" h="679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52"/>
          <p:cNvGrpSpPr/>
          <p:nvPr/>
        </p:nvGrpSpPr>
        <p:grpSpPr>
          <a:xfrm flipH="1">
            <a:off x="6056228" y="-1243746"/>
            <a:ext cx="6034546" cy="4039255"/>
            <a:chOff x="-1903175" y="-717750"/>
            <a:chExt cx="5012081" cy="3354863"/>
          </a:xfrm>
        </p:grpSpPr>
        <p:sp>
          <p:nvSpPr>
            <p:cNvPr id="1704" name="Google Shape;1704;p52"/>
            <p:cNvSpPr/>
            <p:nvPr/>
          </p:nvSpPr>
          <p:spPr>
            <a:xfrm>
              <a:off x="-1903175" y="-717750"/>
              <a:ext cx="4795526" cy="2449891"/>
            </a:xfrm>
            <a:custGeom>
              <a:avLst/>
              <a:gdLst/>
              <a:ahLst/>
              <a:cxnLst/>
              <a:rect l="l" t="t" r="r" b="b"/>
              <a:pathLst>
                <a:path w="109750" h="56068" fill="none" extrusionOk="0">
                  <a:moveTo>
                    <a:pt x="0" y="53521"/>
                  </a:moveTo>
                  <a:cubicBezTo>
                    <a:pt x="9358" y="56068"/>
                    <a:pt x="20095" y="52256"/>
                    <a:pt x="25747" y="44390"/>
                  </a:cubicBezTo>
                  <a:cubicBezTo>
                    <a:pt x="29063" y="39776"/>
                    <a:pt x="30637" y="34148"/>
                    <a:pt x="33499" y="29250"/>
                  </a:cubicBezTo>
                  <a:cubicBezTo>
                    <a:pt x="36362" y="24344"/>
                    <a:pt x="41333" y="19892"/>
                    <a:pt x="46985" y="20411"/>
                  </a:cubicBezTo>
                  <a:cubicBezTo>
                    <a:pt x="49799" y="20679"/>
                    <a:pt x="52353" y="22147"/>
                    <a:pt x="54705" y="23720"/>
                  </a:cubicBezTo>
                  <a:cubicBezTo>
                    <a:pt x="62100" y="28667"/>
                    <a:pt x="69309" y="35316"/>
                    <a:pt x="78205" y="35422"/>
                  </a:cubicBezTo>
                  <a:cubicBezTo>
                    <a:pt x="80549" y="35454"/>
                    <a:pt x="83265" y="34724"/>
                    <a:pt x="84165" y="32559"/>
                  </a:cubicBezTo>
                  <a:cubicBezTo>
                    <a:pt x="85147" y="30199"/>
                    <a:pt x="83452" y="27685"/>
                    <a:pt x="82641" y="25269"/>
                  </a:cubicBezTo>
                  <a:cubicBezTo>
                    <a:pt x="81092" y="20671"/>
                    <a:pt x="83087" y="15132"/>
                    <a:pt x="87214" y="12586"/>
                  </a:cubicBezTo>
                  <a:cubicBezTo>
                    <a:pt x="89493" y="11175"/>
                    <a:pt x="92202" y="10672"/>
                    <a:pt x="94756" y="9861"/>
                  </a:cubicBezTo>
                  <a:cubicBezTo>
                    <a:pt x="100570" y="8029"/>
                    <a:pt x="105760" y="4615"/>
                    <a:pt x="109750" y="1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2"/>
            <p:cNvSpPr/>
            <p:nvPr/>
          </p:nvSpPr>
          <p:spPr>
            <a:xfrm>
              <a:off x="-1774578" y="-704641"/>
              <a:ext cx="4680390" cy="2451333"/>
            </a:xfrm>
            <a:custGeom>
              <a:avLst/>
              <a:gdLst/>
              <a:ahLst/>
              <a:cxnLst/>
              <a:rect l="l" t="t" r="r" b="b"/>
              <a:pathLst>
                <a:path w="107115" h="56101" fill="none" extrusionOk="0">
                  <a:moveTo>
                    <a:pt x="107115" y="1"/>
                  </a:moveTo>
                  <a:cubicBezTo>
                    <a:pt x="103263" y="4380"/>
                    <a:pt x="97643" y="7964"/>
                    <a:pt x="92008" y="9861"/>
                  </a:cubicBezTo>
                  <a:cubicBezTo>
                    <a:pt x="91683" y="9975"/>
                    <a:pt x="91359" y="10080"/>
                    <a:pt x="91034" y="10186"/>
                  </a:cubicBezTo>
                  <a:cubicBezTo>
                    <a:pt x="88804" y="10899"/>
                    <a:pt x="86558" y="11564"/>
                    <a:pt x="84669" y="12870"/>
                  </a:cubicBezTo>
                  <a:cubicBezTo>
                    <a:pt x="84377" y="13073"/>
                    <a:pt x="84093" y="13292"/>
                    <a:pt x="83825" y="13527"/>
                  </a:cubicBezTo>
                  <a:cubicBezTo>
                    <a:pt x="82568" y="14654"/>
                    <a:pt x="81587" y="16057"/>
                    <a:pt x="80963" y="17622"/>
                  </a:cubicBezTo>
                  <a:cubicBezTo>
                    <a:pt x="79965" y="20063"/>
                    <a:pt x="79746" y="22869"/>
                    <a:pt x="80509" y="25439"/>
                  </a:cubicBezTo>
                  <a:cubicBezTo>
                    <a:pt x="80533" y="25528"/>
                    <a:pt x="80565" y="25618"/>
                    <a:pt x="80590" y="25699"/>
                  </a:cubicBezTo>
                  <a:cubicBezTo>
                    <a:pt x="81393" y="28131"/>
                    <a:pt x="82998" y="30670"/>
                    <a:pt x="82049" y="33046"/>
                  </a:cubicBezTo>
                  <a:cubicBezTo>
                    <a:pt x="81174" y="35235"/>
                    <a:pt x="78538" y="36078"/>
                    <a:pt x="76203" y="36135"/>
                  </a:cubicBezTo>
                  <a:cubicBezTo>
                    <a:pt x="75992" y="36135"/>
                    <a:pt x="75789" y="36135"/>
                    <a:pt x="75586" y="36135"/>
                  </a:cubicBezTo>
                  <a:cubicBezTo>
                    <a:pt x="72886" y="36087"/>
                    <a:pt x="70299" y="35373"/>
                    <a:pt x="67834" y="34286"/>
                  </a:cubicBezTo>
                  <a:cubicBezTo>
                    <a:pt x="62425" y="31910"/>
                    <a:pt x="57543" y="27791"/>
                    <a:pt x="52556" y="24434"/>
                  </a:cubicBezTo>
                  <a:cubicBezTo>
                    <a:pt x="50480" y="23039"/>
                    <a:pt x="48250" y="21725"/>
                    <a:pt x="45826" y="21214"/>
                  </a:cubicBezTo>
                  <a:cubicBezTo>
                    <a:pt x="45485" y="21141"/>
                    <a:pt x="45153" y="21085"/>
                    <a:pt x="44812" y="21044"/>
                  </a:cubicBezTo>
                  <a:cubicBezTo>
                    <a:pt x="42112" y="20744"/>
                    <a:pt x="39541" y="21539"/>
                    <a:pt x="37295" y="23039"/>
                  </a:cubicBezTo>
                  <a:cubicBezTo>
                    <a:pt x="34805" y="24701"/>
                    <a:pt x="32778" y="27231"/>
                    <a:pt x="31359" y="29851"/>
                  </a:cubicBezTo>
                  <a:cubicBezTo>
                    <a:pt x="29332" y="33589"/>
                    <a:pt x="28042" y="37692"/>
                    <a:pt x="26226" y="41463"/>
                  </a:cubicBezTo>
                  <a:cubicBezTo>
                    <a:pt x="25666" y="42623"/>
                    <a:pt x="25042" y="43742"/>
                    <a:pt x="24344" y="44820"/>
                  </a:cubicBezTo>
                  <a:cubicBezTo>
                    <a:pt x="22739" y="47245"/>
                    <a:pt x="20687" y="49337"/>
                    <a:pt x="18287" y="50975"/>
                  </a:cubicBezTo>
                  <a:cubicBezTo>
                    <a:pt x="13040" y="54584"/>
                    <a:pt x="6269" y="56100"/>
                    <a:pt x="1" y="54673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2"/>
            <p:cNvSpPr/>
            <p:nvPr/>
          </p:nvSpPr>
          <p:spPr>
            <a:xfrm>
              <a:off x="-1645937" y="-691532"/>
              <a:ext cx="4565254" cy="2487469"/>
            </a:xfrm>
            <a:custGeom>
              <a:avLst/>
              <a:gdLst/>
              <a:ahLst/>
              <a:cxnLst/>
              <a:rect l="l" t="t" r="r" b="b"/>
              <a:pathLst>
                <a:path w="104480" h="56928" fill="none" extrusionOk="0">
                  <a:moveTo>
                    <a:pt x="104479" y="1"/>
                  </a:moveTo>
                  <a:cubicBezTo>
                    <a:pt x="100733" y="4169"/>
                    <a:pt x="94740" y="7883"/>
                    <a:pt x="89258" y="9861"/>
                  </a:cubicBezTo>
                  <a:cubicBezTo>
                    <a:pt x="88926" y="9983"/>
                    <a:pt x="88601" y="10097"/>
                    <a:pt x="88293" y="10210"/>
                  </a:cubicBezTo>
                  <a:cubicBezTo>
                    <a:pt x="86096" y="10989"/>
                    <a:pt x="83906" y="11767"/>
                    <a:pt x="82122" y="13146"/>
                  </a:cubicBezTo>
                  <a:cubicBezTo>
                    <a:pt x="81846" y="13365"/>
                    <a:pt x="81579" y="13600"/>
                    <a:pt x="81327" y="13843"/>
                  </a:cubicBezTo>
                  <a:cubicBezTo>
                    <a:pt x="80152" y="15003"/>
                    <a:pt x="79300" y="16438"/>
                    <a:pt x="78732" y="18019"/>
                  </a:cubicBezTo>
                  <a:cubicBezTo>
                    <a:pt x="77865" y="20476"/>
                    <a:pt x="77703" y="23290"/>
                    <a:pt x="78457" y="25869"/>
                  </a:cubicBezTo>
                  <a:cubicBezTo>
                    <a:pt x="78481" y="25958"/>
                    <a:pt x="78513" y="26047"/>
                    <a:pt x="78538" y="26137"/>
                  </a:cubicBezTo>
                  <a:cubicBezTo>
                    <a:pt x="79324" y="28586"/>
                    <a:pt x="80849" y="31140"/>
                    <a:pt x="79924" y="33540"/>
                  </a:cubicBezTo>
                  <a:cubicBezTo>
                    <a:pt x="79081" y="35746"/>
                    <a:pt x="76527" y="36703"/>
                    <a:pt x="74199" y="36841"/>
                  </a:cubicBezTo>
                  <a:cubicBezTo>
                    <a:pt x="73989" y="36849"/>
                    <a:pt x="73786" y="36857"/>
                    <a:pt x="73575" y="36865"/>
                  </a:cubicBezTo>
                  <a:cubicBezTo>
                    <a:pt x="70875" y="36906"/>
                    <a:pt x="68255" y="36184"/>
                    <a:pt x="65774" y="35097"/>
                  </a:cubicBezTo>
                  <a:cubicBezTo>
                    <a:pt x="60316" y="32705"/>
                    <a:pt x="55427" y="28545"/>
                    <a:pt x="50407" y="25147"/>
                  </a:cubicBezTo>
                  <a:cubicBezTo>
                    <a:pt x="48315" y="23736"/>
                    <a:pt x="46077" y="22414"/>
                    <a:pt x="43644" y="21855"/>
                  </a:cubicBezTo>
                  <a:cubicBezTo>
                    <a:pt x="43303" y="21782"/>
                    <a:pt x="42971" y="21717"/>
                    <a:pt x="42622" y="21677"/>
                  </a:cubicBezTo>
                  <a:cubicBezTo>
                    <a:pt x="39922" y="21320"/>
                    <a:pt x="37311" y="22033"/>
                    <a:pt x="35040" y="23525"/>
                  </a:cubicBezTo>
                  <a:cubicBezTo>
                    <a:pt x="32510" y="25180"/>
                    <a:pt x="30540" y="27783"/>
                    <a:pt x="29201" y="30443"/>
                  </a:cubicBezTo>
                  <a:cubicBezTo>
                    <a:pt x="27336" y="34165"/>
                    <a:pt x="26201" y="38203"/>
                    <a:pt x="24595" y="41925"/>
                  </a:cubicBezTo>
                  <a:cubicBezTo>
                    <a:pt x="24109" y="43069"/>
                    <a:pt x="23549" y="44180"/>
                    <a:pt x="22925" y="45250"/>
                  </a:cubicBezTo>
                  <a:cubicBezTo>
                    <a:pt x="21506" y="47650"/>
                    <a:pt x="19633" y="49751"/>
                    <a:pt x="17411" y="51437"/>
                  </a:cubicBezTo>
                  <a:cubicBezTo>
                    <a:pt x="12570" y="55151"/>
                    <a:pt x="6115" y="56927"/>
                    <a:pt x="0" y="55816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2"/>
            <p:cNvSpPr/>
            <p:nvPr/>
          </p:nvSpPr>
          <p:spPr>
            <a:xfrm>
              <a:off x="-1517689" y="-678424"/>
              <a:ext cx="4450816" cy="2523954"/>
            </a:xfrm>
            <a:custGeom>
              <a:avLst/>
              <a:gdLst/>
              <a:ahLst/>
              <a:cxnLst/>
              <a:rect l="l" t="t" r="r" b="b"/>
              <a:pathLst>
                <a:path w="101861" h="57763" fill="none" extrusionOk="0">
                  <a:moveTo>
                    <a:pt x="101860" y="1"/>
                  </a:moveTo>
                  <a:cubicBezTo>
                    <a:pt x="98211" y="3966"/>
                    <a:pt x="91854" y="7802"/>
                    <a:pt x="86526" y="9861"/>
                  </a:cubicBezTo>
                  <a:cubicBezTo>
                    <a:pt x="86185" y="9991"/>
                    <a:pt x="85869" y="10121"/>
                    <a:pt x="85561" y="10234"/>
                  </a:cubicBezTo>
                  <a:cubicBezTo>
                    <a:pt x="83388" y="11078"/>
                    <a:pt x="81271" y="11978"/>
                    <a:pt x="79593" y="13438"/>
                  </a:cubicBezTo>
                  <a:cubicBezTo>
                    <a:pt x="79325" y="13665"/>
                    <a:pt x="79082" y="13908"/>
                    <a:pt x="78846" y="14167"/>
                  </a:cubicBezTo>
                  <a:cubicBezTo>
                    <a:pt x="77752" y="15368"/>
                    <a:pt x="77006" y="16844"/>
                    <a:pt x="76519" y="18433"/>
                  </a:cubicBezTo>
                  <a:cubicBezTo>
                    <a:pt x="75765" y="20906"/>
                    <a:pt x="75668" y="23712"/>
                    <a:pt x="76414" y="26307"/>
                  </a:cubicBezTo>
                  <a:cubicBezTo>
                    <a:pt x="76438" y="26396"/>
                    <a:pt x="76471" y="26485"/>
                    <a:pt x="76495" y="26575"/>
                  </a:cubicBezTo>
                  <a:cubicBezTo>
                    <a:pt x="77257" y="29048"/>
                    <a:pt x="78701" y="31610"/>
                    <a:pt x="77809" y="34027"/>
                  </a:cubicBezTo>
                  <a:cubicBezTo>
                    <a:pt x="76989" y="36265"/>
                    <a:pt x="74516" y="37327"/>
                    <a:pt x="72197" y="37546"/>
                  </a:cubicBezTo>
                  <a:cubicBezTo>
                    <a:pt x="71994" y="37563"/>
                    <a:pt x="71783" y="37579"/>
                    <a:pt x="71581" y="37587"/>
                  </a:cubicBezTo>
                  <a:cubicBezTo>
                    <a:pt x="68872" y="37717"/>
                    <a:pt x="66212" y="37003"/>
                    <a:pt x="63715" y="35908"/>
                  </a:cubicBezTo>
                  <a:cubicBezTo>
                    <a:pt x="58209" y="33500"/>
                    <a:pt x="53311" y="29299"/>
                    <a:pt x="48259" y="25869"/>
                  </a:cubicBezTo>
                  <a:cubicBezTo>
                    <a:pt x="46150" y="24442"/>
                    <a:pt x="43912" y="23112"/>
                    <a:pt x="41463" y="22520"/>
                  </a:cubicBezTo>
                  <a:cubicBezTo>
                    <a:pt x="41131" y="22431"/>
                    <a:pt x="40790" y="22366"/>
                    <a:pt x="40441" y="22317"/>
                  </a:cubicBezTo>
                  <a:cubicBezTo>
                    <a:pt x="37733" y="21912"/>
                    <a:pt x="35089" y="22536"/>
                    <a:pt x="32786" y="24020"/>
                  </a:cubicBezTo>
                  <a:cubicBezTo>
                    <a:pt x="30232" y="25666"/>
                    <a:pt x="28302" y="28350"/>
                    <a:pt x="27053" y="31051"/>
                  </a:cubicBezTo>
                  <a:cubicBezTo>
                    <a:pt x="25342" y="34757"/>
                    <a:pt x="24369" y="38722"/>
                    <a:pt x="22974" y="42404"/>
                  </a:cubicBezTo>
                  <a:cubicBezTo>
                    <a:pt x="22552" y="43531"/>
                    <a:pt x="22066" y="44626"/>
                    <a:pt x="21515" y="45696"/>
                  </a:cubicBezTo>
                  <a:cubicBezTo>
                    <a:pt x="20266" y="48064"/>
                    <a:pt x="18579" y="50180"/>
                    <a:pt x="16544" y="51916"/>
                  </a:cubicBezTo>
                  <a:cubicBezTo>
                    <a:pt x="12092" y="55735"/>
                    <a:pt x="5953" y="57763"/>
                    <a:pt x="1" y="56984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2"/>
            <p:cNvSpPr/>
            <p:nvPr/>
          </p:nvSpPr>
          <p:spPr>
            <a:xfrm>
              <a:off x="-1389048" y="-665315"/>
              <a:ext cx="4335287" cy="2560440"/>
            </a:xfrm>
            <a:custGeom>
              <a:avLst/>
              <a:gdLst/>
              <a:ahLst/>
              <a:cxnLst/>
              <a:rect l="l" t="t" r="r" b="b"/>
              <a:pathLst>
                <a:path w="99217" h="58598" fill="none" extrusionOk="0">
                  <a:moveTo>
                    <a:pt x="99216" y="1"/>
                  </a:moveTo>
                  <a:cubicBezTo>
                    <a:pt x="95673" y="3747"/>
                    <a:pt x="88950" y="7745"/>
                    <a:pt x="83768" y="9862"/>
                  </a:cubicBezTo>
                  <a:cubicBezTo>
                    <a:pt x="83428" y="9999"/>
                    <a:pt x="83112" y="10137"/>
                    <a:pt x="82820" y="10259"/>
                  </a:cubicBezTo>
                  <a:cubicBezTo>
                    <a:pt x="80671" y="11175"/>
                    <a:pt x="78611" y="12181"/>
                    <a:pt x="77038" y="13721"/>
                  </a:cubicBezTo>
                  <a:cubicBezTo>
                    <a:pt x="76795" y="13957"/>
                    <a:pt x="76559" y="14216"/>
                    <a:pt x="76349" y="14484"/>
                  </a:cubicBezTo>
                  <a:cubicBezTo>
                    <a:pt x="75343" y="15733"/>
                    <a:pt x="74694" y="17225"/>
                    <a:pt x="74289" y="18830"/>
                  </a:cubicBezTo>
                  <a:cubicBezTo>
                    <a:pt x="73664" y="21328"/>
                    <a:pt x="73632" y="24134"/>
                    <a:pt x="74362" y="26745"/>
                  </a:cubicBezTo>
                  <a:cubicBezTo>
                    <a:pt x="74386" y="26834"/>
                    <a:pt x="74410" y="26923"/>
                    <a:pt x="74435" y="27012"/>
                  </a:cubicBezTo>
                  <a:cubicBezTo>
                    <a:pt x="75189" y="29494"/>
                    <a:pt x="76551" y="32081"/>
                    <a:pt x="75692" y="34514"/>
                  </a:cubicBezTo>
                  <a:cubicBezTo>
                    <a:pt x="74897" y="36776"/>
                    <a:pt x="72505" y="37952"/>
                    <a:pt x="70194" y="38252"/>
                  </a:cubicBezTo>
                  <a:cubicBezTo>
                    <a:pt x="69991" y="38276"/>
                    <a:pt x="69780" y="38301"/>
                    <a:pt x="69569" y="38317"/>
                  </a:cubicBezTo>
                  <a:cubicBezTo>
                    <a:pt x="66869" y="38519"/>
                    <a:pt x="64168" y="37814"/>
                    <a:pt x="61647" y="36711"/>
                  </a:cubicBezTo>
                  <a:cubicBezTo>
                    <a:pt x="56092" y="34295"/>
                    <a:pt x="51186" y="30053"/>
                    <a:pt x="46101" y="26583"/>
                  </a:cubicBezTo>
                  <a:cubicBezTo>
                    <a:pt x="43985" y="25147"/>
                    <a:pt x="41738" y="23801"/>
                    <a:pt x="39289" y="23161"/>
                  </a:cubicBezTo>
                  <a:cubicBezTo>
                    <a:pt x="38949" y="23080"/>
                    <a:pt x="38608" y="23007"/>
                    <a:pt x="38260" y="22942"/>
                  </a:cubicBezTo>
                  <a:cubicBezTo>
                    <a:pt x="35584" y="22479"/>
                    <a:pt x="32826" y="23039"/>
                    <a:pt x="30540" y="24507"/>
                  </a:cubicBezTo>
                  <a:cubicBezTo>
                    <a:pt x="27945" y="26145"/>
                    <a:pt x="26063" y="28902"/>
                    <a:pt x="24904" y="31651"/>
                  </a:cubicBezTo>
                  <a:cubicBezTo>
                    <a:pt x="23347" y="35341"/>
                    <a:pt x="22528" y="39241"/>
                    <a:pt x="21352" y="42874"/>
                  </a:cubicBezTo>
                  <a:cubicBezTo>
                    <a:pt x="20995" y="43985"/>
                    <a:pt x="20582" y="45072"/>
                    <a:pt x="20103" y="46126"/>
                  </a:cubicBezTo>
                  <a:cubicBezTo>
                    <a:pt x="19033" y="48478"/>
                    <a:pt x="17533" y="50602"/>
                    <a:pt x="15676" y="52386"/>
                  </a:cubicBezTo>
                  <a:cubicBezTo>
                    <a:pt x="11621" y="56303"/>
                    <a:pt x="5790" y="58598"/>
                    <a:pt x="0" y="58136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2"/>
            <p:cNvSpPr/>
            <p:nvPr/>
          </p:nvSpPr>
          <p:spPr>
            <a:xfrm>
              <a:off x="-1260407" y="-652206"/>
              <a:ext cx="4220456" cy="2596619"/>
            </a:xfrm>
            <a:custGeom>
              <a:avLst/>
              <a:gdLst/>
              <a:ahLst/>
              <a:cxnLst/>
              <a:rect l="l" t="t" r="r" b="b"/>
              <a:pathLst>
                <a:path w="96589" h="59426" fill="none" extrusionOk="0">
                  <a:moveTo>
                    <a:pt x="96589" y="1"/>
                  </a:moveTo>
                  <a:cubicBezTo>
                    <a:pt x="93142" y="3544"/>
                    <a:pt x="86055" y="7680"/>
                    <a:pt x="81019" y="9862"/>
                  </a:cubicBezTo>
                  <a:cubicBezTo>
                    <a:pt x="80678" y="10008"/>
                    <a:pt x="80362" y="10153"/>
                    <a:pt x="80078" y="10283"/>
                  </a:cubicBezTo>
                  <a:cubicBezTo>
                    <a:pt x="77962" y="11256"/>
                    <a:pt x="75967" y="12384"/>
                    <a:pt x="74491" y="14005"/>
                  </a:cubicBezTo>
                  <a:cubicBezTo>
                    <a:pt x="74264" y="14257"/>
                    <a:pt x="74053" y="14524"/>
                    <a:pt x="73851" y="14800"/>
                  </a:cubicBezTo>
                  <a:cubicBezTo>
                    <a:pt x="72934" y="16106"/>
                    <a:pt x="72391" y="17614"/>
                    <a:pt x="72066" y="19236"/>
                  </a:cubicBezTo>
                  <a:cubicBezTo>
                    <a:pt x="71564" y="21750"/>
                    <a:pt x="71588" y="24547"/>
                    <a:pt x="72310" y="27175"/>
                  </a:cubicBezTo>
                  <a:cubicBezTo>
                    <a:pt x="72334" y="27272"/>
                    <a:pt x="72358" y="27361"/>
                    <a:pt x="72383" y="27450"/>
                  </a:cubicBezTo>
                  <a:cubicBezTo>
                    <a:pt x="73121" y="29948"/>
                    <a:pt x="74402" y="32543"/>
                    <a:pt x="73567" y="35008"/>
                  </a:cubicBezTo>
                  <a:cubicBezTo>
                    <a:pt x="72804" y="37295"/>
                    <a:pt x="70493" y="38576"/>
                    <a:pt x="68182" y="38957"/>
                  </a:cubicBezTo>
                  <a:cubicBezTo>
                    <a:pt x="67979" y="38998"/>
                    <a:pt x="67777" y="39022"/>
                    <a:pt x="67566" y="39047"/>
                  </a:cubicBezTo>
                  <a:cubicBezTo>
                    <a:pt x="64866" y="39339"/>
                    <a:pt x="62125" y="38625"/>
                    <a:pt x="59586" y="37522"/>
                  </a:cubicBezTo>
                  <a:cubicBezTo>
                    <a:pt x="53975" y="35097"/>
                    <a:pt x="49061" y="30808"/>
                    <a:pt x="43952" y="27304"/>
                  </a:cubicBezTo>
                  <a:cubicBezTo>
                    <a:pt x="41819" y="25845"/>
                    <a:pt x="39565" y="24491"/>
                    <a:pt x="37108" y="23818"/>
                  </a:cubicBezTo>
                  <a:cubicBezTo>
                    <a:pt x="36775" y="23720"/>
                    <a:pt x="36427" y="23639"/>
                    <a:pt x="36086" y="23574"/>
                  </a:cubicBezTo>
                  <a:cubicBezTo>
                    <a:pt x="33361" y="23071"/>
                    <a:pt x="30637" y="23526"/>
                    <a:pt x="28293" y="24993"/>
                  </a:cubicBezTo>
                  <a:cubicBezTo>
                    <a:pt x="25666" y="26623"/>
                    <a:pt x="23833" y="29453"/>
                    <a:pt x="22754" y="32251"/>
                  </a:cubicBezTo>
                  <a:cubicBezTo>
                    <a:pt x="21343" y="35916"/>
                    <a:pt x="20695" y="39760"/>
                    <a:pt x="19730" y="43344"/>
                  </a:cubicBezTo>
                  <a:cubicBezTo>
                    <a:pt x="19438" y="44439"/>
                    <a:pt x="19089" y="45510"/>
                    <a:pt x="18692" y="46564"/>
                  </a:cubicBezTo>
                  <a:cubicBezTo>
                    <a:pt x="17792" y="48883"/>
                    <a:pt x="16478" y="51016"/>
                    <a:pt x="14807" y="52857"/>
                  </a:cubicBezTo>
                  <a:cubicBezTo>
                    <a:pt x="11142" y="56871"/>
                    <a:pt x="5636" y="59425"/>
                    <a:pt x="0" y="59287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2"/>
            <p:cNvSpPr/>
            <p:nvPr/>
          </p:nvSpPr>
          <p:spPr>
            <a:xfrm>
              <a:off x="-1132159" y="-639097"/>
              <a:ext cx="4105670" cy="2640882"/>
            </a:xfrm>
            <a:custGeom>
              <a:avLst/>
              <a:gdLst/>
              <a:ahLst/>
              <a:cxnLst/>
              <a:rect l="l" t="t" r="r" b="b"/>
              <a:pathLst>
                <a:path w="93962" h="60439" fill="none" extrusionOk="0">
                  <a:moveTo>
                    <a:pt x="93962" y="1"/>
                  </a:moveTo>
                  <a:cubicBezTo>
                    <a:pt x="90621" y="3334"/>
                    <a:pt x="83177" y="7615"/>
                    <a:pt x="78279" y="9862"/>
                  </a:cubicBezTo>
                  <a:cubicBezTo>
                    <a:pt x="77938" y="10024"/>
                    <a:pt x="77622" y="10178"/>
                    <a:pt x="77346" y="10308"/>
                  </a:cubicBezTo>
                  <a:cubicBezTo>
                    <a:pt x="75254" y="11354"/>
                    <a:pt x="73324" y="12594"/>
                    <a:pt x="71953" y="14289"/>
                  </a:cubicBezTo>
                  <a:cubicBezTo>
                    <a:pt x="71743" y="14549"/>
                    <a:pt x="71548" y="14833"/>
                    <a:pt x="71370" y="15116"/>
                  </a:cubicBezTo>
                  <a:cubicBezTo>
                    <a:pt x="70534" y="16471"/>
                    <a:pt x="70096" y="18003"/>
                    <a:pt x="69845" y="19633"/>
                  </a:cubicBezTo>
                  <a:cubicBezTo>
                    <a:pt x="69448" y="22293"/>
                    <a:pt x="69586" y="25010"/>
                    <a:pt x="70259" y="27613"/>
                  </a:cubicBezTo>
                  <a:cubicBezTo>
                    <a:pt x="70283" y="27702"/>
                    <a:pt x="70307" y="27791"/>
                    <a:pt x="70340" y="27888"/>
                  </a:cubicBezTo>
                  <a:cubicBezTo>
                    <a:pt x="71053" y="30402"/>
                    <a:pt x="72254" y="33013"/>
                    <a:pt x="71451" y="35495"/>
                  </a:cubicBezTo>
                  <a:cubicBezTo>
                    <a:pt x="70713" y="37806"/>
                    <a:pt x="68483" y="39209"/>
                    <a:pt x="66180" y="39671"/>
                  </a:cubicBezTo>
                  <a:cubicBezTo>
                    <a:pt x="65977" y="39712"/>
                    <a:pt x="65774" y="39744"/>
                    <a:pt x="65563" y="39776"/>
                  </a:cubicBezTo>
                  <a:cubicBezTo>
                    <a:pt x="62863" y="40149"/>
                    <a:pt x="60082" y="39444"/>
                    <a:pt x="57527" y="38333"/>
                  </a:cubicBezTo>
                  <a:cubicBezTo>
                    <a:pt x="51867" y="35884"/>
                    <a:pt x="46953" y="31562"/>
                    <a:pt x="41804" y="28018"/>
                  </a:cubicBezTo>
                  <a:cubicBezTo>
                    <a:pt x="39671" y="26550"/>
                    <a:pt x="37400" y="25180"/>
                    <a:pt x="34935" y="24466"/>
                  </a:cubicBezTo>
                  <a:cubicBezTo>
                    <a:pt x="34603" y="24361"/>
                    <a:pt x="34254" y="24280"/>
                    <a:pt x="33913" y="24207"/>
                  </a:cubicBezTo>
                  <a:cubicBezTo>
                    <a:pt x="31180" y="23655"/>
                    <a:pt x="28423" y="24028"/>
                    <a:pt x="26047" y="25480"/>
                  </a:cubicBezTo>
                  <a:cubicBezTo>
                    <a:pt x="23388" y="27102"/>
                    <a:pt x="21595" y="30005"/>
                    <a:pt x="20606" y="32851"/>
                  </a:cubicBezTo>
                  <a:cubicBezTo>
                    <a:pt x="19349" y="36492"/>
                    <a:pt x="18863" y="40279"/>
                    <a:pt x="18108" y="43815"/>
                  </a:cubicBezTo>
                  <a:cubicBezTo>
                    <a:pt x="17890" y="44893"/>
                    <a:pt x="17614" y="45956"/>
                    <a:pt x="17281" y="47002"/>
                  </a:cubicBezTo>
                  <a:cubicBezTo>
                    <a:pt x="16560" y="49297"/>
                    <a:pt x="15424" y="51437"/>
                    <a:pt x="13940" y="53327"/>
                  </a:cubicBezTo>
                  <a:cubicBezTo>
                    <a:pt x="10672" y="57446"/>
                    <a:pt x="5482" y="60260"/>
                    <a:pt x="1" y="60439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2"/>
            <p:cNvSpPr/>
            <p:nvPr/>
          </p:nvSpPr>
          <p:spPr>
            <a:xfrm>
              <a:off x="-1003518" y="-625989"/>
              <a:ext cx="3990490" cy="2691219"/>
            </a:xfrm>
            <a:custGeom>
              <a:avLst/>
              <a:gdLst/>
              <a:ahLst/>
              <a:cxnLst/>
              <a:rect l="l" t="t" r="r" b="b"/>
              <a:pathLst>
                <a:path w="91326" h="61591" fill="none" extrusionOk="0">
                  <a:moveTo>
                    <a:pt x="91326" y="1"/>
                  </a:moveTo>
                  <a:cubicBezTo>
                    <a:pt x="88082" y="3131"/>
                    <a:pt x="80281" y="7567"/>
                    <a:pt x="75529" y="9862"/>
                  </a:cubicBezTo>
                  <a:cubicBezTo>
                    <a:pt x="75181" y="10032"/>
                    <a:pt x="74872" y="10194"/>
                    <a:pt x="74605" y="10340"/>
                  </a:cubicBezTo>
                  <a:cubicBezTo>
                    <a:pt x="72545" y="11443"/>
                    <a:pt x="70672" y="12805"/>
                    <a:pt x="69415" y="14573"/>
                  </a:cubicBezTo>
                  <a:cubicBezTo>
                    <a:pt x="69212" y="14849"/>
                    <a:pt x="69034" y="15141"/>
                    <a:pt x="68872" y="15441"/>
                  </a:cubicBezTo>
                  <a:cubicBezTo>
                    <a:pt x="68126" y="16836"/>
                    <a:pt x="67793" y="18393"/>
                    <a:pt x="67623" y="20039"/>
                  </a:cubicBezTo>
                  <a:cubicBezTo>
                    <a:pt x="67347" y="22723"/>
                    <a:pt x="67550" y="25431"/>
                    <a:pt x="68215" y="28051"/>
                  </a:cubicBezTo>
                  <a:cubicBezTo>
                    <a:pt x="68239" y="28140"/>
                    <a:pt x="68263" y="28229"/>
                    <a:pt x="68288" y="28326"/>
                  </a:cubicBezTo>
                  <a:cubicBezTo>
                    <a:pt x="68985" y="30856"/>
                    <a:pt x="70104" y="33484"/>
                    <a:pt x="69334" y="35990"/>
                  </a:cubicBezTo>
                  <a:cubicBezTo>
                    <a:pt x="68628" y="38325"/>
                    <a:pt x="66479" y="39833"/>
                    <a:pt x="64185" y="40377"/>
                  </a:cubicBezTo>
                  <a:cubicBezTo>
                    <a:pt x="63982" y="40425"/>
                    <a:pt x="63771" y="40474"/>
                    <a:pt x="63560" y="40506"/>
                  </a:cubicBezTo>
                  <a:cubicBezTo>
                    <a:pt x="60860" y="40960"/>
                    <a:pt x="58038" y="40255"/>
                    <a:pt x="55467" y="39144"/>
                  </a:cubicBezTo>
                  <a:cubicBezTo>
                    <a:pt x="49758" y="36679"/>
                    <a:pt x="44828" y="32316"/>
                    <a:pt x="39654" y="28740"/>
                  </a:cubicBezTo>
                  <a:cubicBezTo>
                    <a:pt x="37505" y="27256"/>
                    <a:pt x="35227" y="25877"/>
                    <a:pt x="32761" y="25115"/>
                  </a:cubicBezTo>
                  <a:cubicBezTo>
                    <a:pt x="32421" y="25010"/>
                    <a:pt x="32080" y="24920"/>
                    <a:pt x="31732" y="24847"/>
                  </a:cubicBezTo>
                  <a:cubicBezTo>
                    <a:pt x="28991" y="24239"/>
                    <a:pt x="26193" y="24523"/>
                    <a:pt x="23793" y="25967"/>
                  </a:cubicBezTo>
                  <a:cubicBezTo>
                    <a:pt x="21100" y="27580"/>
                    <a:pt x="19357" y="30556"/>
                    <a:pt x="18457" y="33459"/>
                  </a:cubicBezTo>
                  <a:cubicBezTo>
                    <a:pt x="17346" y="37076"/>
                    <a:pt x="17021" y="40798"/>
                    <a:pt x="16486" y="44285"/>
                  </a:cubicBezTo>
                  <a:cubicBezTo>
                    <a:pt x="16324" y="45356"/>
                    <a:pt x="16129" y="46410"/>
                    <a:pt x="15870" y="47432"/>
                  </a:cubicBezTo>
                  <a:cubicBezTo>
                    <a:pt x="15286" y="49759"/>
                    <a:pt x="14370" y="51884"/>
                    <a:pt x="13064" y="53797"/>
                  </a:cubicBezTo>
                  <a:cubicBezTo>
                    <a:pt x="10194" y="58014"/>
                    <a:pt x="5320" y="61087"/>
                    <a:pt x="0" y="61590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2"/>
            <p:cNvSpPr/>
            <p:nvPr/>
          </p:nvSpPr>
          <p:spPr>
            <a:xfrm>
              <a:off x="-874921" y="-612880"/>
              <a:ext cx="3875397" cy="2741512"/>
            </a:xfrm>
            <a:custGeom>
              <a:avLst/>
              <a:gdLst/>
              <a:ahLst/>
              <a:cxnLst/>
              <a:rect l="l" t="t" r="r" b="b"/>
              <a:pathLst>
                <a:path w="88692" h="62742" fill="none" extrusionOk="0">
                  <a:moveTo>
                    <a:pt x="88691" y="1"/>
                  </a:moveTo>
                  <a:cubicBezTo>
                    <a:pt x="85561" y="2920"/>
                    <a:pt x="77387" y="7510"/>
                    <a:pt x="72781" y="9862"/>
                  </a:cubicBezTo>
                  <a:cubicBezTo>
                    <a:pt x="72432" y="10040"/>
                    <a:pt x="72124" y="10210"/>
                    <a:pt x="71865" y="10364"/>
                  </a:cubicBezTo>
                  <a:cubicBezTo>
                    <a:pt x="69837" y="11540"/>
                    <a:pt x="68021" y="13008"/>
                    <a:pt x="66869" y="14857"/>
                  </a:cubicBezTo>
                  <a:cubicBezTo>
                    <a:pt x="66683" y="15141"/>
                    <a:pt x="66521" y="15449"/>
                    <a:pt x="66383" y="15757"/>
                  </a:cubicBezTo>
                  <a:cubicBezTo>
                    <a:pt x="65718" y="17201"/>
                    <a:pt x="65491" y="18790"/>
                    <a:pt x="65402" y="20444"/>
                  </a:cubicBezTo>
                  <a:cubicBezTo>
                    <a:pt x="65256" y="23145"/>
                    <a:pt x="65515" y="25853"/>
                    <a:pt x="66164" y="28480"/>
                  </a:cubicBezTo>
                  <a:cubicBezTo>
                    <a:pt x="66188" y="28578"/>
                    <a:pt x="66212" y="28667"/>
                    <a:pt x="66237" y="28764"/>
                  </a:cubicBezTo>
                  <a:cubicBezTo>
                    <a:pt x="66918" y="31311"/>
                    <a:pt x="67964" y="33954"/>
                    <a:pt x="67218" y="36476"/>
                  </a:cubicBezTo>
                  <a:cubicBezTo>
                    <a:pt x="66529" y="38844"/>
                    <a:pt x="64469" y="40458"/>
                    <a:pt x="62182" y="41090"/>
                  </a:cubicBezTo>
                  <a:cubicBezTo>
                    <a:pt x="61979" y="41139"/>
                    <a:pt x="61769" y="41196"/>
                    <a:pt x="61558" y="41236"/>
                  </a:cubicBezTo>
                  <a:cubicBezTo>
                    <a:pt x="58857" y="41771"/>
                    <a:pt x="55995" y="41066"/>
                    <a:pt x="53408" y="39955"/>
                  </a:cubicBezTo>
                  <a:cubicBezTo>
                    <a:pt x="47642" y="37474"/>
                    <a:pt x="42704" y="33070"/>
                    <a:pt x="37498" y="29454"/>
                  </a:cubicBezTo>
                  <a:cubicBezTo>
                    <a:pt x="35333" y="27953"/>
                    <a:pt x="33054" y="26567"/>
                    <a:pt x="30581" y="25764"/>
                  </a:cubicBezTo>
                  <a:cubicBezTo>
                    <a:pt x="30240" y="25658"/>
                    <a:pt x="29891" y="25561"/>
                    <a:pt x="29543" y="25472"/>
                  </a:cubicBezTo>
                  <a:cubicBezTo>
                    <a:pt x="26810" y="24815"/>
                    <a:pt x="23972" y="25018"/>
                    <a:pt x="21547" y="26453"/>
                  </a:cubicBezTo>
                  <a:cubicBezTo>
                    <a:pt x="18814" y="28059"/>
                    <a:pt x="17103" y="31100"/>
                    <a:pt x="16308" y="34051"/>
                  </a:cubicBezTo>
                  <a:cubicBezTo>
                    <a:pt x="15335" y="37644"/>
                    <a:pt x="15181" y="41309"/>
                    <a:pt x="14865" y="44756"/>
                  </a:cubicBezTo>
                  <a:cubicBezTo>
                    <a:pt x="14760" y="45810"/>
                    <a:pt x="14638" y="46856"/>
                    <a:pt x="14460" y="47870"/>
                  </a:cubicBezTo>
                  <a:cubicBezTo>
                    <a:pt x="14046" y="50181"/>
                    <a:pt x="13324" y="52313"/>
                    <a:pt x="12197" y="54268"/>
                  </a:cubicBezTo>
                  <a:cubicBezTo>
                    <a:pt x="9724" y="58590"/>
                    <a:pt x="5158" y="61923"/>
                    <a:pt x="1" y="62742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2"/>
            <p:cNvSpPr/>
            <p:nvPr/>
          </p:nvSpPr>
          <p:spPr>
            <a:xfrm>
              <a:off x="-746280" y="-599771"/>
              <a:ext cx="3760566" cy="2792198"/>
            </a:xfrm>
            <a:custGeom>
              <a:avLst/>
              <a:gdLst/>
              <a:ahLst/>
              <a:cxnLst/>
              <a:rect l="l" t="t" r="r" b="b"/>
              <a:pathLst>
                <a:path w="86064" h="63902" fill="none" extrusionOk="0">
                  <a:moveTo>
                    <a:pt x="86063" y="1"/>
                  </a:moveTo>
                  <a:cubicBezTo>
                    <a:pt x="83022" y="2709"/>
                    <a:pt x="74508" y="7470"/>
                    <a:pt x="70032" y="9862"/>
                  </a:cubicBezTo>
                  <a:cubicBezTo>
                    <a:pt x="69675" y="10048"/>
                    <a:pt x="69375" y="10235"/>
                    <a:pt x="69123" y="10389"/>
                  </a:cubicBezTo>
                  <a:cubicBezTo>
                    <a:pt x="67120" y="11638"/>
                    <a:pt x="65377" y="13211"/>
                    <a:pt x="64323" y="15141"/>
                  </a:cubicBezTo>
                  <a:cubicBezTo>
                    <a:pt x="64152" y="15441"/>
                    <a:pt x="64006" y="15749"/>
                    <a:pt x="63885" y="16073"/>
                  </a:cubicBezTo>
                  <a:cubicBezTo>
                    <a:pt x="63301" y="17574"/>
                    <a:pt x="63179" y="19179"/>
                    <a:pt x="63171" y="20850"/>
                  </a:cubicBezTo>
                  <a:cubicBezTo>
                    <a:pt x="63155" y="23566"/>
                    <a:pt x="63471" y="26275"/>
                    <a:pt x="64112" y="28918"/>
                  </a:cubicBezTo>
                  <a:cubicBezTo>
                    <a:pt x="64136" y="29008"/>
                    <a:pt x="64160" y="29105"/>
                    <a:pt x="64185" y="29194"/>
                  </a:cubicBezTo>
                  <a:cubicBezTo>
                    <a:pt x="64842" y="31765"/>
                    <a:pt x="65807" y="34425"/>
                    <a:pt x="65093" y="36971"/>
                  </a:cubicBezTo>
                  <a:cubicBezTo>
                    <a:pt x="64436" y="39355"/>
                    <a:pt x="62449" y="41082"/>
                    <a:pt x="60171" y="41796"/>
                  </a:cubicBezTo>
                  <a:cubicBezTo>
                    <a:pt x="59968" y="41861"/>
                    <a:pt x="59765" y="41909"/>
                    <a:pt x="59546" y="41966"/>
                  </a:cubicBezTo>
                  <a:cubicBezTo>
                    <a:pt x="56846" y="42582"/>
                    <a:pt x="53951" y="41885"/>
                    <a:pt x="51340" y="40766"/>
                  </a:cubicBezTo>
                  <a:cubicBezTo>
                    <a:pt x="45526" y="38268"/>
                    <a:pt x="40579" y="33824"/>
                    <a:pt x="35349" y="30175"/>
                  </a:cubicBezTo>
                  <a:cubicBezTo>
                    <a:pt x="33167" y="28659"/>
                    <a:pt x="30888" y="27256"/>
                    <a:pt x="28399" y="26421"/>
                  </a:cubicBezTo>
                  <a:cubicBezTo>
                    <a:pt x="28058" y="26307"/>
                    <a:pt x="27718" y="26202"/>
                    <a:pt x="27361" y="26113"/>
                  </a:cubicBezTo>
                  <a:cubicBezTo>
                    <a:pt x="24612" y="25399"/>
                    <a:pt x="21741" y="25521"/>
                    <a:pt x="19292" y="26940"/>
                  </a:cubicBezTo>
                  <a:cubicBezTo>
                    <a:pt x="16527" y="28537"/>
                    <a:pt x="14857" y="31651"/>
                    <a:pt x="14151" y="34660"/>
                  </a:cubicBezTo>
                  <a:cubicBezTo>
                    <a:pt x="13316" y="38228"/>
                    <a:pt x="13340" y="41836"/>
                    <a:pt x="13243" y="45234"/>
                  </a:cubicBezTo>
                  <a:cubicBezTo>
                    <a:pt x="13210" y="46272"/>
                    <a:pt x="13154" y="47302"/>
                    <a:pt x="13040" y="48307"/>
                  </a:cubicBezTo>
                  <a:cubicBezTo>
                    <a:pt x="12797" y="50602"/>
                    <a:pt x="12270" y="52743"/>
                    <a:pt x="11321" y="54746"/>
                  </a:cubicBezTo>
                  <a:cubicBezTo>
                    <a:pt x="9237" y="59166"/>
                    <a:pt x="4996" y="62758"/>
                    <a:pt x="1" y="63901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2"/>
            <p:cNvSpPr/>
            <p:nvPr/>
          </p:nvSpPr>
          <p:spPr>
            <a:xfrm>
              <a:off x="-617988" y="-586662"/>
              <a:ext cx="3645736" cy="2842884"/>
            </a:xfrm>
            <a:custGeom>
              <a:avLst/>
              <a:gdLst/>
              <a:ahLst/>
              <a:cxnLst/>
              <a:rect l="l" t="t" r="r" b="b"/>
              <a:pathLst>
                <a:path w="83436" h="65062" fill="none" extrusionOk="0">
                  <a:moveTo>
                    <a:pt x="83436" y="1"/>
                  </a:moveTo>
                  <a:cubicBezTo>
                    <a:pt x="80500" y="2507"/>
                    <a:pt x="71620" y="7421"/>
                    <a:pt x="67290" y="9862"/>
                  </a:cubicBezTo>
                  <a:cubicBezTo>
                    <a:pt x="66933" y="10064"/>
                    <a:pt x="66633" y="10251"/>
                    <a:pt x="66390" y="10413"/>
                  </a:cubicBezTo>
                  <a:cubicBezTo>
                    <a:pt x="64419" y="11735"/>
                    <a:pt x="62725" y="13422"/>
                    <a:pt x="61776" y="15425"/>
                  </a:cubicBezTo>
                  <a:cubicBezTo>
                    <a:pt x="61630" y="15733"/>
                    <a:pt x="61508" y="16057"/>
                    <a:pt x="61403" y="16390"/>
                  </a:cubicBezTo>
                  <a:cubicBezTo>
                    <a:pt x="60900" y="17939"/>
                    <a:pt x="60884" y="19568"/>
                    <a:pt x="60957" y="21247"/>
                  </a:cubicBezTo>
                  <a:cubicBezTo>
                    <a:pt x="61062" y="23980"/>
                    <a:pt x="61435" y="26696"/>
                    <a:pt x="62068" y="29356"/>
                  </a:cubicBezTo>
                  <a:cubicBezTo>
                    <a:pt x="62092" y="29445"/>
                    <a:pt x="62108" y="29543"/>
                    <a:pt x="62133" y="29632"/>
                  </a:cubicBezTo>
                  <a:cubicBezTo>
                    <a:pt x="62781" y="32219"/>
                    <a:pt x="63657" y="34895"/>
                    <a:pt x="62984" y="37457"/>
                  </a:cubicBezTo>
                  <a:cubicBezTo>
                    <a:pt x="62352" y="39866"/>
                    <a:pt x="60446" y="41707"/>
                    <a:pt x="58175" y="42501"/>
                  </a:cubicBezTo>
                  <a:cubicBezTo>
                    <a:pt x="57973" y="42574"/>
                    <a:pt x="57762" y="42639"/>
                    <a:pt x="57551" y="42696"/>
                  </a:cubicBezTo>
                  <a:cubicBezTo>
                    <a:pt x="54851" y="43401"/>
                    <a:pt x="51907" y="42696"/>
                    <a:pt x="49288" y="41577"/>
                  </a:cubicBezTo>
                  <a:cubicBezTo>
                    <a:pt x="43425" y="39063"/>
                    <a:pt x="38470" y="34587"/>
                    <a:pt x="33199" y="30897"/>
                  </a:cubicBezTo>
                  <a:cubicBezTo>
                    <a:pt x="31010" y="29364"/>
                    <a:pt x="28715" y="27953"/>
                    <a:pt x="26225" y="27078"/>
                  </a:cubicBezTo>
                  <a:cubicBezTo>
                    <a:pt x="25885" y="26956"/>
                    <a:pt x="25544" y="26842"/>
                    <a:pt x="25187" y="26745"/>
                  </a:cubicBezTo>
                  <a:cubicBezTo>
                    <a:pt x="22438" y="25983"/>
                    <a:pt x="19519" y="26023"/>
                    <a:pt x="17054" y="27434"/>
                  </a:cubicBezTo>
                  <a:cubicBezTo>
                    <a:pt x="14256" y="29016"/>
                    <a:pt x="12618" y="32203"/>
                    <a:pt x="12010" y="35268"/>
                  </a:cubicBezTo>
                  <a:cubicBezTo>
                    <a:pt x="11312" y="38795"/>
                    <a:pt x="11515" y="42355"/>
                    <a:pt x="11621" y="45704"/>
                  </a:cubicBezTo>
                  <a:cubicBezTo>
                    <a:pt x="11653" y="46734"/>
                    <a:pt x="11669" y="47748"/>
                    <a:pt x="11637" y="48745"/>
                  </a:cubicBezTo>
                  <a:cubicBezTo>
                    <a:pt x="11556" y="51016"/>
                    <a:pt x="11223" y="53165"/>
                    <a:pt x="10461" y="55217"/>
                  </a:cubicBezTo>
                  <a:cubicBezTo>
                    <a:pt x="8774" y="59733"/>
                    <a:pt x="4849" y="63585"/>
                    <a:pt x="0" y="65061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2"/>
            <p:cNvSpPr/>
            <p:nvPr/>
          </p:nvSpPr>
          <p:spPr>
            <a:xfrm>
              <a:off x="-489391" y="-573510"/>
              <a:ext cx="3530600" cy="2892784"/>
            </a:xfrm>
            <a:custGeom>
              <a:avLst/>
              <a:gdLst/>
              <a:ahLst/>
              <a:cxnLst/>
              <a:rect l="l" t="t" r="r" b="b"/>
              <a:pathLst>
                <a:path w="80801" h="66204" fill="none" extrusionOk="0">
                  <a:moveTo>
                    <a:pt x="80801" y="0"/>
                  </a:moveTo>
                  <a:cubicBezTo>
                    <a:pt x="77971" y="2295"/>
                    <a:pt x="68742" y="7379"/>
                    <a:pt x="64542" y="9861"/>
                  </a:cubicBezTo>
                  <a:cubicBezTo>
                    <a:pt x="64185" y="10072"/>
                    <a:pt x="63885" y="10266"/>
                    <a:pt x="63650" y="10437"/>
                  </a:cubicBezTo>
                  <a:cubicBezTo>
                    <a:pt x="61712" y="11839"/>
                    <a:pt x="60082" y="13623"/>
                    <a:pt x="59238" y="15708"/>
                  </a:cubicBezTo>
                  <a:cubicBezTo>
                    <a:pt x="59100" y="16040"/>
                    <a:pt x="58987" y="16372"/>
                    <a:pt x="58906" y="16713"/>
                  </a:cubicBezTo>
                  <a:cubicBezTo>
                    <a:pt x="58492" y="18311"/>
                    <a:pt x="58582" y="19965"/>
                    <a:pt x="58727" y="21660"/>
                  </a:cubicBezTo>
                  <a:cubicBezTo>
                    <a:pt x="58963" y="24392"/>
                    <a:pt x="59392" y="27117"/>
                    <a:pt x="60017" y="29793"/>
                  </a:cubicBezTo>
                  <a:lnTo>
                    <a:pt x="60082" y="30077"/>
                  </a:lnTo>
                  <a:cubicBezTo>
                    <a:pt x="60714" y="32680"/>
                    <a:pt x="61509" y="35364"/>
                    <a:pt x="60860" y="37951"/>
                  </a:cubicBezTo>
                  <a:cubicBezTo>
                    <a:pt x="60252" y="40384"/>
                    <a:pt x="58427" y="42338"/>
                    <a:pt x="56165" y="43214"/>
                  </a:cubicBezTo>
                  <a:cubicBezTo>
                    <a:pt x="55962" y="43295"/>
                    <a:pt x="55751" y="43360"/>
                    <a:pt x="55541" y="43425"/>
                  </a:cubicBezTo>
                  <a:cubicBezTo>
                    <a:pt x="52840" y="44211"/>
                    <a:pt x="49864" y="43514"/>
                    <a:pt x="47221" y="42387"/>
                  </a:cubicBezTo>
                  <a:cubicBezTo>
                    <a:pt x="41301" y="39849"/>
                    <a:pt x="36346" y="35332"/>
                    <a:pt x="31043" y="31610"/>
                  </a:cubicBezTo>
                  <a:cubicBezTo>
                    <a:pt x="28845" y="30061"/>
                    <a:pt x="26542" y="28642"/>
                    <a:pt x="24053" y="27717"/>
                  </a:cubicBezTo>
                  <a:cubicBezTo>
                    <a:pt x="23712" y="27596"/>
                    <a:pt x="23363" y="27474"/>
                    <a:pt x="23006" y="27369"/>
                  </a:cubicBezTo>
                  <a:cubicBezTo>
                    <a:pt x="20249" y="26558"/>
                    <a:pt x="17298" y="26517"/>
                    <a:pt x="14800" y="27912"/>
                  </a:cubicBezTo>
                  <a:cubicBezTo>
                    <a:pt x="11970" y="29493"/>
                    <a:pt x="10364" y="32745"/>
                    <a:pt x="9861" y="35859"/>
                  </a:cubicBezTo>
                  <a:cubicBezTo>
                    <a:pt x="9294" y="39362"/>
                    <a:pt x="9675" y="42865"/>
                    <a:pt x="9999" y="46174"/>
                  </a:cubicBezTo>
                  <a:cubicBezTo>
                    <a:pt x="10097" y="47187"/>
                    <a:pt x="10178" y="48185"/>
                    <a:pt x="10218" y="49174"/>
                  </a:cubicBezTo>
                  <a:cubicBezTo>
                    <a:pt x="10316" y="51429"/>
                    <a:pt x="10170" y="53586"/>
                    <a:pt x="9586" y="55686"/>
                  </a:cubicBezTo>
                  <a:cubicBezTo>
                    <a:pt x="8296" y="60308"/>
                    <a:pt x="4680" y="64411"/>
                    <a:pt x="1" y="66204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2"/>
            <p:cNvSpPr/>
            <p:nvPr/>
          </p:nvSpPr>
          <p:spPr>
            <a:xfrm>
              <a:off x="-360750" y="-560401"/>
              <a:ext cx="3415420" cy="2943120"/>
            </a:xfrm>
            <a:custGeom>
              <a:avLst/>
              <a:gdLst/>
              <a:ahLst/>
              <a:cxnLst/>
              <a:rect l="l" t="t" r="r" b="b"/>
              <a:pathLst>
                <a:path w="78165" h="67356" fill="none" extrusionOk="0">
                  <a:moveTo>
                    <a:pt x="78165" y="0"/>
                  </a:moveTo>
                  <a:cubicBezTo>
                    <a:pt x="75440" y="2084"/>
                    <a:pt x="65855" y="7347"/>
                    <a:pt x="61800" y="9861"/>
                  </a:cubicBezTo>
                  <a:cubicBezTo>
                    <a:pt x="61492" y="10047"/>
                    <a:pt x="61200" y="10250"/>
                    <a:pt x="60917" y="10461"/>
                  </a:cubicBezTo>
                  <a:cubicBezTo>
                    <a:pt x="59003" y="11937"/>
                    <a:pt x="57430" y="13834"/>
                    <a:pt x="56692" y="15991"/>
                  </a:cubicBezTo>
                  <a:cubicBezTo>
                    <a:pt x="56578" y="16324"/>
                    <a:pt x="56481" y="16673"/>
                    <a:pt x="56416" y="17029"/>
                  </a:cubicBezTo>
                  <a:cubicBezTo>
                    <a:pt x="56092" y="18667"/>
                    <a:pt x="56278" y="20346"/>
                    <a:pt x="56513" y="22057"/>
                  </a:cubicBezTo>
                  <a:cubicBezTo>
                    <a:pt x="56870" y="24709"/>
                    <a:pt x="57340" y="27490"/>
                    <a:pt x="57973" y="30223"/>
                  </a:cubicBezTo>
                  <a:cubicBezTo>
                    <a:pt x="57989" y="30320"/>
                    <a:pt x="58013" y="30410"/>
                    <a:pt x="58038" y="30507"/>
                  </a:cubicBezTo>
                  <a:cubicBezTo>
                    <a:pt x="58654" y="33126"/>
                    <a:pt x="59368" y="35835"/>
                    <a:pt x="58743" y="38438"/>
                  </a:cubicBezTo>
                  <a:cubicBezTo>
                    <a:pt x="58168" y="40903"/>
                    <a:pt x="56424" y="42963"/>
                    <a:pt x="54162" y="43911"/>
                  </a:cubicBezTo>
                  <a:cubicBezTo>
                    <a:pt x="53959" y="44001"/>
                    <a:pt x="53756" y="44074"/>
                    <a:pt x="53545" y="44147"/>
                  </a:cubicBezTo>
                  <a:cubicBezTo>
                    <a:pt x="50845" y="45014"/>
                    <a:pt x="47828" y="44317"/>
                    <a:pt x="45169" y="43182"/>
                  </a:cubicBezTo>
                  <a:cubicBezTo>
                    <a:pt x="39192" y="40643"/>
                    <a:pt x="34229" y="36086"/>
                    <a:pt x="28893" y="32323"/>
                  </a:cubicBezTo>
                  <a:cubicBezTo>
                    <a:pt x="26680" y="30766"/>
                    <a:pt x="24368" y="29331"/>
                    <a:pt x="21863" y="28374"/>
                  </a:cubicBezTo>
                  <a:cubicBezTo>
                    <a:pt x="21522" y="28236"/>
                    <a:pt x="21173" y="28115"/>
                    <a:pt x="20825" y="28009"/>
                  </a:cubicBezTo>
                  <a:cubicBezTo>
                    <a:pt x="18051" y="27150"/>
                    <a:pt x="15067" y="27012"/>
                    <a:pt x="12545" y="28398"/>
                  </a:cubicBezTo>
                  <a:cubicBezTo>
                    <a:pt x="9683" y="29972"/>
                    <a:pt x="8101" y="33296"/>
                    <a:pt x="7704" y="36459"/>
                  </a:cubicBezTo>
                  <a:cubicBezTo>
                    <a:pt x="7266" y="39938"/>
                    <a:pt x="7834" y="43384"/>
                    <a:pt x="8369" y="46644"/>
                  </a:cubicBezTo>
                  <a:cubicBezTo>
                    <a:pt x="8531" y="47642"/>
                    <a:pt x="8685" y="48631"/>
                    <a:pt x="8807" y="49612"/>
                  </a:cubicBezTo>
                  <a:cubicBezTo>
                    <a:pt x="9066" y="51850"/>
                    <a:pt x="9115" y="54015"/>
                    <a:pt x="8710" y="56156"/>
                  </a:cubicBezTo>
                  <a:cubicBezTo>
                    <a:pt x="7818" y="60876"/>
                    <a:pt x="4525" y="65247"/>
                    <a:pt x="0" y="67355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2"/>
            <p:cNvSpPr/>
            <p:nvPr/>
          </p:nvSpPr>
          <p:spPr>
            <a:xfrm>
              <a:off x="-232502" y="-547292"/>
              <a:ext cx="3301026" cy="2993763"/>
            </a:xfrm>
            <a:custGeom>
              <a:avLst/>
              <a:gdLst/>
              <a:ahLst/>
              <a:cxnLst/>
              <a:rect l="l" t="t" r="r" b="b"/>
              <a:pathLst>
                <a:path w="75547" h="68515" fill="none" extrusionOk="0">
                  <a:moveTo>
                    <a:pt x="75546" y="0"/>
                  </a:moveTo>
                  <a:cubicBezTo>
                    <a:pt x="72919" y="1873"/>
                    <a:pt x="62985" y="7306"/>
                    <a:pt x="59052" y="9861"/>
                  </a:cubicBezTo>
                  <a:cubicBezTo>
                    <a:pt x="58752" y="10056"/>
                    <a:pt x="58460" y="10266"/>
                    <a:pt x="58176" y="10493"/>
                  </a:cubicBezTo>
                  <a:cubicBezTo>
                    <a:pt x="56303" y="12042"/>
                    <a:pt x="54787" y="14037"/>
                    <a:pt x="54154" y="16267"/>
                  </a:cubicBezTo>
                  <a:cubicBezTo>
                    <a:pt x="54049" y="16616"/>
                    <a:pt x="53976" y="16981"/>
                    <a:pt x="53919" y="17338"/>
                  </a:cubicBezTo>
                  <a:cubicBezTo>
                    <a:pt x="53684" y="19032"/>
                    <a:pt x="53976" y="20735"/>
                    <a:pt x="54284" y="22454"/>
                  </a:cubicBezTo>
                  <a:cubicBezTo>
                    <a:pt x="54770" y="25122"/>
                    <a:pt x="55297" y="27904"/>
                    <a:pt x="55914" y="30653"/>
                  </a:cubicBezTo>
                  <a:lnTo>
                    <a:pt x="55979" y="30937"/>
                  </a:lnTo>
                  <a:cubicBezTo>
                    <a:pt x="56579" y="33572"/>
                    <a:pt x="57211" y="36297"/>
                    <a:pt x="56627" y="38924"/>
                  </a:cubicBezTo>
                  <a:cubicBezTo>
                    <a:pt x="56068" y="41406"/>
                    <a:pt x="54414" y="43579"/>
                    <a:pt x="52159" y="44617"/>
                  </a:cubicBezTo>
                  <a:cubicBezTo>
                    <a:pt x="51956" y="44714"/>
                    <a:pt x="51754" y="44795"/>
                    <a:pt x="51543" y="44868"/>
                  </a:cubicBezTo>
                  <a:cubicBezTo>
                    <a:pt x="48834" y="45825"/>
                    <a:pt x="45777" y="45128"/>
                    <a:pt x="43109" y="43993"/>
                  </a:cubicBezTo>
                  <a:cubicBezTo>
                    <a:pt x="37084" y="41438"/>
                    <a:pt x="32113" y="36832"/>
                    <a:pt x="26745" y="33037"/>
                  </a:cubicBezTo>
                  <a:cubicBezTo>
                    <a:pt x="24523" y="31472"/>
                    <a:pt x="22204" y="30028"/>
                    <a:pt x="19698" y="29023"/>
                  </a:cubicBezTo>
                  <a:cubicBezTo>
                    <a:pt x="19349" y="28885"/>
                    <a:pt x="19001" y="28755"/>
                    <a:pt x="18644" y="28642"/>
                  </a:cubicBezTo>
                  <a:cubicBezTo>
                    <a:pt x="15879" y="27725"/>
                    <a:pt x="12846" y="27507"/>
                    <a:pt x="10300" y="28885"/>
                  </a:cubicBezTo>
                  <a:cubicBezTo>
                    <a:pt x="7405" y="30450"/>
                    <a:pt x="5848" y="33840"/>
                    <a:pt x="5564" y="37059"/>
                  </a:cubicBezTo>
                  <a:cubicBezTo>
                    <a:pt x="5248" y="40506"/>
                    <a:pt x="6002" y="43903"/>
                    <a:pt x="6756" y="47115"/>
                  </a:cubicBezTo>
                  <a:cubicBezTo>
                    <a:pt x="6983" y="48096"/>
                    <a:pt x="7210" y="49077"/>
                    <a:pt x="7396" y="50050"/>
                  </a:cubicBezTo>
                  <a:cubicBezTo>
                    <a:pt x="7826" y="52264"/>
                    <a:pt x="8070" y="54437"/>
                    <a:pt x="7842" y="56627"/>
                  </a:cubicBezTo>
                  <a:cubicBezTo>
                    <a:pt x="7348" y="61452"/>
                    <a:pt x="4372" y="66074"/>
                    <a:pt x="1" y="68515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2"/>
            <p:cNvSpPr/>
            <p:nvPr/>
          </p:nvSpPr>
          <p:spPr>
            <a:xfrm>
              <a:off x="-103861" y="-534184"/>
              <a:ext cx="3185846" cy="3044100"/>
            </a:xfrm>
            <a:custGeom>
              <a:avLst/>
              <a:gdLst/>
              <a:ahLst/>
              <a:cxnLst/>
              <a:rect l="l" t="t" r="r" b="b"/>
              <a:pathLst>
                <a:path w="72911" h="69667" fill="none" extrusionOk="0">
                  <a:moveTo>
                    <a:pt x="72910" y="0"/>
                  </a:moveTo>
                  <a:cubicBezTo>
                    <a:pt x="70388" y="1671"/>
                    <a:pt x="60106" y="7274"/>
                    <a:pt x="56303" y="9861"/>
                  </a:cubicBezTo>
                  <a:cubicBezTo>
                    <a:pt x="56003" y="10064"/>
                    <a:pt x="55711" y="10283"/>
                    <a:pt x="55435" y="10518"/>
                  </a:cubicBezTo>
                  <a:cubicBezTo>
                    <a:pt x="53594" y="12148"/>
                    <a:pt x="52134" y="14240"/>
                    <a:pt x="51607" y="16559"/>
                  </a:cubicBezTo>
                  <a:cubicBezTo>
                    <a:pt x="51518" y="16924"/>
                    <a:pt x="51461" y="17289"/>
                    <a:pt x="51429" y="17662"/>
                  </a:cubicBezTo>
                  <a:cubicBezTo>
                    <a:pt x="51275" y="19405"/>
                    <a:pt x="51672" y="21133"/>
                    <a:pt x="52062" y="22860"/>
                  </a:cubicBezTo>
                  <a:cubicBezTo>
                    <a:pt x="52670" y="25552"/>
                    <a:pt x="53262" y="28326"/>
                    <a:pt x="53862" y="31091"/>
                  </a:cubicBezTo>
                  <a:cubicBezTo>
                    <a:pt x="53886" y="31188"/>
                    <a:pt x="53902" y="31285"/>
                    <a:pt x="53927" y="31383"/>
                  </a:cubicBezTo>
                  <a:cubicBezTo>
                    <a:pt x="54510" y="34034"/>
                    <a:pt x="55062" y="36767"/>
                    <a:pt x="54502" y="39419"/>
                  </a:cubicBezTo>
                  <a:cubicBezTo>
                    <a:pt x="53975" y="41933"/>
                    <a:pt x="52402" y="44212"/>
                    <a:pt x="50156" y="45331"/>
                  </a:cubicBezTo>
                  <a:cubicBezTo>
                    <a:pt x="49953" y="45436"/>
                    <a:pt x="49750" y="45525"/>
                    <a:pt x="49531" y="45606"/>
                  </a:cubicBezTo>
                  <a:cubicBezTo>
                    <a:pt x="46831" y="46644"/>
                    <a:pt x="43733" y="45947"/>
                    <a:pt x="41041" y="44812"/>
                  </a:cubicBezTo>
                  <a:cubicBezTo>
                    <a:pt x="34967" y="42233"/>
                    <a:pt x="29988" y="37594"/>
                    <a:pt x="24596" y="33759"/>
                  </a:cubicBezTo>
                  <a:cubicBezTo>
                    <a:pt x="22366" y="32169"/>
                    <a:pt x="20038" y="30718"/>
                    <a:pt x="17516" y="29672"/>
                  </a:cubicBezTo>
                  <a:cubicBezTo>
                    <a:pt x="17168" y="29526"/>
                    <a:pt x="16819" y="29396"/>
                    <a:pt x="16462" y="29274"/>
                  </a:cubicBezTo>
                  <a:cubicBezTo>
                    <a:pt x="13689" y="28309"/>
                    <a:pt x="10624" y="28009"/>
                    <a:pt x="8053" y="29372"/>
                  </a:cubicBezTo>
                  <a:cubicBezTo>
                    <a:pt x="5109" y="30929"/>
                    <a:pt x="3593" y="34391"/>
                    <a:pt x="3406" y="37659"/>
                  </a:cubicBezTo>
                  <a:cubicBezTo>
                    <a:pt x="3220" y="41089"/>
                    <a:pt x="4161" y="44422"/>
                    <a:pt x="5134" y="47585"/>
                  </a:cubicBezTo>
                  <a:cubicBezTo>
                    <a:pt x="5426" y="48550"/>
                    <a:pt x="5726" y="49515"/>
                    <a:pt x="5985" y="50480"/>
                  </a:cubicBezTo>
                  <a:cubicBezTo>
                    <a:pt x="6585" y="52678"/>
                    <a:pt x="7023" y="54867"/>
                    <a:pt x="6974" y="57097"/>
                  </a:cubicBezTo>
                  <a:cubicBezTo>
                    <a:pt x="6877" y="62019"/>
                    <a:pt x="4209" y="66909"/>
                    <a:pt x="1" y="69666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2"/>
            <p:cNvSpPr/>
            <p:nvPr/>
          </p:nvSpPr>
          <p:spPr>
            <a:xfrm>
              <a:off x="24780" y="-521075"/>
              <a:ext cx="3070666" cy="3094393"/>
            </a:xfrm>
            <a:custGeom>
              <a:avLst/>
              <a:gdLst/>
              <a:ahLst/>
              <a:cxnLst/>
              <a:rect l="l" t="t" r="r" b="b"/>
              <a:pathLst>
                <a:path w="70275" h="70818" fill="none" extrusionOk="0">
                  <a:moveTo>
                    <a:pt x="70274" y="0"/>
                  </a:moveTo>
                  <a:cubicBezTo>
                    <a:pt x="67850" y="1460"/>
                    <a:pt x="57227" y="7242"/>
                    <a:pt x="53553" y="9861"/>
                  </a:cubicBezTo>
                  <a:cubicBezTo>
                    <a:pt x="53253" y="10072"/>
                    <a:pt x="52961" y="10299"/>
                    <a:pt x="52694" y="10542"/>
                  </a:cubicBezTo>
                  <a:cubicBezTo>
                    <a:pt x="50893" y="12245"/>
                    <a:pt x="49482" y="14451"/>
                    <a:pt x="49061" y="16835"/>
                  </a:cubicBezTo>
                  <a:cubicBezTo>
                    <a:pt x="48988" y="17216"/>
                    <a:pt x="48947" y="17597"/>
                    <a:pt x="48931" y="17978"/>
                  </a:cubicBezTo>
                  <a:cubicBezTo>
                    <a:pt x="48858" y="19770"/>
                    <a:pt x="49369" y="21522"/>
                    <a:pt x="49831" y="23265"/>
                  </a:cubicBezTo>
                  <a:cubicBezTo>
                    <a:pt x="50561" y="25974"/>
                    <a:pt x="51218" y="28747"/>
                    <a:pt x="51810" y="31529"/>
                  </a:cubicBezTo>
                  <a:lnTo>
                    <a:pt x="51875" y="31813"/>
                  </a:lnTo>
                  <a:cubicBezTo>
                    <a:pt x="52434" y="34489"/>
                    <a:pt x="52913" y="37238"/>
                    <a:pt x="52377" y="39914"/>
                  </a:cubicBezTo>
                  <a:cubicBezTo>
                    <a:pt x="51875" y="42444"/>
                    <a:pt x="50383" y="44836"/>
                    <a:pt x="48144" y="46036"/>
                  </a:cubicBezTo>
                  <a:cubicBezTo>
                    <a:pt x="47942" y="46150"/>
                    <a:pt x="47731" y="46247"/>
                    <a:pt x="47520" y="46336"/>
                  </a:cubicBezTo>
                  <a:cubicBezTo>
                    <a:pt x="44820" y="47455"/>
                    <a:pt x="41681" y="46758"/>
                    <a:pt x="38973" y="45614"/>
                  </a:cubicBezTo>
                  <a:cubicBezTo>
                    <a:pt x="32850" y="43028"/>
                    <a:pt x="27863" y="38349"/>
                    <a:pt x="22438" y="34472"/>
                  </a:cubicBezTo>
                  <a:cubicBezTo>
                    <a:pt x="20192" y="32875"/>
                    <a:pt x="17857" y="31407"/>
                    <a:pt x="15335" y="30320"/>
                  </a:cubicBezTo>
                  <a:cubicBezTo>
                    <a:pt x="14986" y="30175"/>
                    <a:pt x="14637" y="30029"/>
                    <a:pt x="14280" y="29899"/>
                  </a:cubicBezTo>
                  <a:cubicBezTo>
                    <a:pt x="11499" y="28885"/>
                    <a:pt x="8393" y="28504"/>
                    <a:pt x="5798" y="29858"/>
                  </a:cubicBezTo>
                  <a:cubicBezTo>
                    <a:pt x="2830" y="31407"/>
                    <a:pt x="1322" y="34943"/>
                    <a:pt x="1257" y="38268"/>
                  </a:cubicBezTo>
                  <a:cubicBezTo>
                    <a:pt x="1192" y="41665"/>
                    <a:pt x="2327" y="44933"/>
                    <a:pt x="3503" y="48055"/>
                  </a:cubicBezTo>
                  <a:cubicBezTo>
                    <a:pt x="3860" y="49004"/>
                    <a:pt x="4233" y="49961"/>
                    <a:pt x="4566" y="50918"/>
                  </a:cubicBezTo>
                  <a:cubicBezTo>
                    <a:pt x="5336" y="53091"/>
                    <a:pt x="5969" y="55289"/>
                    <a:pt x="6098" y="57567"/>
                  </a:cubicBezTo>
                  <a:cubicBezTo>
                    <a:pt x="6390" y="62587"/>
                    <a:pt x="4047" y="67736"/>
                    <a:pt x="0" y="70818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2"/>
            <p:cNvSpPr/>
            <p:nvPr/>
          </p:nvSpPr>
          <p:spPr>
            <a:xfrm>
              <a:off x="111910" y="-507966"/>
              <a:ext cx="2996996" cy="3145079"/>
            </a:xfrm>
            <a:custGeom>
              <a:avLst/>
              <a:gdLst/>
              <a:ahLst/>
              <a:cxnLst/>
              <a:rect l="l" t="t" r="r" b="b"/>
              <a:pathLst>
                <a:path w="68589" h="71978" fill="none" extrusionOk="0">
                  <a:moveTo>
                    <a:pt x="68589" y="0"/>
                  </a:moveTo>
                  <a:cubicBezTo>
                    <a:pt x="66034" y="1379"/>
                    <a:pt x="52946" y="8499"/>
                    <a:pt x="50902" y="10567"/>
                  </a:cubicBezTo>
                  <a:cubicBezTo>
                    <a:pt x="48867" y="12634"/>
                    <a:pt x="47367" y="15391"/>
                    <a:pt x="47391" y="18303"/>
                  </a:cubicBezTo>
                  <a:cubicBezTo>
                    <a:pt x="47399" y="20135"/>
                    <a:pt x="48016" y="21911"/>
                    <a:pt x="48559" y="23663"/>
                  </a:cubicBezTo>
                  <a:cubicBezTo>
                    <a:pt x="49410" y="26396"/>
                    <a:pt x="50124" y="29161"/>
                    <a:pt x="50708" y="31967"/>
                  </a:cubicBezTo>
                  <a:cubicBezTo>
                    <a:pt x="51284" y="34740"/>
                    <a:pt x="51721" y="37611"/>
                    <a:pt x="51211" y="40400"/>
                  </a:cubicBezTo>
                  <a:cubicBezTo>
                    <a:pt x="50700" y="43190"/>
                    <a:pt x="49062" y="45906"/>
                    <a:pt x="46467" y="47066"/>
                  </a:cubicBezTo>
                  <a:cubicBezTo>
                    <a:pt x="43766" y="48266"/>
                    <a:pt x="40588" y="47577"/>
                    <a:pt x="37863" y="46425"/>
                  </a:cubicBezTo>
                  <a:cubicBezTo>
                    <a:pt x="29129" y="42744"/>
                    <a:pt x="22764" y="34829"/>
                    <a:pt x="14103" y="30969"/>
                  </a:cubicBezTo>
                  <a:cubicBezTo>
                    <a:pt x="11070" y="29623"/>
                    <a:pt x="7453" y="28828"/>
                    <a:pt x="4502" y="30345"/>
                  </a:cubicBezTo>
                  <a:cubicBezTo>
                    <a:pt x="1493" y="31886"/>
                    <a:pt x="1" y="35494"/>
                    <a:pt x="58" y="38860"/>
                  </a:cubicBezTo>
                  <a:cubicBezTo>
                    <a:pt x="106" y="42233"/>
                    <a:pt x="1436" y="45452"/>
                    <a:pt x="2831" y="48526"/>
                  </a:cubicBezTo>
                  <a:cubicBezTo>
                    <a:pt x="4226" y="51599"/>
                    <a:pt x="5726" y="54705"/>
                    <a:pt x="6180" y="58046"/>
                  </a:cubicBezTo>
                  <a:cubicBezTo>
                    <a:pt x="6861" y="63163"/>
                    <a:pt x="4834" y="68572"/>
                    <a:pt x="942" y="71978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1" name="Google Shape;1721;p52"/>
          <p:cNvSpPr txBox="1">
            <a:spLocks noGrp="1"/>
          </p:cNvSpPr>
          <p:nvPr>
            <p:ph type="title"/>
          </p:nvPr>
        </p:nvSpPr>
        <p:spPr>
          <a:xfrm>
            <a:off x="488200" y="6276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Evaluation </a:t>
            </a:r>
            <a:endParaRPr sz="3200"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pic>
        <p:nvPicPr>
          <p:cNvPr id="1722" name="Google Shape;17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475" y="2513425"/>
            <a:ext cx="2019400" cy="20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53"/>
          <p:cNvSpPr txBox="1">
            <a:spLocks noGrp="1"/>
          </p:cNvSpPr>
          <p:nvPr>
            <p:ph type="title"/>
          </p:nvPr>
        </p:nvSpPr>
        <p:spPr>
          <a:xfrm>
            <a:off x="61784" y="511875"/>
            <a:ext cx="84219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Verification-</a:t>
            </a:r>
            <a:r>
              <a:rPr lang="en" sz="3200" dirty="0">
                <a:latin typeface="Azeret Mono Black"/>
                <a:ea typeface="Azeret Mono Black"/>
                <a:cs typeface="Azeret Mono Black"/>
                <a:sym typeface="Azeret Mono Black"/>
              </a:rPr>
              <a:t>Checking the task</a:t>
            </a:r>
            <a:endParaRPr sz="3200" dirty="0"/>
          </a:p>
        </p:txBody>
      </p:sp>
      <p:pic>
        <p:nvPicPr>
          <p:cNvPr id="1728" name="Google Shape;172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525" y="3224650"/>
            <a:ext cx="1521775" cy="17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9" name="Google Shape;172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213" y="1655900"/>
            <a:ext cx="1995500" cy="14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0" name="Google Shape;1730;p53"/>
          <p:cNvSpPr txBox="1"/>
          <p:nvPr/>
        </p:nvSpPr>
        <p:spPr>
          <a:xfrm>
            <a:off x="365138" y="2146300"/>
            <a:ext cx="190140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Pilot run </a:t>
            </a: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1731" name="Google Shape;173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368" y="1673275"/>
            <a:ext cx="1995500" cy="14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53"/>
          <p:cNvSpPr txBox="1"/>
          <p:nvPr/>
        </p:nvSpPr>
        <p:spPr>
          <a:xfrm>
            <a:off x="3025143" y="1793641"/>
            <a:ext cx="2205900" cy="149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Task rounds</a:t>
            </a:r>
            <a:br>
              <a:rPr lang="en" sz="1700" dirty="0">
                <a:latin typeface="Golos Text"/>
                <a:ea typeface="Golos Text"/>
                <a:cs typeface="Golos Text"/>
                <a:sym typeface="Golos Text"/>
              </a:rPr>
            </a:b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Number of errors</a:t>
            </a: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Magnitude of errors</a:t>
            </a:r>
            <a:br>
              <a:rPr lang="en" sz="1700" dirty="0">
                <a:latin typeface="Golos Text"/>
                <a:ea typeface="Golos Text"/>
                <a:cs typeface="Golos Text"/>
                <a:sym typeface="Golos Text"/>
              </a:rPr>
            </a:b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1733" name="Google Shape;173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2850" y="1673275"/>
            <a:ext cx="1995500" cy="14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4" name="Google Shape;1734;p53"/>
          <p:cNvSpPr txBox="1"/>
          <p:nvPr/>
        </p:nvSpPr>
        <p:spPr>
          <a:xfrm>
            <a:off x="5720340" y="1919309"/>
            <a:ext cx="19955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Making adjustments</a:t>
            </a:r>
            <a:br>
              <a:rPr lang="en" sz="1700" dirty="0">
                <a:latin typeface="Golos Text"/>
                <a:ea typeface="Golos Text"/>
                <a:cs typeface="Golos Text"/>
                <a:sym typeface="Golos Text"/>
              </a:rPr>
            </a:b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 to the task </a:t>
            </a: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32" name="Arrow: Curved Up 31">
            <a:extLst>
              <a:ext uri="{FF2B5EF4-FFF2-40B4-BE49-F238E27FC236}">
                <a16:creationId xmlns:a16="http://schemas.microsoft.com/office/drawing/2014/main" id="{7C95C43E-A074-66D7-141E-9ED2C7DEF081}"/>
              </a:ext>
            </a:extLst>
          </p:cNvPr>
          <p:cNvSpPr/>
          <p:nvPr/>
        </p:nvSpPr>
        <p:spPr>
          <a:xfrm rot="10800000">
            <a:off x="4850026" y="1160724"/>
            <a:ext cx="1038725" cy="615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Curved Up 32">
            <a:extLst>
              <a:ext uri="{FF2B5EF4-FFF2-40B4-BE49-F238E27FC236}">
                <a16:creationId xmlns:a16="http://schemas.microsoft.com/office/drawing/2014/main" id="{047801D2-ACB5-756F-BB6F-B5DE58AA9515}"/>
              </a:ext>
            </a:extLst>
          </p:cNvPr>
          <p:cNvSpPr/>
          <p:nvPr/>
        </p:nvSpPr>
        <p:spPr>
          <a:xfrm>
            <a:off x="4956923" y="3002499"/>
            <a:ext cx="1038725" cy="615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10E4878-1284-44FE-2FDD-FBB8DC948800}"/>
              </a:ext>
            </a:extLst>
          </p:cNvPr>
          <p:cNvSpPr/>
          <p:nvPr/>
        </p:nvSpPr>
        <p:spPr>
          <a:xfrm>
            <a:off x="2400987" y="2235189"/>
            <a:ext cx="694381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54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Verification-</a:t>
            </a:r>
            <a:r>
              <a:rPr lang="en">
                <a:latin typeface="Azeret Mono Black"/>
                <a:ea typeface="Azeret Mono Black"/>
                <a:cs typeface="Azeret Mono Black"/>
                <a:sym typeface="Azeret Mono Black"/>
              </a:rPr>
              <a:t>Testing plan</a:t>
            </a:r>
            <a:endParaRPr sz="1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pic>
        <p:nvPicPr>
          <p:cNvPr id="1740" name="Google Shape;174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586463"/>
            <a:ext cx="66008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36"/>
          <p:cNvSpPr txBox="1">
            <a:spLocks noGrp="1"/>
          </p:cNvSpPr>
          <p:nvPr>
            <p:ph type="title"/>
          </p:nvPr>
        </p:nvSpPr>
        <p:spPr>
          <a:xfrm>
            <a:off x="3987125" y="1801953"/>
            <a:ext cx="4512000" cy="23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100"/>
              <a:t>Our project</a:t>
            </a:r>
            <a:endParaRPr sz="61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100"/>
          </a:p>
        </p:txBody>
      </p:sp>
      <p:sp>
        <p:nvSpPr>
          <p:cNvPr id="1226" name="Google Shape;1226;p36"/>
          <p:cNvSpPr txBox="1">
            <a:spLocks noGrp="1"/>
          </p:cNvSpPr>
          <p:nvPr>
            <p:ph type="subTitle" idx="1"/>
          </p:nvPr>
        </p:nvSpPr>
        <p:spPr>
          <a:xfrm>
            <a:off x="2621075" y="3969975"/>
            <a:ext cx="6106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an interactive mobile app that will collect and analyze data from test subjects in order to examine the PES phenomenon</a:t>
            </a:r>
            <a:endParaRPr sz="1600" b="1"/>
          </a:p>
        </p:txBody>
      </p:sp>
      <p:grpSp>
        <p:nvGrpSpPr>
          <p:cNvPr id="1227" name="Google Shape;1227;p36"/>
          <p:cNvGrpSpPr/>
          <p:nvPr/>
        </p:nvGrpSpPr>
        <p:grpSpPr>
          <a:xfrm flipH="1">
            <a:off x="5167271" y="1537736"/>
            <a:ext cx="1177770" cy="440369"/>
            <a:chOff x="3958600" y="2331125"/>
            <a:chExt cx="1443700" cy="539800"/>
          </a:xfrm>
        </p:grpSpPr>
        <p:sp>
          <p:nvSpPr>
            <p:cNvPr id="1228" name="Google Shape;1228;p36"/>
            <p:cNvSpPr/>
            <p:nvPr/>
          </p:nvSpPr>
          <p:spPr>
            <a:xfrm>
              <a:off x="3958600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4233423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4508931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4783755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54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5059349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5334857" y="2331125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3958600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4233423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4508931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4783755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5059349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5334857" y="2571968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3958600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4233423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4508931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4783755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5059349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5334857" y="2812811"/>
              <a:ext cx="67443" cy="58114"/>
            </a:xfrm>
            <a:custGeom>
              <a:avLst/>
              <a:gdLst/>
              <a:ahLst/>
              <a:cxnLst/>
              <a:rect l="l" t="t" r="r" b="b"/>
              <a:pathLst>
                <a:path w="788" h="679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46" name="Google Shape;1246;p36"/>
          <p:cNvCxnSpPr/>
          <p:nvPr/>
        </p:nvCxnSpPr>
        <p:spPr>
          <a:xfrm>
            <a:off x="4480650" y="3669175"/>
            <a:ext cx="390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47" name="Google Shape;1247;p36"/>
          <p:cNvGrpSpPr/>
          <p:nvPr/>
        </p:nvGrpSpPr>
        <p:grpSpPr>
          <a:xfrm>
            <a:off x="-927448" y="1624479"/>
            <a:ext cx="5447944" cy="6866524"/>
            <a:chOff x="-927448" y="1624479"/>
            <a:chExt cx="5447944" cy="6866524"/>
          </a:xfrm>
        </p:grpSpPr>
        <p:grpSp>
          <p:nvGrpSpPr>
            <p:cNvPr id="1248" name="Google Shape;1248;p36"/>
            <p:cNvGrpSpPr/>
            <p:nvPr/>
          </p:nvGrpSpPr>
          <p:grpSpPr>
            <a:xfrm rot="-6289061">
              <a:off x="-1220593" y="3038218"/>
              <a:ext cx="6034233" cy="4039045"/>
              <a:chOff x="-1903175" y="-717750"/>
              <a:chExt cx="5012081" cy="3354863"/>
            </a:xfrm>
          </p:grpSpPr>
          <p:sp>
            <p:nvSpPr>
              <p:cNvPr id="1249" name="Google Shape;1249;p36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6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6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6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6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6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6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6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6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6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6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6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6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6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6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6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6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6" name="Google Shape;1266;p36"/>
            <p:cNvSpPr/>
            <p:nvPr/>
          </p:nvSpPr>
          <p:spPr>
            <a:xfrm rot="5400000" flipH="1">
              <a:off x="-721367" y="4683008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67" name="Google Shape;1267;p36"/>
          <p:cNvPicPr preferRelativeResize="0"/>
          <p:nvPr/>
        </p:nvPicPr>
        <p:blipFill rotWithShape="1">
          <a:blip r:embed="rId3">
            <a:alphaModFix/>
          </a:blip>
          <a:srcRect l="4809" t="1885" r="7424" b="2903"/>
          <a:stretch/>
        </p:blipFill>
        <p:spPr>
          <a:xfrm>
            <a:off x="171825" y="582000"/>
            <a:ext cx="4577274" cy="27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55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Verification-</a:t>
            </a:r>
            <a:r>
              <a:rPr lang="en">
                <a:latin typeface="Azeret Mono Black"/>
                <a:ea typeface="Azeret Mono Black"/>
                <a:cs typeface="Azeret Mono Black"/>
                <a:sym typeface="Azeret Mono Black"/>
              </a:rPr>
              <a:t>Testing plan</a:t>
            </a:r>
            <a:endParaRPr sz="1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pic>
        <p:nvPicPr>
          <p:cNvPr id="1746" name="Google Shape;174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00" y="1464675"/>
            <a:ext cx="7778275" cy="33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56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Verification-</a:t>
            </a:r>
            <a:r>
              <a:rPr lang="en">
                <a:latin typeface="Azeret Mono Black"/>
                <a:ea typeface="Azeret Mono Black"/>
                <a:cs typeface="Azeret Mono Black"/>
                <a:sym typeface="Azeret Mono Black"/>
              </a:rPr>
              <a:t>Testing plan</a:t>
            </a:r>
            <a:endParaRPr sz="1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pic>
        <p:nvPicPr>
          <p:cNvPr id="1752" name="Google Shape;175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510275"/>
            <a:ext cx="66103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57"/>
          <p:cNvSpPr txBox="1">
            <a:spLocks noGrp="1"/>
          </p:cNvSpPr>
          <p:nvPr>
            <p:ph type="title"/>
          </p:nvPr>
        </p:nvSpPr>
        <p:spPr>
          <a:xfrm>
            <a:off x="-198650" y="257150"/>
            <a:ext cx="5359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Challenges</a:t>
            </a:r>
            <a:endParaRPr/>
          </a:p>
        </p:txBody>
      </p:sp>
      <p:grpSp>
        <p:nvGrpSpPr>
          <p:cNvPr id="1758" name="Google Shape;1758;p57"/>
          <p:cNvGrpSpPr/>
          <p:nvPr/>
        </p:nvGrpSpPr>
        <p:grpSpPr>
          <a:xfrm flipH="1">
            <a:off x="5167271" y="1690136"/>
            <a:ext cx="1177770" cy="440369"/>
            <a:chOff x="3958600" y="2331125"/>
            <a:chExt cx="1443700" cy="539800"/>
          </a:xfrm>
        </p:grpSpPr>
        <p:sp>
          <p:nvSpPr>
            <p:cNvPr id="1759" name="Google Shape;1759;p57"/>
            <p:cNvSpPr/>
            <p:nvPr/>
          </p:nvSpPr>
          <p:spPr>
            <a:xfrm>
              <a:off x="3958600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7"/>
            <p:cNvSpPr/>
            <p:nvPr/>
          </p:nvSpPr>
          <p:spPr>
            <a:xfrm>
              <a:off x="4233423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7"/>
            <p:cNvSpPr/>
            <p:nvPr/>
          </p:nvSpPr>
          <p:spPr>
            <a:xfrm>
              <a:off x="4508931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7"/>
            <p:cNvSpPr/>
            <p:nvPr/>
          </p:nvSpPr>
          <p:spPr>
            <a:xfrm>
              <a:off x="4783755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54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7"/>
            <p:cNvSpPr/>
            <p:nvPr/>
          </p:nvSpPr>
          <p:spPr>
            <a:xfrm>
              <a:off x="5059349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7"/>
            <p:cNvSpPr/>
            <p:nvPr/>
          </p:nvSpPr>
          <p:spPr>
            <a:xfrm>
              <a:off x="5334857" y="2331125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7"/>
            <p:cNvSpPr/>
            <p:nvPr/>
          </p:nvSpPr>
          <p:spPr>
            <a:xfrm>
              <a:off x="3958600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7"/>
            <p:cNvSpPr/>
            <p:nvPr/>
          </p:nvSpPr>
          <p:spPr>
            <a:xfrm>
              <a:off x="4233423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7"/>
            <p:cNvSpPr/>
            <p:nvPr/>
          </p:nvSpPr>
          <p:spPr>
            <a:xfrm>
              <a:off x="4508931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7"/>
            <p:cNvSpPr/>
            <p:nvPr/>
          </p:nvSpPr>
          <p:spPr>
            <a:xfrm>
              <a:off x="4783755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7"/>
            <p:cNvSpPr/>
            <p:nvPr/>
          </p:nvSpPr>
          <p:spPr>
            <a:xfrm>
              <a:off x="5059349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7"/>
            <p:cNvSpPr/>
            <p:nvPr/>
          </p:nvSpPr>
          <p:spPr>
            <a:xfrm>
              <a:off x="5334857" y="2571968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7"/>
            <p:cNvSpPr/>
            <p:nvPr/>
          </p:nvSpPr>
          <p:spPr>
            <a:xfrm>
              <a:off x="3958600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7"/>
            <p:cNvSpPr/>
            <p:nvPr/>
          </p:nvSpPr>
          <p:spPr>
            <a:xfrm>
              <a:off x="4233423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7"/>
            <p:cNvSpPr/>
            <p:nvPr/>
          </p:nvSpPr>
          <p:spPr>
            <a:xfrm>
              <a:off x="4508931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7"/>
            <p:cNvSpPr/>
            <p:nvPr/>
          </p:nvSpPr>
          <p:spPr>
            <a:xfrm>
              <a:off x="4783755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7"/>
            <p:cNvSpPr/>
            <p:nvPr/>
          </p:nvSpPr>
          <p:spPr>
            <a:xfrm>
              <a:off x="5059349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7"/>
            <p:cNvSpPr/>
            <p:nvPr/>
          </p:nvSpPr>
          <p:spPr>
            <a:xfrm>
              <a:off x="5334857" y="2812811"/>
              <a:ext cx="67443" cy="58114"/>
            </a:xfrm>
            <a:custGeom>
              <a:avLst/>
              <a:gdLst/>
              <a:ahLst/>
              <a:cxnLst/>
              <a:rect l="l" t="t" r="r" b="b"/>
              <a:pathLst>
                <a:path w="788" h="679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7" name="Google Shape;1777;p57"/>
          <p:cNvGrpSpPr/>
          <p:nvPr/>
        </p:nvGrpSpPr>
        <p:grpSpPr>
          <a:xfrm>
            <a:off x="-927448" y="1776879"/>
            <a:ext cx="5447944" cy="6866524"/>
            <a:chOff x="-927448" y="1624479"/>
            <a:chExt cx="5447944" cy="6866524"/>
          </a:xfrm>
        </p:grpSpPr>
        <p:grpSp>
          <p:nvGrpSpPr>
            <p:cNvPr id="1778" name="Google Shape;1778;p57"/>
            <p:cNvGrpSpPr/>
            <p:nvPr/>
          </p:nvGrpSpPr>
          <p:grpSpPr>
            <a:xfrm rot="-6289061">
              <a:off x="-1220593" y="3038218"/>
              <a:ext cx="6034233" cy="4039045"/>
              <a:chOff x="-1903175" y="-717750"/>
              <a:chExt cx="5012081" cy="3354863"/>
            </a:xfrm>
          </p:grpSpPr>
          <p:sp>
            <p:nvSpPr>
              <p:cNvPr id="1779" name="Google Shape;1779;p57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7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7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57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7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57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7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7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7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7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7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7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7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7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7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7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7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4050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6" name="Google Shape;1796;p57"/>
            <p:cNvSpPr/>
            <p:nvPr/>
          </p:nvSpPr>
          <p:spPr>
            <a:xfrm rot="5400000" flipH="1">
              <a:off x="-721367" y="4683008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97" name="Google Shape;179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925" y="3699350"/>
            <a:ext cx="4851525" cy="8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8" name="Google Shape;1798;p57"/>
          <p:cNvSpPr txBox="1"/>
          <p:nvPr/>
        </p:nvSpPr>
        <p:spPr>
          <a:xfrm>
            <a:off x="3744434" y="3833150"/>
            <a:ext cx="520931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Variability in Attention and Focus, Individual Differences within the ADHD Group</a:t>
            </a:r>
            <a:endParaRPr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1799" name="Google Shape;179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925" y="2556350"/>
            <a:ext cx="4851525" cy="8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0" name="Google Shape;180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00" y="1424100"/>
            <a:ext cx="4851525" cy="8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1" name="Google Shape;1801;p57"/>
          <p:cNvSpPr txBox="1">
            <a:spLocks noGrp="1"/>
          </p:cNvSpPr>
          <p:nvPr>
            <p:ph type="subTitle" idx="1"/>
          </p:nvPr>
        </p:nvSpPr>
        <p:spPr>
          <a:xfrm>
            <a:off x="314850" y="1506738"/>
            <a:ext cx="4430582" cy="67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Golos Text"/>
                <a:ea typeface="Golos Text"/>
                <a:cs typeface="Golos Text"/>
                <a:sym typeface="Golos Text"/>
              </a:rPr>
              <a:t>Programming in an unfamiliar environment with graphical features</a:t>
            </a:r>
            <a:endParaRPr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802" name="Google Shape;1802;p57"/>
          <p:cNvSpPr txBox="1"/>
          <p:nvPr/>
        </p:nvSpPr>
        <p:spPr>
          <a:xfrm>
            <a:off x="2426525" y="2589725"/>
            <a:ext cx="4194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The task will not reproduce the post error slowing phenomenon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58"/>
          <p:cNvSpPr txBox="1">
            <a:spLocks noGrp="1"/>
          </p:cNvSpPr>
          <p:nvPr>
            <p:ph type="subTitle" idx="1"/>
          </p:nvPr>
        </p:nvSpPr>
        <p:spPr>
          <a:xfrm>
            <a:off x="1487300" y="3253625"/>
            <a:ext cx="68541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>
                <a:latin typeface="Golos Text"/>
                <a:ea typeface="Golos Text"/>
                <a:cs typeface="Golos Text"/>
                <a:sym typeface="Golos Text"/>
              </a:rPr>
              <a:t>Thank you for listening!</a:t>
            </a:r>
            <a:endParaRPr sz="4400">
              <a:latin typeface="Golos Text"/>
              <a:ea typeface="Golos Text"/>
              <a:cs typeface="Golos Text"/>
              <a:sym typeface="Golos Text"/>
            </a:endParaRPr>
          </a:p>
        </p:txBody>
      </p:sp>
      <p:grpSp>
        <p:nvGrpSpPr>
          <p:cNvPr id="1808" name="Google Shape;1808;p58"/>
          <p:cNvGrpSpPr/>
          <p:nvPr/>
        </p:nvGrpSpPr>
        <p:grpSpPr>
          <a:xfrm rot="5400000" flipH="1">
            <a:off x="634934" y="911336"/>
            <a:ext cx="1177770" cy="440369"/>
            <a:chOff x="3958600" y="2331125"/>
            <a:chExt cx="1443700" cy="539800"/>
          </a:xfrm>
        </p:grpSpPr>
        <p:sp>
          <p:nvSpPr>
            <p:cNvPr id="1809" name="Google Shape;1809;p58"/>
            <p:cNvSpPr/>
            <p:nvPr/>
          </p:nvSpPr>
          <p:spPr>
            <a:xfrm>
              <a:off x="3958600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8"/>
            <p:cNvSpPr/>
            <p:nvPr/>
          </p:nvSpPr>
          <p:spPr>
            <a:xfrm>
              <a:off x="4233423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8"/>
            <p:cNvSpPr/>
            <p:nvPr/>
          </p:nvSpPr>
          <p:spPr>
            <a:xfrm>
              <a:off x="4508931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8"/>
            <p:cNvSpPr/>
            <p:nvPr/>
          </p:nvSpPr>
          <p:spPr>
            <a:xfrm>
              <a:off x="4783755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54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8"/>
            <p:cNvSpPr/>
            <p:nvPr/>
          </p:nvSpPr>
          <p:spPr>
            <a:xfrm>
              <a:off x="5059349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8"/>
            <p:cNvSpPr/>
            <p:nvPr/>
          </p:nvSpPr>
          <p:spPr>
            <a:xfrm>
              <a:off x="5334857" y="2331125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8"/>
            <p:cNvSpPr/>
            <p:nvPr/>
          </p:nvSpPr>
          <p:spPr>
            <a:xfrm>
              <a:off x="3958600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8"/>
            <p:cNvSpPr/>
            <p:nvPr/>
          </p:nvSpPr>
          <p:spPr>
            <a:xfrm>
              <a:off x="4233423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8"/>
            <p:cNvSpPr/>
            <p:nvPr/>
          </p:nvSpPr>
          <p:spPr>
            <a:xfrm>
              <a:off x="4508931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8"/>
            <p:cNvSpPr/>
            <p:nvPr/>
          </p:nvSpPr>
          <p:spPr>
            <a:xfrm>
              <a:off x="4783755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8"/>
            <p:cNvSpPr/>
            <p:nvPr/>
          </p:nvSpPr>
          <p:spPr>
            <a:xfrm>
              <a:off x="5059349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8"/>
            <p:cNvSpPr/>
            <p:nvPr/>
          </p:nvSpPr>
          <p:spPr>
            <a:xfrm>
              <a:off x="5334857" y="2571968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8"/>
            <p:cNvSpPr/>
            <p:nvPr/>
          </p:nvSpPr>
          <p:spPr>
            <a:xfrm>
              <a:off x="3958600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8"/>
            <p:cNvSpPr/>
            <p:nvPr/>
          </p:nvSpPr>
          <p:spPr>
            <a:xfrm>
              <a:off x="4233423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8"/>
            <p:cNvSpPr/>
            <p:nvPr/>
          </p:nvSpPr>
          <p:spPr>
            <a:xfrm>
              <a:off x="4508931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8"/>
            <p:cNvSpPr/>
            <p:nvPr/>
          </p:nvSpPr>
          <p:spPr>
            <a:xfrm>
              <a:off x="4783755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8"/>
            <p:cNvSpPr/>
            <p:nvPr/>
          </p:nvSpPr>
          <p:spPr>
            <a:xfrm>
              <a:off x="5059349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8"/>
            <p:cNvSpPr/>
            <p:nvPr/>
          </p:nvSpPr>
          <p:spPr>
            <a:xfrm>
              <a:off x="5334857" y="2812811"/>
              <a:ext cx="67443" cy="58114"/>
            </a:xfrm>
            <a:custGeom>
              <a:avLst/>
              <a:gdLst/>
              <a:ahLst/>
              <a:cxnLst/>
              <a:rect l="l" t="t" r="r" b="b"/>
              <a:pathLst>
                <a:path w="788" h="679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7" name="Google Shape;1827;p5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469" b="6367"/>
          <a:stretch/>
        </p:blipFill>
        <p:spPr>
          <a:xfrm>
            <a:off x="1755575" y="770750"/>
            <a:ext cx="5695200" cy="2442300"/>
          </a:xfrm>
          <a:prstGeom prst="round1Rect">
            <a:avLst>
              <a:gd name="adj" fmla="val 39929"/>
            </a:avLst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37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 dirty="0">
                <a:latin typeface="Azeret Mono SemiBold"/>
                <a:ea typeface="Azeret Mono SemiBold"/>
                <a:cs typeface="Azeret Mono SemiBold"/>
                <a:sym typeface="Azeret Mono SemiBold"/>
              </a:rPr>
              <a:t>Error Detection</a:t>
            </a:r>
            <a:r>
              <a:rPr lang="en" sz="3200" b="0" dirty="0">
                <a:latin typeface="Azeret Mono SemiBold"/>
                <a:ea typeface="Azeret Mono SemiBold"/>
                <a:cs typeface="Azeret Mono SemiBold"/>
                <a:sym typeface="Azeret Mono SemiBold"/>
              </a:rPr>
              <a:t> </a:t>
            </a:r>
            <a:r>
              <a:rPr lang="en" b="0" dirty="0">
                <a:latin typeface="Azeret Mono Black"/>
                <a:ea typeface="Azeret Mono Black"/>
                <a:cs typeface="Azeret Mono Black"/>
                <a:sym typeface="Azeret Mono Black"/>
              </a:rPr>
              <a:t>Monitoring</a:t>
            </a:r>
            <a:endParaRPr sz="3200" b="0" dirty="0"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sp>
        <p:nvSpPr>
          <p:cNvPr id="1273" name="Google Shape;1273;p37"/>
          <p:cNvSpPr txBox="1">
            <a:spLocks noGrp="1"/>
          </p:cNvSpPr>
          <p:nvPr>
            <p:ph type="subTitle" idx="1"/>
          </p:nvPr>
        </p:nvSpPr>
        <p:spPr>
          <a:xfrm>
            <a:off x="971143" y="1189739"/>
            <a:ext cx="7286100" cy="4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1274" name="Google Shape;1274;p37"/>
          <p:cNvSpPr txBox="1">
            <a:spLocks noGrp="1"/>
          </p:cNvSpPr>
          <p:nvPr>
            <p:ph type="subTitle" idx="2"/>
          </p:nvPr>
        </p:nvSpPr>
        <p:spPr>
          <a:xfrm>
            <a:off x="971150" y="1680574"/>
            <a:ext cx="6354560" cy="12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A cognitive process by which individuals can identify and detect errors or mistakes in their actions, or behavior</a:t>
            </a: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275" name="Google Shape;1275;p37"/>
          <p:cNvSpPr txBox="1">
            <a:spLocks noGrp="1"/>
          </p:cNvSpPr>
          <p:nvPr>
            <p:ph type="subTitle" idx="5"/>
          </p:nvPr>
        </p:nvSpPr>
        <p:spPr>
          <a:xfrm>
            <a:off x="970950" y="2782033"/>
            <a:ext cx="7286100" cy="4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Error Monitoring</a:t>
            </a: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 methods</a:t>
            </a:r>
            <a:endParaRPr/>
          </a:p>
        </p:txBody>
      </p:sp>
      <p:cxnSp>
        <p:nvCxnSpPr>
          <p:cNvPr id="1276" name="Google Shape;1276;p37"/>
          <p:cNvCxnSpPr/>
          <p:nvPr/>
        </p:nvCxnSpPr>
        <p:spPr>
          <a:xfrm>
            <a:off x="1076150" y="1676878"/>
            <a:ext cx="308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7" name="Google Shape;1277;p37"/>
          <p:cNvCxnSpPr/>
          <p:nvPr/>
        </p:nvCxnSpPr>
        <p:spPr>
          <a:xfrm>
            <a:off x="970950" y="3287987"/>
            <a:ext cx="5464500" cy="3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8" name="Google Shape;1278;p37"/>
          <p:cNvSpPr txBox="1">
            <a:spLocks noGrp="1"/>
          </p:cNvSpPr>
          <p:nvPr>
            <p:ph type="subTitle" idx="6"/>
          </p:nvPr>
        </p:nvSpPr>
        <p:spPr>
          <a:xfrm>
            <a:off x="1076150" y="3332816"/>
            <a:ext cx="7286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Golos Text"/>
              <a:buChar char="●"/>
            </a:pP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Stroop Task </a:t>
            </a: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olos Text"/>
              <a:buChar char="●"/>
            </a:pP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Flanker Task</a:t>
            </a: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38"/>
          <p:cNvSpPr txBox="1">
            <a:spLocks noGrp="1"/>
          </p:cNvSpPr>
          <p:nvPr>
            <p:ph type="subTitle" idx="1"/>
          </p:nvPr>
        </p:nvSpPr>
        <p:spPr>
          <a:xfrm>
            <a:off x="742550" y="879645"/>
            <a:ext cx="7087657" cy="4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Brain Activity and Cognitive Error Monitoring  </a:t>
            </a:r>
            <a:endParaRPr sz="3200" dirty="0"/>
          </a:p>
        </p:txBody>
      </p:sp>
      <p:sp>
        <p:nvSpPr>
          <p:cNvPr id="1284" name="Google Shape;1284;p38"/>
          <p:cNvSpPr txBox="1">
            <a:spLocks noGrp="1"/>
          </p:cNvSpPr>
          <p:nvPr>
            <p:ph type="subTitle" idx="2"/>
          </p:nvPr>
        </p:nvSpPr>
        <p:spPr>
          <a:xfrm>
            <a:off x="839666" y="1572993"/>
            <a:ext cx="6093774" cy="965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While making a mistake or an error there are certain regions in the brain that respond to those mistakes and affect the cognitive actions afterward.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cxnSp>
        <p:nvCxnSpPr>
          <p:cNvPr id="1286" name="Google Shape;1286;p38"/>
          <p:cNvCxnSpPr/>
          <p:nvPr/>
        </p:nvCxnSpPr>
        <p:spPr>
          <a:xfrm rot="10800000" flipH="1">
            <a:off x="618950" y="1275254"/>
            <a:ext cx="7644300" cy="1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89" name="Google Shape;1289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487"/>
          <a:stretch/>
        </p:blipFill>
        <p:spPr>
          <a:xfrm>
            <a:off x="5308007" y="2676577"/>
            <a:ext cx="2742916" cy="2011036"/>
          </a:xfrm>
          <a:prstGeom prst="round1Rect">
            <a:avLst>
              <a:gd name="adj" fmla="val 22473"/>
            </a:avLst>
          </a:prstGeom>
          <a:noFill/>
          <a:ln>
            <a:noFill/>
          </a:ln>
        </p:spPr>
      </p:pic>
      <p:sp>
        <p:nvSpPr>
          <p:cNvPr id="2" name="Google Shape;1288;p38">
            <a:extLst>
              <a:ext uri="{FF2B5EF4-FFF2-40B4-BE49-F238E27FC236}">
                <a16:creationId xmlns:a16="http://schemas.microsoft.com/office/drawing/2014/main" id="{6351B839-E975-48E1-41AE-02A995ADD780}"/>
              </a:ext>
            </a:extLst>
          </p:cNvPr>
          <p:cNvSpPr txBox="1">
            <a:spLocks/>
          </p:cNvSpPr>
          <p:nvPr/>
        </p:nvSpPr>
        <p:spPr>
          <a:xfrm>
            <a:off x="865943" y="2718996"/>
            <a:ext cx="4483824" cy="80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None/>
              <a:defRPr sz="1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None/>
              <a:defRPr sz="1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None/>
              <a:defRPr sz="1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None/>
              <a:defRPr sz="1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None/>
              <a:defRPr sz="1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None/>
              <a:defRPr sz="1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None/>
              <a:defRPr sz="1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None/>
              <a:defRPr sz="1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None/>
              <a:defRPr sz="1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>
              <a:buFont typeface="Golos Text"/>
              <a:buChar char="●"/>
            </a:pP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pMFC(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posterior Medial Frontal Cortex</a:t>
            </a: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)</a:t>
            </a:r>
            <a:endParaRPr lang="en-US" sz="1700" dirty="0">
              <a:latin typeface="Golos Text"/>
              <a:ea typeface="Golos Text"/>
              <a:cs typeface="Golos Text"/>
              <a:sym typeface="Golos Text"/>
            </a:endParaRPr>
          </a:p>
          <a:p>
            <a:pPr>
              <a:buFont typeface="Albert Sans"/>
              <a:buChar char="●"/>
            </a:pPr>
            <a:r>
              <a:rPr lang="en-US" sz="1700" dirty="0">
                <a:latin typeface="Golos Text"/>
                <a:ea typeface="Golos Text"/>
                <a:cs typeface="Golos Text"/>
                <a:sym typeface="Golos Text"/>
              </a:rPr>
              <a:t>ACC(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Anterior Cingulate Cortex</a:t>
            </a:r>
            <a:r>
              <a:rPr lang="en-US" sz="1700" dirty="0">
                <a:latin typeface="Golos Text"/>
                <a:ea typeface="Golos Text"/>
                <a:cs typeface="Golos Text"/>
                <a:sym typeface="Golos Text"/>
              </a:rPr>
              <a:t>)</a:t>
            </a:r>
          </a:p>
          <a:p>
            <a:pPr>
              <a:buFont typeface="Albert Sans"/>
              <a:buChar char="●"/>
            </a:pPr>
            <a:endParaRPr lang="en-US" sz="1700" dirty="0"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85;p38">
            <a:extLst>
              <a:ext uri="{FF2B5EF4-FFF2-40B4-BE49-F238E27FC236}">
                <a16:creationId xmlns:a16="http://schemas.microsoft.com/office/drawing/2014/main" id="{E1EE6EBD-AE52-DEFF-DDF6-CF2A93C563DD}"/>
              </a:ext>
            </a:extLst>
          </p:cNvPr>
          <p:cNvSpPr txBox="1">
            <a:spLocks/>
          </p:cNvSpPr>
          <p:nvPr/>
        </p:nvSpPr>
        <p:spPr>
          <a:xfrm>
            <a:off x="679292" y="743927"/>
            <a:ext cx="7286100" cy="5238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3200" dirty="0">
                <a:solidFill>
                  <a:schemeClr val="dk1"/>
                </a:solidFill>
                <a:latin typeface="Azeret Mono SemiBold"/>
                <a:cs typeface="Azeret Mono SemiBold"/>
                <a:sym typeface="Azeret Mono SemiBold"/>
              </a:rPr>
              <a:t>ADHD and Error Detection</a:t>
            </a:r>
          </a:p>
        </p:txBody>
      </p:sp>
      <p:cxnSp>
        <p:nvCxnSpPr>
          <p:cNvPr id="5" name="Google Shape;1287;p38">
            <a:extLst>
              <a:ext uri="{FF2B5EF4-FFF2-40B4-BE49-F238E27FC236}">
                <a16:creationId xmlns:a16="http://schemas.microsoft.com/office/drawing/2014/main" id="{A502D6F8-7F92-15B3-9B98-80E529F6C412}"/>
              </a:ext>
            </a:extLst>
          </p:cNvPr>
          <p:cNvCxnSpPr>
            <a:cxnSpLocks/>
          </p:cNvCxnSpPr>
          <p:nvPr/>
        </p:nvCxnSpPr>
        <p:spPr>
          <a:xfrm>
            <a:off x="679292" y="1262119"/>
            <a:ext cx="6751522" cy="3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288;p38">
            <a:extLst>
              <a:ext uri="{FF2B5EF4-FFF2-40B4-BE49-F238E27FC236}">
                <a16:creationId xmlns:a16="http://schemas.microsoft.com/office/drawing/2014/main" id="{80DABB68-676C-52E7-E2A6-45A35A60E752}"/>
              </a:ext>
            </a:extLst>
          </p:cNvPr>
          <p:cNvSpPr txBox="1">
            <a:spLocks/>
          </p:cNvSpPr>
          <p:nvPr/>
        </p:nvSpPr>
        <p:spPr>
          <a:xfrm>
            <a:off x="592674" y="1366591"/>
            <a:ext cx="7286100" cy="14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23850">
              <a:buSzPts val="1500"/>
              <a:buFont typeface="Golos Text"/>
              <a:buChar char="●"/>
            </a:pPr>
            <a:r>
              <a:rPr lang="en-US" sz="1700" dirty="0">
                <a:latin typeface="Golos Text"/>
                <a:ea typeface="Golos Text"/>
                <a:cs typeface="Golos Text"/>
                <a:sym typeface="Golos Text"/>
              </a:rPr>
              <a:t>Attention Deficit Hyperactivity Disorder (ADHD) is a common mental disorder that interferes with day-to-day activities.</a:t>
            </a:r>
          </a:p>
          <a:p>
            <a:pPr marL="457200"/>
            <a:endParaRPr lang="en-US" sz="1700" dirty="0">
              <a:latin typeface="Golos Text"/>
              <a:ea typeface="Golos Text"/>
              <a:cs typeface="Golos Text"/>
              <a:sym typeface="Golos Text"/>
            </a:endParaRPr>
          </a:p>
          <a:p>
            <a:pPr marL="457200" indent="-323850">
              <a:buSzPts val="1500"/>
              <a:buFont typeface="Arial"/>
              <a:buChar char="●"/>
            </a:pPr>
            <a:r>
              <a:rPr lang="en-US" sz="1700" dirty="0">
                <a:latin typeface="Golos Text"/>
                <a:ea typeface="Golos Text"/>
                <a:cs typeface="Golos Text"/>
                <a:sym typeface="Golos Text"/>
              </a:rPr>
              <a:t>Studies showed that people with ADHD have a limitation in their ability to detect and monitor errors.</a:t>
            </a:r>
          </a:p>
        </p:txBody>
      </p:sp>
    </p:spTree>
    <p:extLst>
      <p:ext uri="{BB962C8B-B14F-4D97-AF65-F5344CB8AC3E}">
        <p14:creationId xmlns:p14="http://schemas.microsoft.com/office/powerpoint/2010/main" val="197302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39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b="0" dirty="0">
                <a:latin typeface="Azeret Mono SemiBold"/>
                <a:ea typeface="Azeret Mono SemiBold"/>
                <a:cs typeface="Azeret Mono SemiBold"/>
                <a:sym typeface="Azeret Mono SemiBold"/>
              </a:rPr>
              <a:t>Pos</a:t>
            </a:r>
            <a:r>
              <a:rPr lang="en" b="0" dirty="0">
                <a:latin typeface="Azeret Mono SemiBold"/>
                <a:ea typeface="Azeret Mono SemiBold"/>
                <a:cs typeface="Azeret Mono SemiBold"/>
                <a:sym typeface="Azeret Mono SemiBold"/>
              </a:rPr>
              <a:t>t error</a:t>
            </a:r>
            <a:r>
              <a:rPr lang="en" sz="3200" b="0" dirty="0">
                <a:latin typeface="Azeret Mono SemiBold"/>
                <a:ea typeface="Azeret Mono SemiBold"/>
                <a:cs typeface="Azeret Mono SemiBold"/>
                <a:sym typeface="Azeret Mono SemiBold"/>
              </a:rPr>
              <a:t> </a:t>
            </a:r>
            <a:r>
              <a:rPr lang="en" sz="3200" b="0" dirty="0">
                <a:latin typeface="Azeret Mono Black"/>
                <a:ea typeface="Azeret Mono Black"/>
                <a:cs typeface="Azeret Mono Black"/>
                <a:sym typeface="Azeret Mono Black"/>
              </a:rPr>
              <a:t>s</a:t>
            </a:r>
            <a:r>
              <a:rPr lang="en" b="0" dirty="0">
                <a:latin typeface="Azeret Mono Black"/>
                <a:ea typeface="Azeret Mono Black"/>
                <a:cs typeface="Azeret Mono Black"/>
                <a:sym typeface="Azeret Mono Black"/>
              </a:rPr>
              <a:t>lowing</a:t>
            </a:r>
            <a:endParaRPr sz="3200" b="0" dirty="0"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sp>
        <p:nvSpPr>
          <p:cNvPr id="1295" name="Google Shape;1295;p39"/>
          <p:cNvSpPr txBox="1">
            <a:spLocks noGrp="1"/>
          </p:cNvSpPr>
          <p:nvPr>
            <p:ph type="subTitle" idx="1"/>
          </p:nvPr>
        </p:nvSpPr>
        <p:spPr>
          <a:xfrm>
            <a:off x="971143" y="1189739"/>
            <a:ext cx="7286100" cy="4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1296" name="Google Shape;1296;p39"/>
          <p:cNvSpPr txBox="1">
            <a:spLocks noGrp="1"/>
          </p:cNvSpPr>
          <p:nvPr>
            <p:ph type="subTitle" idx="2"/>
          </p:nvPr>
        </p:nvSpPr>
        <p:spPr>
          <a:xfrm>
            <a:off x="971149" y="1775165"/>
            <a:ext cx="6491195" cy="12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A cognitive phenomenon where individuals tend to exhibit slower response times and more careful behavior and actions following an error or mistake on a task. </a:t>
            </a: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cxnSp>
        <p:nvCxnSpPr>
          <p:cNvPr id="1297" name="Google Shape;1297;p39"/>
          <p:cNvCxnSpPr/>
          <p:nvPr/>
        </p:nvCxnSpPr>
        <p:spPr>
          <a:xfrm>
            <a:off x="1076150" y="1676878"/>
            <a:ext cx="308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0"/>
          <p:cNvSpPr/>
          <p:nvPr/>
        </p:nvSpPr>
        <p:spPr>
          <a:xfrm>
            <a:off x="2208346" y="2364563"/>
            <a:ext cx="772200" cy="772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40"/>
          <p:cNvSpPr txBox="1">
            <a:spLocks noGrp="1"/>
          </p:cNvSpPr>
          <p:nvPr>
            <p:ph type="title"/>
          </p:nvPr>
        </p:nvSpPr>
        <p:spPr>
          <a:xfrm>
            <a:off x="1156925" y="173075"/>
            <a:ext cx="52281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research </a:t>
            </a:r>
            <a:endParaRPr/>
          </a:p>
        </p:txBody>
      </p:sp>
      <p:sp>
        <p:nvSpPr>
          <p:cNvPr id="1304" name="Google Shape;1304;p40"/>
          <p:cNvSpPr txBox="1">
            <a:spLocks noGrp="1"/>
          </p:cNvSpPr>
          <p:nvPr>
            <p:ph type="subTitle" idx="1"/>
          </p:nvPr>
        </p:nvSpPr>
        <p:spPr>
          <a:xfrm>
            <a:off x="3282650" y="2389925"/>
            <a:ext cx="59376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Golos Text"/>
                <a:ea typeface="Golos Text"/>
                <a:cs typeface="Golos Text"/>
                <a:sym typeface="Golos Text"/>
              </a:rPr>
              <a:t>What is the Error Detection threshold of 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Golos Text"/>
                <a:ea typeface="Golos Text"/>
                <a:cs typeface="Golos Text"/>
                <a:sym typeface="Golos Text"/>
              </a:rPr>
              <a:t>people in general ?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05" name="Google Shape;1305;p40"/>
          <p:cNvSpPr txBox="1">
            <a:spLocks noGrp="1"/>
          </p:cNvSpPr>
          <p:nvPr>
            <p:ph type="subTitle" idx="3"/>
          </p:nvPr>
        </p:nvSpPr>
        <p:spPr>
          <a:xfrm>
            <a:off x="3206454" y="3482129"/>
            <a:ext cx="44979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Does that threshold differ from people diagnosed with ADHD ?</a:t>
            </a:r>
            <a:endParaRPr/>
          </a:p>
        </p:txBody>
      </p:sp>
      <p:sp>
        <p:nvSpPr>
          <p:cNvPr id="1306" name="Google Shape;1306;p40"/>
          <p:cNvSpPr txBox="1">
            <a:spLocks noGrp="1"/>
          </p:cNvSpPr>
          <p:nvPr>
            <p:ph type="subTitle" idx="5"/>
          </p:nvPr>
        </p:nvSpPr>
        <p:spPr>
          <a:xfrm>
            <a:off x="3206454" y="1145339"/>
            <a:ext cx="44979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Golos Text"/>
                <a:ea typeface="Golos Text"/>
                <a:cs typeface="Golos Text"/>
                <a:sym typeface="Golos Text"/>
              </a:rPr>
              <a:t>Will we reproduce the Post Error Slowing phenomenon  in our task ?</a:t>
            </a:r>
            <a:endParaRPr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07" name="Google Shape;1307;p40"/>
          <p:cNvSpPr/>
          <p:nvPr/>
        </p:nvSpPr>
        <p:spPr>
          <a:xfrm>
            <a:off x="2201646" y="3455682"/>
            <a:ext cx="772200" cy="772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0"/>
          <p:cNvSpPr/>
          <p:nvPr/>
        </p:nvSpPr>
        <p:spPr>
          <a:xfrm>
            <a:off x="2208346" y="1224663"/>
            <a:ext cx="772200" cy="772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9" name="Google Shape;1309;p40"/>
          <p:cNvGrpSpPr/>
          <p:nvPr/>
        </p:nvGrpSpPr>
        <p:grpSpPr>
          <a:xfrm>
            <a:off x="2397679" y="2536132"/>
            <a:ext cx="380676" cy="417536"/>
            <a:chOff x="1420575" y="238125"/>
            <a:chExt cx="4758450" cy="5219200"/>
          </a:xfrm>
        </p:grpSpPr>
        <p:sp>
          <p:nvSpPr>
            <p:cNvPr id="1310" name="Google Shape;1310;p40"/>
            <p:cNvSpPr/>
            <p:nvPr/>
          </p:nvSpPr>
          <p:spPr>
            <a:xfrm>
              <a:off x="2786550" y="238125"/>
              <a:ext cx="3392475" cy="4919950"/>
            </a:xfrm>
            <a:custGeom>
              <a:avLst/>
              <a:gdLst/>
              <a:ahLst/>
              <a:cxnLst/>
              <a:rect l="l" t="t" r="r" b="b"/>
              <a:pathLst>
                <a:path w="135699" h="196798" extrusionOk="0">
                  <a:moveTo>
                    <a:pt x="39731" y="0"/>
                  </a:moveTo>
                  <a:cubicBezTo>
                    <a:pt x="26357" y="0"/>
                    <a:pt x="13407" y="2479"/>
                    <a:pt x="2283" y="7209"/>
                  </a:cubicBezTo>
                  <a:cubicBezTo>
                    <a:pt x="718" y="7861"/>
                    <a:pt x="0" y="9655"/>
                    <a:pt x="652" y="11221"/>
                  </a:cubicBezTo>
                  <a:cubicBezTo>
                    <a:pt x="1142" y="12396"/>
                    <a:pt x="2273" y="13093"/>
                    <a:pt x="3469" y="13093"/>
                  </a:cubicBezTo>
                  <a:cubicBezTo>
                    <a:pt x="3868" y="13093"/>
                    <a:pt x="4273" y="13015"/>
                    <a:pt x="4665" y="12852"/>
                  </a:cubicBezTo>
                  <a:cubicBezTo>
                    <a:pt x="15038" y="8449"/>
                    <a:pt x="27172" y="6133"/>
                    <a:pt x="39731" y="6133"/>
                  </a:cubicBezTo>
                  <a:cubicBezTo>
                    <a:pt x="62206" y="6133"/>
                    <a:pt x="84225" y="11971"/>
                    <a:pt x="100176" y="22149"/>
                  </a:cubicBezTo>
                  <a:cubicBezTo>
                    <a:pt x="119421" y="34479"/>
                    <a:pt x="129599" y="52812"/>
                    <a:pt x="129599" y="75221"/>
                  </a:cubicBezTo>
                  <a:cubicBezTo>
                    <a:pt x="129599" y="102981"/>
                    <a:pt x="125945" y="114365"/>
                    <a:pt x="101774" y="136221"/>
                  </a:cubicBezTo>
                  <a:cubicBezTo>
                    <a:pt x="94826" y="142516"/>
                    <a:pt x="95642" y="156836"/>
                    <a:pt x="104221" y="180029"/>
                  </a:cubicBezTo>
                  <a:cubicBezTo>
                    <a:pt x="104742" y="181399"/>
                    <a:pt x="104645" y="182900"/>
                    <a:pt x="103960" y="184204"/>
                  </a:cubicBezTo>
                  <a:cubicBezTo>
                    <a:pt x="103275" y="185542"/>
                    <a:pt x="102133" y="186455"/>
                    <a:pt x="100698" y="186814"/>
                  </a:cubicBezTo>
                  <a:lnTo>
                    <a:pt x="85334" y="190794"/>
                  </a:lnTo>
                  <a:cubicBezTo>
                    <a:pt x="83703" y="191185"/>
                    <a:pt x="82724" y="192881"/>
                    <a:pt x="83148" y="194512"/>
                  </a:cubicBezTo>
                  <a:cubicBezTo>
                    <a:pt x="83507" y="195882"/>
                    <a:pt x="84746" y="196796"/>
                    <a:pt x="86084" y="196796"/>
                  </a:cubicBezTo>
                  <a:cubicBezTo>
                    <a:pt x="86092" y="196797"/>
                    <a:pt x="86102" y="196797"/>
                    <a:pt x="86114" y="196797"/>
                  </a:cubicBezTo>
                  <a:cubicBezTo>
                    <a:pt x="87088" y="196797"/>
                    <a:pt x="101425" y="192880"/>
                    <a:pt x="102231" y="192751"/>
                  </a:cubicBezTo>
                  <a:cubicBezTo>
                    <a:pt x="105297" y="191935"/>
                    <a:pt x="107907" y="189880"/>
                    <a:pt x="109374" y="187042"/>
                  </a:cubicBezTo>
                  <a:cubicBezTo>
                    <a:pt x="110875" y="184237"/>
                    <a:pt x="111071" y="180877"/>
                    <a:pt x="109962" y="177876"/>
                  </a:cubicBezTo>
                  <a:cubicBezTo>
                    <a:pt x="102753" y="158467"/>
                    <a:pt x="101285" y="144930"/>
                    <a:pt x="105884" y="140755"/>
                  </a:cubicBezTo>
                  <a:cubicBezTo>
                    <a:pt x="131393" y="117660"/>
                    <a:pt x="135699" y="104155"/>
                    <a:pt x="135699" y="75221"/>
                  </a:cubicBezTo>
                  <a:cubicBezTo>
                    <a:pt x="135699" y="50626"/>
                    <a:pt x="124575" y="30500"/>
                    <a:pt x="103470" y="16995"/>
                  </a:cubicBezTo>
                  <a:cubicBezTo>
                    <a:pt x="86573" y="6198"/>
                    <a:pt x="63348" y="0"/>
                    <a:pt x="39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1420575" y="584300"/>
              <a:ext cx="3259575" cy="4873025"/>
            </a:xfrm>
            <a:custGeom>
              <a:avLst/>
              <a:gdLst/>
              <a:ahLst/>
              <a:cxnLst/>
              <a:rect l="l" t="t" r="r" b="b"/>
              <a:pathLst>
                <a:path w="130383" h="194921" extrusionOk="0">
                  <a:moveTo>
                    <a:pt x="45509" y="0"/>
                  </a:moveTo>
                  <a:cubicBezTo>
                    <a:pt x="44908" y="0"/>
                    <a:pt x="44301" y="176"/>
                    <a:pt x="43777" y="538"/>
                  </a:cubicBezTo>
                  <a:cubicBezTo>
                    <a:pt x="27858" y="11499"/>
                    <a:pt x="18790" y="27515"/>
                    <a:pt x="17518" y="46891"/>
                  </a:cubicBezTo>
                  <a:cubicBezTo>
                    <a:pt x="17257" y="51295"/>
                    <a:pt x="15919" y="54100"/>
                    <a:pt x="14745" y="56579"/>
                  </a:cubicBezTo>
                  <a:cubicBezTo>
                    <a:pt x="14093" y="57949"/>
                    <a:pt x="13505" y="59221"/>
                    <a:pt x="13179" y="60592"/>
                  </a:cubicBezTo>
                  <a:cubicBezTo>
                    <a:pt x="12298" y="64408"/>
                    <a:pt x="14386" y="67735"/>
                    <a:pt x="16245" y="70671"/>
                  </a:cubicBezTo>
                  <a:cubicBezTo>
                    <a:pt x="16963" y="71813"/>
                    <a:pt x="17681" y="72922"/>
                    <a:pt x="18105" y="73900"/>
                  </a:cubicBezTo>
                  <a:cubicBezTo>
                    <a:pt x="18398" y="74585"/>
                    <a:pt x="18333" y="75401"/>
                    <a:pt x="17974" y="76053"/>
                  </a:cubicBezTo>
                  <a:cubicBezTo>
                    <a:pt x="15267" y="80881"/>
                    <a:pt x="11874" y="84600"/>
                    <a:pt x="6329" y="88906"/>
                  </a:cubicBezTo>
                  <a:cubicBezTo>
                    <a:pt x="3817" y="90830"/>
                    <a:pt x="1" y="93733"/>
                    <a:pt x="33" y="99018"/>
                  </a:cubicBezTo>
                  <a:cubicBezTo>
                    <a:pt x="33" y="104465"/>
                    <a:pt x="3459" y="108249"/>
                    <a:pt x="10178" y="110304"/>
                  </a:cubicBezTo>
                  <a:cubicBezTo>
                    <a:pt x="11483" y="110728"/>
                    <a:pt x="11972" y="111120"/>
                    <a:pt x="12135" y="111250"/>
                  </a:cubicBezTo>
                  <a:cubicBezTo>
                    <a:pt x="11940" y="112294"/>
                    <a:pt x="9591" y="114675"/>
                    <a:pt x="7242" y="116208"/>
                  </a:cubicBezTo>
                  <a:cubicBezTo>
                    <a:pt x="6884" y="116437"/>
                    <a:pt x="6623" y="116698"/>
                    <a:pt x="6394" y="117057"/>
                  </a:cubicBezTo>
                  <a:cubicBezTo>
                    <a:pt x="5024" y="118981"/>
                    <a:pt x="4372" y="122993"/>
                    <a:pt x="8091" y="125962"/>
                  </a:cubicBezTo>
                  <a:cubicBezTo>
                    <a:pt x="9102" y="126777"/>
                    <a:pt x="9950" y="127527"/>
                    <a:pt x="10602" y="128147"/>
                  </a:cubicBezTo>
                  <a:cubicBezTo>
                    <a:pt x="7830" y="131703"/>
                    <a:pt x="8547" y="135650"/>
                    <a:pt x="10015" y="137803"/>
                  </a:cubicBezTo>
                  <a:cubicBezTo>
                    <a:pt x="10472" y="138455"/>
                    <a:pt x="11124" y="138879"/>
                    <a:pt x="11907" y="139075"/>
                  </a:cubicBezTo>
                  <a:cubicBezTo>
                    <a:pt x="12462" y="139173"/>
                    <a:pt x="14190" y="139695"/>
                    <a:pt x="15463" y="140543"/>
                  </a:cubicBezTo>
                  <a:cubicBezTo>
                    <a:pt x="14125" y="142859"/>
                    <a:pt x="11940" y="146773"/>
                    <a:pt x="13375" y="152841"/>
                  </a:cubicBezTo>
                  <a:cubicBezTo>
                    <a:pt x="15267" y="160571"/>
                    <a:pt x="21138" y="165269"/>
                    <a:pt x="30859" y="166867"/>
                  </a:cubicBezTo>
                  <a:cubicBezTo>
                    <a:pt x="31847" y="167030"/>
                    <a:pt x="32992" y="167103"/>
                    <a:pt x="34272" y="167103"/>
                  </a:cubicBezTo>
                  <a:cubicBezTo>
                    <a:pt x="38614" y="167103"/>
                    <a:pt x="44508" y="166273"/>
                    <a:pt x="51084" y="165367"/>
                  </a:cubicBezTo>
                  <a:cubicBezTo>
                    <a:pt x="52584" y="165138"/>
                    <a:pt x="54085" y="164942"/>
                    <a:pt x="55585" y="164714"/>
                  </a:cubicBezTo>
                  <a:cubicBezTo>
                    <a:pt x="56682" y="164567"/>
                    <a:pt x="57736" y="164496"/>
                    <a:pt x="58750" y="164496"/>
                  </a:cubicBezTo>
                  <a:cubicBezTo>
                    <a:pt x="71455" y="164496"/>
                    <a:pt x="77838" y="175642"/>
                    <a:pt x="82823" y="187907"/>
                  </a:cubicBezTo>
                  <a:cubicBezTo>
                    <a:pt x="84551" y="192213"/>
                    <a:pt x="88792" y="194920"/>
                    <a:pt x="93261" y="194920"/>
                  </a:cubicBezTo>
                  <a:cubicBezTo>
                    <a:pt x="94207" y="194920"/>
                    <a:pt x="95153" y="194790"/>
                    <a:pt x="96066" y="194561"/>
                  </a:cubicBezTo>
                  <a:lnTo>
                    <a:pt x="127740" y="186406"/>
                  </a:lnTo>
                  <a:cubicBezTo>
                    <a:pt x="129404" y="185982"/>
                    <a:pt x="130382" y="184319"/>
                    <a:pt x="129958" y="182688"/>
                  </a:cubicBezTo>
                  <a:cubicBezTo>
                    <a:pt x="129601" y="181286"/>
                    <a:pt x="128364" y="180371"/>
                    <a:pt x="127008" y="180371"/>
                  </a:cubicBezTo>
                  <a:cubicBezTo>
                    <a:pt x="126754" y="180371"/>
                    <a:pt x="126497" y="180403"/>
                    <a:pt x="126240" y="180470"/>
                  </a:cubicBezTo>
                  <a:lnTo>
                    <a:pt x="94533" y="188657"/>
                  </a:lnTo>
                  <a:cubicBezTo>
                    <a:pt x="94119" y="188761"/>
                    <a:pt x="93701" y="188811"/>
                    <a:pt x="93287" y="188811"/>
                  </a:cubicBezTo>
                  <a:cubicBezTo>
                    <a:pt x="91227" y="188811"/>
                    <a:pt x="89281" y="187574"/>
                    <a:pt x="88466" y="185591"/>
                  </a:cubicBezTo>
                  <a:cubicBezTo>
                    <a:pt x="85079" y="177231"/>
                    <a:pt x="77441" y="158399"/>
                    <a:pt x="58799" y="158399"/>
                  </a:cubicBezTo>
                  <a:cubicBezTo>
                    <a:pt x="57509" y="158399"/>
                    <a:pt x="56167" y="158490"/>
                    <a:pt x="54770" y="158679"/>
                  </a:cubicBezTo>
                  <a:cubicBezTo>
                    <a:pt x="53236" y="158875"/>
                    <a:pt x="51736" y="159071"/>
                    <a:pt x="50235" y="159299"/>
                  </a:cubicBezTo>
                  <a:cubicBezTo>
                    <a:pt x="44253" y="160120"/>
                    <a:pt x="38120" y="160983"/>
                    <a:pt x="34190" y="160983"/>
                  </a:cubicBezTo>
                  <a:cubicBezTo>
                    <a:pt x="33277" y="160983"/>
                    <a:pt x="32483" y="160937"/>
                    <a:pt x="31838" y="160832"/>
                  </a:cubicBezTo>
                  <a:cubicBezTo>
                    <a:pt x="24596" y="159658"/>
                    <a:pt x="20617" y="156657"/>
                    <a:pt x="19312" y="151373"/>
                  </a:cubicBezTo>
                  <a:cubicBezTo>
                    <a:pt x="18464" y="148045"/>
                    <a:pt x="19507" y="145599"/>
                    <a:pt x="20910" y="143283"/>
                  </a:cubicBezTo>
                  <a:cubicBezTo>
                    <a:pt x="22509" y="140445"/>
                    <a:pt x="21171" y="137052"/>
                    <a:pt x="19051" y="135585"/>
                  </a:cubicBezTo>
                  <a:cubicBezTo>
                    <a:pt x="17616" y="134573"/>
                    <a:pt x="16017" y="133921"/>
                    <a:pt x="14843" y="133530"/>
                  </a:cubicBezTo>
                  <a:cubicBezTo>
                    <a:pt x="14778" y="132812"/>
                    <a:pt x="15136" y="131833"/>
                    <a:pt x="16670" y="130724"/>
                  </a:cubicBezTo>
                  <a:cubicBezTo>
                    <a:pt x="17355" y="130268"/>
                    <a:pt x="17811" y="129517"/>
                    <a:pt x="17909" y="128702"/>
                  </a:cubicBezTo>
                  <a:cubicBezTo>
                    <a:pt x="18040" y="127886"/>
                    <a:pt x="17811" y="127038"/>
                    <a:pt x="17322" y="126386"/>
                  </a:cubicBezTo>
                  <a:cubicBezTo>
                    <a:pt x="17159" y="126157"/>
                    <a:pt x="15463" y="124037"/>
                    <a:pt x="11907" y="121199"/>
                  </a:cubicBezTo>
                  <a:cubicBezTo>
                    <a:pt x="11646" y="121004"/>
                    <a:pt x="11516" y="120840"/>
                    <a:pt x="11483" y="120743"/>
                  </a:cubicBezTo>
                  <a:cubicBezTo>
                    <a:pt x="13995" y="118916"/>
                    <a:pt x="18822" y="114838"/>
                    <a:pt x="18203" y="110337"/>
                  </a:cubicBezTo>
                  <a:cubicBezTo>
                    <a:pt x="17942" y="108445"/>
                    <a:pt x="16637" y="105901"/>
                    <a:pt x="11972" y="104465"/>
                  </a:cubicBezTo>
                  <a:cubicBezTo>
                    <a:pt x="6851" y="102899"/>
                    <a:pt x="6133" y="100910"/>
                    <a:pt x="6133" y="99018"/>
                  </a:cubicBezTo>
                  <a:cubicBezTo>
                    <a:pt x="6133" y="97061"/>
                    <a:pt x="7275" y="95854"/>
                    <a:pt x="10048" y="93733"/>
                  </a:cubicBezTo>
                  <a:cubicBezTo>
                    <a:pt x="14419" y="90373"/>
                    <a:pt x="19410" y="86002"/>
                    <a:pt x="23291" y="79054"/>
                  </a:cubicBezTo>
                  <a:cubicBezTo>
                    <a:pt x="24596" y="76738"/>
                    <a:pt x="24759" y="73933"/>
                    <a:pt x="23715" y="71487"/>
                  </a:cubicBezTo>
                  <a:cubicBezTo>
                    <a:pt x="23096" y="70051"/>
                    <a:pt x="22248" y="68714"/>
                    <a:pt x="21432" y="67376"/>
                  </a:cubicBezTo>
                  <a:cubicBezTo>
                    <a:pt x="20127" y="65387"/>
                    <a:pt x="18822" y="63299"/>
                    <a:pt x="19149" y="61962"/>
                  </a:cubicBezTo>
                  <a:cubicBezTo>
                    <a:pt x="19312" y="61244"/>
                    <a:pt x="19736" y="60298"/>
                    <a:pt x="20258" y="59189"/>
                  </a:cubicBezTo>
                  <a:cubicBezTo>
                    <a:pt x="21530" y="56514"/>
                    <a:pt x="23259" y="52861"/>
                    <a:pt x="23650" y="47315"/>
                  </a:cubicBezTo>
                  <a:cubicBezTo>
                    <a:pt x="24759" y="29864"/>
                    <a:pt x="32947" y="15413"/>
                    <a:pt x="47234" y="5562"/>
                  </a:cubicBezTo>
                  <a:cubicBezTo>
                    <a:pt x="48637" y="4616"/>
                    <a:pt x="48996" y="2724"/>
                    <a:pt x="48017" y="1321"/>
                  </a:cubicBezTo>
                  <a:cubicBezTo>
                    <a:pt x="47434" y="456"/>
                    <a:pt x="46478" y="0"/>
                    <a:pt x="4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2638125" y="818750"/>
              <a:ext cx="2760425" cy="2753125"/>
            </a:xfrm>
            <a:custGeom>
              <a:avLst/>
              <a:gdLst/>
              <a:ahLst/>
              <a:cxnLst/>
              <a:rect l="l" t="t" r="r" b="b"/>
              <a:pathLst>
                <a:path w="110417" h="110125" extrusionOk="0">
                  <a:moveTo>
                    <a:pt x="25803" y="6133"/>
                  </a:moveTo>
                  <a:cubicBezTo>
                    <a:pt x="27695" y="6133"/>
                    <a:pt x="29260" y="7666"/>
                    <a:pt x="29260" y="9591"/>
                  </a:cubicBezTo>
                  <a:cubicBezTo>
                    <a:pt x="29260" y="9786"/>
                    <a:pt x="29228" y="13896"/>
                    <a:pt x="29228" y="13929"/>
                  </a:cubicBezTo>
                  <a:cubicBezTo>
                    <a:pt x="29228" y="16800"/>
                    <a:pt x="31576" y="19148"/>
                    <a:pt x="34447" y="19148"/>
                  </a:cubicBezTo>
                  <a:lnTo>
                    <a:pt x="45472" y="19148"/>
                  </a:lnTo>
                  <a:lnTo>
                    <a:pt x="45472" y="30141"/>
                  </a:lnTo>
                  <a:cubicBezTo>
                    <a:pt x="45472" y="33142"/>
                    <a:pt x="47951" y="35393"/>
                    <a:pt x="51213" y="35393"/>
                  </a:cubicBezTo>
                  <a:lnTo>
                    <a:pt x="54867" y="35393"/>
                  </a:lnTo>
                  <a:cubicBezTo>
                    <a:pt x="56791" y="35393"/>
                    <a:pt x="58422" y="36861"/>
                    <a:pt x="58488" y="38655"/>
                  </a:cubicBezTo>
                  <a:cubicBezTo>
                    <a:pt x="58520" y="40123"/>
                    <a:pt x="57509" y="42145"/>
                    <a:pt x="55063" y="42276"/>
                  </a:cubicBezTo>
                  <a:lnTo>
                    <a:pt x="50692" y="42276"/>
                  </a:lnTo>
                  <a:cubicBezTo>
                    <a:pt x="47821" y="42276"/>
                    <a:pt x="45472" y="44624"/>
                    <a:pt x="45472" y="47527"/>
                  </a:cubicBezTo>
                  <a:lnTo>
                    <a:pt x="45472" y="58520"/>
                  </a:lnTo>
                  <a:lnTo>
                    <a:pt x="35360" y="58520"/>
                  </a:lnTo>
                  <a:lnTo>
                    <a:pt x="35360" y="55258"/>
                  </a:lnTo>
                  <a:cubicBezTo>
                    <a:pt x="35360" y="50039"/>
                    <a:pt x="31348" y="45733"/>
                    <a:pt x="26259" y="45505"/>
                  </a:cubicBezTo>
                  <a:cubicBezTo>
                    <a:pt x="26085" y="45493"/>
                    <a:pt x="25910" y="45488"/>
                    <a:pt x="25734" y="45488"/>
                  </a:cubicBezTo>
                  <a:cubicBezTo>
                    <a:pt x="21031" y="45488"/>
                    <a:pt x="16181" y="49654"/>
                    <a:pt x="16212" y="55063"/>
                  </a:cubicBezTo>
                  <a:lnTo>
                    <a:pt x="16212" y="58520"/>
                  </a:lnTo>
                  <a:lnTo>
                    <a:pt x="6100" y="58520"/>
                  </a:lnTo>
                  <a:lnTo>
                    <a:pt x="6100" y="48408"/>
                  </a:lnTo>
                  <a:lnTo>
                    <a:pt x="9558" y="48408"/>
                  </a:lnTo>
                  <a:cubicBezTo>
                    <a:pt x="9593" y="48409"/>
                    <a:pt x="9628" y="48409"/>
                    <a:pt x="9663" y="48409"/>
                  </a:cubicBezTo>
                  <a:cubicBezTo>
                    <a:pt x="14491" y="48409"/>
                    <a:pt x="19472" y="43964"/>
                    <a:pt x="19116" y="38361"/>
                  </a:cubicBezTo>
                  <a:cubicBezTo>
                    <a:pt x="18887" y="33273"/>
                    <a:pt x="14614" y="29260"/>
                    <a:pt x="9395" y="29260"/>
                  </a:cubicBezTo>
                  <a:lnTo>
                    <a:pt x="6100" y="29260"/>
                  </a:lnTo>
                  <a:lnTo>
                    <a:pt x="6100" y="19148"/>
                  </a:lnTo>
                  <a:lnTo>
                    <a:pt x="17093" y="19148"/>
                  </a:lnTo>
                  <a:cubicBezTo>
                    <a:pt x="19964" y="19148"/>
                    <a:pt x="22312" y="16800"/>
                    <a:pt x="22312" y="13962"/>
                  </a:cubicBezTo>
                  <a:lnTo>
                    <a:pt x="22345" y="9591"/>
                  </a:lnTo>
                  <a:cubicBezTo>
                    <a:pt x="22345" y="7666"/>
                    <a:pt x="23878" y="6133"/>
                    <a:pt x="25803" y="6133"/>
                  </a:cubicBezTo>
                  <a:close/>
                  <a:moveTo>
                    <a:pt x="71275" y="6133"/>
                  </a:moveTo>
                  <a:cubicBezTo>
                    <a:pt x="73167" y="6133"/>
                    <a:pt x="74732" y="7666"/>
                    <a:pt x="74732" y="9591"/>
                  </a:cubicBezTo>
                  <a:cubicBezTo>
                    <a:pt x="74732" y="9786"/>
                    <a:pt x="74700" y="13896"/>
                    <a:pt x="74700" y="13929"/>
                  </a:cubicBezTo>
                  <a:cubicBezTo>
                    <a:pt x="74700" y="16800"/>
                    <a:pt x="77048" y="19148"/>
                    <a:pt x="79919" y="19148"/>
                  </a:cubicBezTo>
                  <a:lnTo>
                    <a:pt x="90944" y="19148"/>
                  </a:lnTo>
                  <a:lnTo>
                    <a:pt x="90944" y="30141"/>
                  </a:lnTo>
                  <a:cubicBezTo>
                    <a:pt x="90944" y="33142"/>
                    <a:pt x="93424" y="35393"/>
                    <a:pt x="96686" y="35393"/>
                  </a:cubicBezTo>
                  <a:lnTo>
                    <a:pt x="100339" y="35393"/>
                  </a:lnTo>
                  <a:cubicBezTo>
                    <a:pt x="102264" y="35393"/>
                    <a:pt x="103895" y="36861"/>
                    <a:pt x="103960" y="38655"/>
                  </a:cubicBezTo>
                  <a:cubicBezTo>
                    <a:pt x="103992" y="40123"/>
                    <a:pt x="102981" y="42145"/>
                    <a:pt x="100535" y="42276"/>
                  </a:cubicBezTo>
                  <a:lnTo>
                    <a:pt x="96164" y="42276"/>
                  </a:lnTo>
                  <a:cubicBezTo>
                    <a:pt x="93293" y="42276"/>
                    <a:pt x="90944" y="44624"/>
                    <a:pt x="90944" y="47527"/>
                  </a:cubicBezTo>
                  <a:lnTo>
                    <a:pt x="90944" y="58520"/>
                  </a:lnTo>
                  <a:lnTo>
                    <a:pt x="80800" y="58520"/>
                  </a:lnTo>
                  <a:cubicBezTo>
                    <a:pt x="80832" y="57281"/>
                    <a:pt x="80832" y="55193"/>
                    <a:pt x="80832" y="55063"/>
                  </a:cubicBezTo>
                  <a:cubicBezTo>
                    <a:pt x="80832" y="49778"/>
                    <a:pt x="76559" y="45505"/>
                    <a:pt x="71275" y="45505"/>
                  </a:cubicBezTo>
                  <a:cubicBezTo>
                    <a:pt x="71256" y="45505"/>
                    <a:pt x="71237" y="45505"/>
                    <a:pt x="71218" y="45505"/>
                  </a:cubicBezTo>
                  <a:cubicBezTo>
                    <a:pt x="66153" y="45505"/>
                    <a:pt x="61749" y="49831"/>
                    <a:pt x="61684" y="55063"/>
                  </a:cubicBezTo>
                  <a:lnTo>
                    <a:pt x="61684" y="58520"/>
                  </a:lnTo>
                  <a:lnTo>
                    <a:pt x="51605" y="58520"/>
                  </a:lnTo>
                  <a:lnTo>
                    <a:pt x="51605" y="48408"/>
                  </a:lnTo>
                  <a:lnTo>
                    <a:pt x="55063" y="48408"/>
                  </a:lnTo>
                  <a:cubicBezTo>
                    <a:pt x="55097" y="48409"/>
                    <a:pt x="55132" y="48409"/>
                    <a:pt x="55167" y="48409"/>
                  </a:cubicBezTo>
                  <a:cubicBezTo>
                    <a:pt x="59963" y="48409"/>
                    <a:pt x="64944" y="43964"/>
                    <a:pt x="64620" y="38361"/>
                  </a:cubicBezTo>
                  <a:cubicBezTo>
                    <a:pt x="64359" y="33273"/>
                    <a:pt x="60086" y="29260"/>
                    <a:pt x="54867" y="29260"/>
                  </a:cubicBezTo>
                  <a:lnTo>
                    <a:pt x="51605" y="29260"/>
                  </a:lnTo>
                  <a:lnTo>
                    <a:pt x="51605" y="19148"/>
                  </a:lnTo>
                  <a:lnTo>
                    <a:pt x="62565" y="19148"/>
                  </a:lnTo>
                  <a:cubicBezTo>
                    <a:pt x="65436" y="19148"/>
                    <a:pt x="67784" y="16800"/>
                    <a:pt x="67784" y="13962"/>
                  </a:cubicBezTo>
                  <a:lnTo>
                    <a:pt x="67817" y="9591"/>
                  </a:lnTo>
                  <a:cubicBezTo>
                    <a:pt x="67817" y="7666"/>
                    <a:pt x="69350" y="6133"/>
                    <a:pt x="71275" y="6133"/>
                  </a:cubicBezTo>
                  <a:close/>
                  <a:moveTo>
                    <a:pt x="25966" y="51605"/>
                  </a:moveTo>
                  <a:cubicBezTo>
                    <a:pt x="27760" y="51703"/>
                    <a:pt x="29260" y="53334"/>
                    <a:pt x="29260" y="55258"/>
                  </a:cubicBezTo>
                  <a:lnTo>
                    <a:pt x="29260" y="59401"/>
                  </a:lnTo>
                  <a:cubicBezTo>
                    <a:pt x="29260" y="62304"/>
                    <a:pt x="31576" y="64620"/>
                    <a:pt x="34479" y="64620"/>
                  </a:cubicBezTo>
                  <a:lnTo>
                    <a:pt x="45472" y="64620"/>
                  </a:lnTo>
                  <a:lnTo>
                    <a:pt x="45472" y="75646"/>
                  </a:lnTo>
                  <a:cubicBezTo>
                    <a:pt x="45472" y="78516"/>
                    <a:pt x="47821" y="80865"/>
                    <a:pt x="50692" y="80865"/>
                  </a:cubicBezTo>
                  <a:lnTo>
                    <a:pt x="54867" y="80865"/>
                  </a:lnTo>
                  <a:cubicBezTo>
                    <a:pt x="56791" y="80865"/>
                    <a:pt x="58390" y="82333"/>
                    <a:pt x="58488" y="84160"/>
                  </a:cubicBezTo>
                  <a:cubicBezTo>
                    <a:pt x="58520" y="85595"/>
                    <a:pt x="57509" y="87617"/>
                    <a:pt x="55030" y="87780"/>
                  </a:cubicBezTo>
                  <a:lnTo>
                    <a:pt x="50692" y="87780"/>
                  </a:lnTo>
                  <a:cubicBezTo>
                    <a:pt x="47821" y="87780"/>
                    <a:pt x="45472" y="90129"/>
                    <a:pt x="45472" y="93000"/>
                  </a:cubicBezTo>
                  <a:lnTo>
                    <a:pt x="45472" y="103992"/>
                  </a:lnTo>
                  <a:lnTo>
                    <a:pt x="35360" y="103992"/>
                  </a:lnTo>
                  <a:lnTo>
                    <a:pt x="35360" y="100730"/>
                  </a:lnTo>
                  <a:cubicBezTo>
                    <a:pt x="35360" y="95511"/>
                    <a:pt x="31348" y="91238"/>
                    <a:pt x="26259" y="90977"/>
                  </a:cubicBezTo>
                  <a:cubicBezTo>
                    <a:pt x="26085" y="90965"/>
                    <a:pt x="25910" y="90960"/>
                    <a:pt x="25734" y="90960"/>
                  </a:cubicBezTo>
                  <a:cubicBezTo>
                    <a:pt x="21031" y="90960"/>
                    <a:pt x="16181" y="95126"/>
                    <a:pt x="16212" y="100535"/>
                  </a:cubicBezTo>
                  <a:lnTo>
                    <a:pt x="16212" y="103992"/>
                  </a:lnTo>
                  <a:lnTo>
                    <a:pt x="6100" y="103992"/>
                  </a:lnTo>
                  <a:lnTo>
                    <a:pt x="6100" y="93880"/>
                  </a:lnTo>
                  <a:lnTo>
                    <a:pt x="9558" y="93880"/>
                  </a:lnTo>
                  <a:cubicBezTo>
                    <a:pt x="9593" y="93881"/>
                    <a:pt x="9629" y="93881"/>
                    <a:pt x="9664" y="93881"/>
                  </a:cubicBezTo>
                  <a:cubicBezTo>
                    <a:pt x="14491" y="93881"/>
                    <a:pt x="19472" y="89468"/>
                    <a:pt x="19116" y="83866"/>
                  </a:cubicBezTo>
                  <a:cubicBezTo>
                    <a:pt x="18887" y="78745"/>
                    <a:pt x="14614" y="74732"/>
                    <a:pt x="9395" y="74732"/>
                  </a:cubicBezTo>
                  <a:lnTo>
                    <a:pt x="6100" y="74732"/>
                  </a:lnTo>
                  <a:lnTo>
                    <a:pt x="6100" y="64620"/>
                  </a:lnTo>
                  <a:lnTo>
                    <a:pt x="17093" y="64620"/>
                  </a:lnTo>
                  <a:cubicBezTo>
                    <a:pt x="19964" y="64620"/>
                    <a:pt x="22312" y="62304"/>
                    <a:pt x="22312" y="59401"/>
                  </a:cubicBezTo>
                  <a:lnTo>
                    <a:pt x="22312" y="55487"/>
                  </a:lnTo>
                  <a:cubicBezTo>
                    <a:pt x="22280" y="53856"/>
                    <a:pt x="23323" y="51605"/>
                    <a:pt x="25966" y="51605"/>
                  </a:cubicBezTo>
                  <a:close/>
                  <a:moveTo>
                    <a:pt x="71275" y="51605"/>
                  </a:moveTo>
                  <a:cubicBezTo>
                    <a:pt x="73167" y="51605"/>
                    <a:pt x="74732" y="53171"/>
                    <a:pt x="74732" y="55063"/>
                  </a:cubicBezTo>
                  <a:cubicBezTo>
                    <a:pt x="74732" y="55291"/>
                    <a:pt x="74700" y="59401"/>
                    <a:pt x="74700" y="59401"/>
                  </a:cubicBezTo>
                  <a:cubicBezTo>
                    <a:pt x="74700" y="62304"/>
                    <a:pt x="77048" y="64620"/>
                    <a:pt x="79919" y="64620"/>
                  </a:cubicBezTo>
                  <a:lnTo>
                    <a:pt x="90944" y="64620"/>
                  </a:lnTo>
                  <a:lnTo>
                    <a:pt x="90944" y="75646"/>
                  </a:lnTo>
                  <a:cubicBezTo>
                    <a:pt x="90944" y="78614"/>
                    <a:pt x="93424" y="80865"/>
                    <a:pt x="96686" y="80865"/>
                  </a:cubicBezTo>
                  <a:lnTo>
                    <a:pt x="100339" y="80865"/>
                  </a:lnTo>
                  <a:cubicBezTo>
                    <a:pt x="102264" y="80865"/>
                    <a:pt x="103895" y="82333"/>
                    <a:pt x="103960" y="84160"/>
                  </a:cubicBezTo>
                  <a:cubicBezTo>
                    <a:pt x="103992" y="85595"/>
                    <a:pt x="102981" y="87617"/>
                    <a:pt x="100535" y="87780"/>
                  </a:cubicBezTo>
                  <a:lnTo>
                    <a:pt x="96164" y="87780"/>
                  </a:lnTo>
                  <a:cubicBezTo>
                    <a:pt x="93293" y="87780"/>
                    <a:pt x="90944" y="90129"/>
                    <a:pt x="90944" y="93000"/>
                  </a:cubicBezTo>
                  <a:lnTo>
                    <a:pt x="90944" y="103992"/>
                  </a:lnTo>
                  <a:lnTo>
                    <a:pt x="80832" y="103992"/>
                  </a:lnTo>
                  <a:lnTo>
                    <a:pt x="80832" y="100730"/>
                  </a:lnTo>
                  <a:cubicBezTo>
                    <a:pt x="80832" y="95511"/>
                    <a:pt x="76820" y="91238"/>
                    <a:pt x="71731" y="90977"/>
                  </a:cubicBezTo>
                  <a:cubicBezTo>
                    <a:pt x="71557" y="90965"/>
                    <a:pt x="71382" y="90960"/>
                    <a:pt x="71206" y="90960"/>
                  </a:cubicBezTo>
                  <a:cubicBezTo>
                    <a:pt x="66503" y="90960"/>
                    <a:pt x="61653" y="95126"/>
                    <a:pt x="61684" y="100535"/>
                  </a:cubicBezTo>
                  <a:lnTo>
                    <a:pt x="61684" y="103992"/>
                  </a:lnTo>
                  <a:lnTo>
                    <a:pt x="51572" y="103992"/>
                  </a:lnTo>
                  <a:lnTo>
                    <a:pt x="51572" y="93880"/>
                  </a:lnTo>
                  <a:lnTo>
                    <a:pt x="55030" y="93880"/>
                  </a:lnTo>
                  <a:cubicBezTo>
                    <a:pt x="55065" y="93881"/>
                    <a:pt x="55101" y="93881"/>
                    <a:pt x="55136" y="93881"/>
                  </a:cubicBezTo>
                  <a:cubicBezTo>
                    <a:pt x="59964" y="93881"/>
                    <a:pt x="64944" y="89468"/>
                    <a:pt x="64588" y="83866"/>
                  </a:cubicBezTo>
                  <a:cubicBezTo>
                    <a:pt x="64359" y="78745"/>
                    <a:pt x="60086" y="74732"/>
                    <a:pt x="54867" y="74732"/>
                  </a:cubicBezTo>
                  <a:lnTo>
                    <a:pt x="51572" y="74732"/>
                  </a:lnTo>
                  <a:lnTo>
                    <a:pt x="51572" y="64620"/>
                  </a:lnTo>
                  <a:lnTo>
                    <a:pt x="62565" y="64620"/>
                  </a:lnTo>
                  <a:cubicBezTo>
                    <a:pt x="65436" y="64620"/>
                    <a:pt x="67784" y="62304"/>
                    <a:pt x="67784" y="59401"/>
                  </a:cubicBezTo>
                  <a:lnTo>
                    <a:pt x="67784" y="55487"/>
                  </a:lnTo>
                  <a:cubicBezTo>
                    <a:pt x="67686" y="53856"/>
                    <a:pt x="68893" y="51768"/>
                    <a:pt x="71275" y="51605"/>
                  </a:cubicBezTo>
                  <a:close/>
                  <a:moveTo>
                    <a:pt x="25803" y="0"/>
                  </a:moveTo>
                  <a:cubicBezTo>
                    <a:pt x="20518" y="0"/>
                    <a:pt x="16212" y="4208"/>
                    <a:pt x="16212" y="9591"/>
                  </a:cubicBezTo>
                  <a:cubicBezTo>
                    <a:pt x="16212" y="9721"/>
                    <a:pt x="16212" y="12559"/>
                    <a:pt x="16212" y="13048"/>
                  </a:cubicBezTo>
                  <a:lnTo>
                    <a:pt x="5219" y="13048"/>
                  </a:lnTo>
                  <a:cubicBezTo>
                    <a:pt x="2349" y="13048"/>
                    <a:pt x="0" y="15397"/>
                    <a:pt x="0" y="18267"/>
                  </a:cubicBezTo>
                  <a:lnTo>
                    <a:pt x="0" y="30141"/>
                  </a:lnTo>
                  <a:cubicBezTo>
                    <a:pt x="0" y="33044"/>
                    <a:pt x="2349" y="35393"/>
                    <a:pt x="5219" y="35393"/>
                  </a:cubicBezTo>
                  <a:lnTo>
                    <a:pt x="9395" y="35393"/>
                  </a:lnTo>
                  <a:cubicBezTo>
                    <a:pt x="11287" y="35393"/>
                    <a:pt x="12918" y="36861"/>
                    <a:pt x="13016" y="38655"/>
                  </a:cubicBezTo>
                  <a:cubicBezTo>
                    <a:pt x="13048" y="40123"/>
                    <a:pt x="12037" y="42145"/>
                    <a:pt x="9558" y="42276"/>
                  </a:cubicBezTo>
                  <a:lnTo>
                    <a:pt x="5219" y="42276"/>
                  </a:lnTo>
                  <a:cubicBezTo>
                    <a:pt x="2349" y="42276"/>
                    <a:pt x="0" y="44624"/>
                    <a:pt x="0" y="47527"/>
                  </a:cubicBezTo>
                  <a:lnTo>
                    <a:pt x="0" y="75646"/>
                  </a:lnTo>
                  <a:cubicBezTo>
                    <a:pt x="0" y="78516"/>
                    <a:pt x="2349" y="80865"/>
                    <a:pt x="5219" y="80865"/>
                  </a:cubicBezTo>
                  <a:lnTo>
                    <a:pt x="9395" y="80865"/>
                  </a:lnTo>
                  <a:cubicBezTo>
                    <a:pt x="11287" y="80865"/>
                    <a:pt x="12918" y="82333"/>
                    <a:pt x="13016" y="84160"/>
                  </a:cubicBezTo>
                  <a:cubicBezTo>
                    <a:pt x="13048" y="85595"/>
                    <a:pt x="12037" y="87617"/>
                    <a:pt x="9558" y="87780"/>
                  </a:cubicBezTo>
                  <a:lnTo>
                    <a:pt x="5219" y="87780"/>
                  </a:lnTo>
                  <a:cubicBezTo>
                    <a:pt x="2349" y="87780"/>
                    <a:pt x="0" y="90129"/>
                    <a:pt x="0" y="93000"/>
                  </a:cubicBezTo>
                  <a:lnTo>
                    <a:pt x="0" y="104873"/>
                  </a:lnTo>
                  <a:cubicBezTo>
                    <a:pt x="0" y="107776"/>
                    <a:pt x="2349" y="110125"/>
                    <a:pt x="5219" y="110125"/>
                  </a:cubicBezTo>
                  <a:lnTo>
                    <a:pt x="17093" y="110125"/>
                  </a:lnTo>
                  <a:cubicBezTo>
                    <a:pt x="19964" y="110125"/>
                    <a:pt x="22312" y="107776"/>
                    <a:pt x="22312" y="104906"/>
                  </a:cubicBezTo>
                  <a:lnTo>
                    <a:pt x="22312" y="100959"/>
                  </a:lnTo>
                  <a:cubicBezTo>
                    <a:pt x="22280" y="99372"/>
                    <a:pt x="23309" y="97109"/>
                    <a:pt x="25910" y="97109"/>
                  </a:cubicBezTo>
                  <a:cubicBezTo>
                    <a:pt x="25928" y="97109"/>
                    <a:pt x="25947" y="97109"/>
                    <a:pt x="25966" y="97110"/>
                  </a:cubicBezTo>
                  <a:cubicBezTo>
                    <a:pt x="27760" y="97175"/>
                    <a:pt x="29260" y="98806"/>
                    <a:pt x="29260" y="100730"/>
                  </a:cubicBezTo>
                  <a:lnTo>
                    <a:pt x="29260" y="104906"/>
                  </a:lnTo>
                  <a:cubicBezTo>
                    <a:pt x="29260" y="107776"/>
                    <a:pt x="31576" y="110125"/>
                    <a:pt x="34479" y="110125"/>
                  </a:cubicBezTo>
                  <a:lnTo>
                    <a:pt x="62565" y="110125"/>
                  </a:lnTo>
                  <a:cubicBezTo>
                    <a:pt x="65436" y="110125"/>
                    <a:pt x="67784" y="107776"/>
                    <a:pt x="67784" y="104906"/>
                  </a:cubicBezTo>
                  <a:lnTo>
                    <a:pt x="67784" y="100959"/>
                  </a:lnTo>
                  <a:cubicBezTo>
                    <a:pt x="67784" y="99179"/>
                    <a:pt x="68780" y="97109"/>
                    <a:pt x="71377" y="97109"/>
                  </a:cubicBezTo>
                  <a:cubicBezTo>
                    <a:pt x="71397" y="97109"/>
                    <a:pt x="71417" y="97109"/>
                    <a:pt x="71438" y="97110"/>
                  </a:cubicBezTo>
                  <a:cubicBezTo>
                    <a:pt x="73264" y="97175"/>
                    <a:pt x="74732" y="98806"/>
                    <a:pt x="74732" y="100730"/>
                  </a:cubicBezTo>
                  <a:lnTo>
                    <a:pt x="74732" y="104906"/>
                  </a:lnTo>
                  <a:cubicBezTo>
                    <a:pt x="74732" y="107776"/>
                    <a:pt x="77081" y="110125"/>
                    <a:pt x="79952" y="110125"/>
                  </a:cubicBezTo>
                  <a:lnTo>
                    <a:pt x="91825" y="110125"/>
                  </a:lnTo>
                  <a:cubicBezTo>
                    <a:pt x="94728" y="110125"/>
                    <a:pt x="97077" y="107776"/>
                    <a:pt x="97077" y="104906"/>
                  </a:cubicBezTo>
                  <a:lnTo>
                    <a:pt x="97077" y="93880"/>
                  </a:lnTo>
                  <a:lnTo>
                    <a:pt x="100535" y="93880"/>
                  </a:lnTo>
                  <a:cubicBezTo>
                    <a:pt x="100570" y="93881"/>
                    <a:pt x="100605" y="93881"/>
                    <a:pt x="100640" y="93881"/>
                  </a:cubicBezTo>
                  <a:cubicBezTo>
                    <a:pt x="105436" y="93881"/>
                    <a:pt x="110416" y="89468"/>
                    <a:pt x="110092" y="83866"/>
                  </a:cubicBezTo>
                  <a:cubicBezTo>
                    <a:pt x="109831" y="78745"/>
                    <a:pt x="105558" y="74732"/>
                    <a:pt x="100339" y="74732"/>
                  </a:cubicBezTo>
                  <a:lnTo>
                    <a:pt x="97077" y="74732"/>
                  </a:lnTo>
                  <a:lnTo>
                    <a:pt x="97077" y="48408"/>
                  </a:lnTo>
                  <a:lnTo>
                    <a:pt x="100535" y="48408"/>
                  </a:lnTo>
                  <a:cubicBezTo>
                    <a:pt x="100570" y="48409"/>
                    <a:pt x="100604" y="48409"/>
                    <a:pt x="100639" y="48409"/>
                  </a:cubicBezTo>
                  <a:cubicBezTo>
                    <a:pt x="105435" y="48409"/>
                    <a:pt x="110416" y="43964"/>
                    <a:pt x="110092" y="38361"/>
                  </a:cubicBezTo>
                  <a:cubicBezTo>
                    <a:pt x="109831" y="33273"/>
                    <a:pt x="105558" y="29260"/>
                    <a:pt x="100339" y="29260"/>
                  </a:cubicBezTo>
                  <a:lnTo>
                    <a:pt x="97077" y="29260"/>
                  </a:lnTo>
                  <a:lnTo>
                    <a:pt x="97077" y="18267"/>
                  </a:lnTo>
                  <a:cubicBezTo>
                    <a:pt x="97077" y="15364"/>
                    <a:pt x="94728" y="13048"/>
                    <a:pt x="91825" y="13048"/>
                  </a:cubicBezTo>
                  <a:lnTo>
                    <a:pt x="80800" y="13048"/>
                  </a:lnTo>
                  <a:cubicBezTo>
                    <a:pt x="80832" y="11809"/>
                    <a:pt x="80832" y="9721"/>
                    <a:pt x="80832" y="9591"/>
                  </a:cubicBezTo>
                  <a:cubicBezTo>
                    <a:pt x="80832" y="4306"/>
                    <a:pt x="76559" y="0"/>
                    <a:pt x="71275" y="0"/>
                  </a:cubicBezTo>
                  <a:cubicBezTo>
                    <a:pt x="65990" y="0"/>
                    <a:pt x="61684" y="4306"/>
                    <a:pt x="61684" y="9558"/>
                  </a:cubicBezTo>
                  <a:lnTo>
                    <a:pt x="61684" y="13048"/>
                  </a:lnTo>
                  <a:lnTo>
                    <a:pt x="35328" y="13048"/>
                  </a:lnTo>
                  <a:cubicBezTo>
                    <a:pt x="35360" y="11809"/>
                    <a:pt x="35360" y="9721"/>
                    <a:pt x="35360" y="9591"/>
                  </a:cubicBezTo>
                  <a:cubicBezTo>
                    <a:pt x="35360" y="4306"/>
                    <a:pt x="31087" y="0"/>
                    <a:pt x="25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3" name="Google Shape;1313;p40"/>
          <p:cNvGrpSpPr/>
          <p:nvPr/>
        </p:nvGrpSpPr>
        <p:grpSpPr>
          <a:xfrm>
            <a:off x="2376022" y="3642968"/>
            <a:ext cx="419038" cy="417536"/>
            <a:chOff x="1182450" y="238125"/>
            <a:chExt cx="5237975" cy="5219200"/>
          </a:xfrm>
        </p:grpSpPr>
        <p:sp>
          <p:nvSpPr>
            <p:cNvPr id="1314" name="Google Shape;1314;p40"/>
            <p:cNvSpPr/>
            <p:nvPr/>
          </p:nvSpPr>
          <p:spPr>
            <a:xfrm>
              <a:off x="1182450" y="238125"/>
              <a:ext cx="3239175" cy="3184525"/>
            </a:xfrm>
            <a:custGeom>
              <a:avLst/>
              <a:gdLst/>
              <a:ahLst/>
              <a:cxnLst/>
              <a:rect l="l" t="t" r="r" b="b"/>
              <a:pathLst>
                <a:path w="129567" h="127381" extrusionOk="0">
                  <a:moveTo>
                    <a:pt x="116323" y="0"/>
                  </a:moveTo>
                  <a:cubicBezTo>
                    <a:pt x="113518" y="0"/>
                    <a:pt x="111235" y="2283"/>
                    <a:pt x="111235" y="5089"/>
                  </a:cubicBezTo>
                  <a:lnTo>
                    <a:pt x="111235" y="51474"/>
                  </a:lnTo>
                  <a:lnTo>
                    <a:pt x="104841" y="54116"/>
                  </a:lnTo>
                  <a:lnTo>
                    <a:pt x="98904" y="51017"/>
                  </a:lnTo>
                  <a:cubicBezTo>
                    <a:pt x="98284" y="50691"/>
                    <a:pt x="97599" y="50528"/>
                    <a:pt x="96914" y="50528"/>
                  </a:cubicBezTo>
                  <a:cubicBezTo>
                    <a:pt x="96229" y="50528"/>
                    <a:pt x="95544" y="50691"/>
                    <a:pt x="94925" y="51017"/>
                  </a:cubicBezTo>
                  <a:lnTo>
                    <a:pt x="89738" y="53725"/>
                  </a:lnTo>
                  <a:lnTo>
                    <a:pt x="84421" y="48147"/>
                  </a:lnTo>
                  <a:cubicBezTo>
                    <a:pt x="83606" y="47299"/>
                    <a:pt x="82496" y="46842"/>
                    <a:pt x="81322" y="46842"/>
                  </a:cubicBezTo>
                  <a:cubicBezTo>
                    <a:pt x="80148" y="46842"/>
                    <a:pt x="79039" y="47299"/>
                    <a:pt x="78223" y="48147"/>
                  </a:cubicBezTo>
                  <a:lnTo>
                    <a:pt x="72906" y="53725"/>
                  </a:lnTo>
                  <a:lnTo>
                    <a:pt x="67981" y="51148"/>
                  </a:lnTo>
                  <a:cubicBezTo>
                    <a:pt x="67346" y="50818"/>
                    <a:pt x="66656" y="50658"/>
                    <a:pt x="65973" y="50658"/>
                  </a:cubicBezTo>
                  <a:cubicBezTo>
                    <a:pt x="64831" y="50658"/>
                    <a:pt x="63708" y="51106"/>
                    <a:pt x="62892" y="51963"/>
                  </a:cubicBezTo>
                  <a:lnTo>
                    <a:pt x="57934" y="57150"/>
                  </a:lnTo>
                  <a:lnTo>
                    <a:pt x="52975" y="51963"/>
                  </a:lnTo>
                  <a:cubicBezTo>
                    <a:pt x="52159" y="51106"/>
                    <a:pt x="51036" y="50658"/>
                    <a:pt x="49903" y="50658"/>
                  </a:cubicBezTo>
                  <a:cubicBezTo>
                    <a:pt x="49224" y="50658"/>
                    <a:pt x="48542" y="50818"/>
                    <a:pt x="47919" y="51148"/>
                  </a:cubicBezTo>
                  <a:lnTo>
                    <a:pt x="42961" y="53725"/>
                  </a:lnTo>
                  <a:lnTo>
                    <a:pt x="37644" y="48147"/>
                  </a:lnTo>
                  <a:cubicBezTo>
                    <a:pt x="36861" y="47299"/>
                    <a:pt x="35720" y="46842"/>
                    <a:pt x="34545" y="46842"/>
                  </a:cubicBezTo>
                  <a:cubicBezTo>
                    <a:pt x="33404" y="46842"/>
                    <a:pt x="32262" y="47299"/>
                    <a:pt x="31479" y="48147"/>
                  </a:cubicBezTo>
                  <a:lnTo>
                    <a:pt x="26129" y="53725"/>
                  </a:lnTo>
                  <a:lnTo>
                    <a:pt x="21204" y="51148"/>
                  </a:lnTo>
                  <a:cubicBezTo>
                    <a:pt x="20581" y="50818"/>
                    <a:pt x="19894" y="50658"/>
                    <a:pt x="19210" y="50658"/>
                  </a:cubicBezTo>
                  <a:cubicBezTo>
                    <a:pt x="18067" y="50658"/>
                    <a:pt x="16931" y="51106"/>
                    <a:pt x="16115" y="51963"/>
                  </a:cubicBezTo>
                  <a:lnTo>
                    <a:pt x="11189" y="57150"/>
                  </a:lnTo>
                  <a:lnTo>
                    <a:pt x="5611" y="51311"/>
                  </a:lnTo>
                  <a:cubicBezTo>
                    <a:pt x="5008" y="50675"/>
                    <a:pt x="4199" y="50356"/>
                    <a:pt x="3391" y="50356"/>
                  </a:cubicBezTo>
                  <a:cubicBezTo>
                    <a:pt x="2625" y="50356"/>
                    <a:pt x="1860" y="50642"/>
                    <a:pt x="1273" y="51213"/>
                  </a:cubicBezTo>
                  <a:cubicBezTo>
                    <a:pt x="66" y="52355"/>
                    <a:pt x="1" y="54312"/>
                    <a:pt x="1175" y="55519"/>
                  </a:cubicBezTo>
                  <a:lnTo>
                    <a:pt x="8091" y="62761"/>
                  </a:lnTo>
                  <a:cubicBezTo>
                    <a:pt x="8873" y="63609"/>
                    <a:pt x="10015" y="64065"/>
                    <a:pt x="11189" y="64065"/>
                  </a:cubicBezTo>
                  <a:cubicBezTo>
                    <a:pt x="12331" y="64065"/>
                    <a:pt x="13473" y="63609"/>
                    <a:pt x="14288" y="62761"/>
                  </a:cubicBezTo>
                  <a:lnTo>
                    <a:pt x="19605" y="57183"/>
                  </a:lnTo>
                  <a:lnTo>
                    <a:pt x="24531" y="59760"/>
                  </a:lnTo>
                  <a:cubicBezTo>
                    <a:pt x="25166" y="60089"/>
                    <a:pt x="25856" y="60250"/>
                    <a:pt x="26539" y="60250"/>
                  </a:cubicBezTo>
                  <a:cubicBezTo>
                    <a:pt x="27680" y="60250"/>
                    <a:pt x="28803" y="59801"/>
                    <a:pt x="29620" y="58944"/>
                  </a:cubicBezTo>
                  <a:lnTo>
                    <a:pt x="34545" y="53758"/>
                  </a:lnTo>
                  <a:lnTo>
                    <a:pt x="39503" y="58944"/>
                  </a:lnTo>
                  <a:cubicBezTo>
                    <a:pt x="40320" y="59801"/>
                    <a:pt x="41443" y="60250"/>
                    <a:pt x="42584" y="60250"/>
                  </a:cubicBezTo>
                  <a:cubicBezTo>
                    <a:pt x="43267" y="60250"/>
                    <a:pt x="43957" y="60089"/>
                    <a:pt x="44592" y="59760"/>
                  </a:cubicBezTo>
                  <a:lnTo>
                    <a:pt x="49518" y="57183"/>
                  </a:lnTo>
                  <a:lnTo>
                    <a:pt x="54835" y="62761"/>
                  </a:lnTo>
                  <a:cubicBezTo>
                    <a:pt x="55650" y="63609"/>
                    <a:pt x="56759" y="64065"/>
                    <a:pt x="57934" y="64065"/>
                  </a:cubicBezTo>
                  <a:cubicBezTo>
                    <a:pt x="59108" y="64065"/>
                    <a:pt x="60217" y="63609"/>
                    <a:pt x="61033" y="62761"/>
                  </a:cubicBezTo>
                  <a:lnTo>
                    <a:pt x="66350" y="57183"/>
                  </a:lnTo>
                  <a:lnTo>
                    <a:pt x="71308" y="59760"/>
                  </a:lnTo>
                  <a:cubicBezTo>
                    <a:pt x="71931" y="60089"/>
                    <a:pt x="72613" y="60250"/>
                    <a:pt x="73291" y="60250"/>
                  </a:cubicBezTo>
                  <a:cubicBezTo>
                    <a:pt x="74425" y="60250"/>
                    <a:pt x="75548" y="59801"/>
                    <a:pt x="76364" y="58944"/>
                  </a:cubicBezTo>
                  <a:lnTo>
                    <a:pt x="81322" y="53758"/>
                  </a:lnTo>
                  <a:lnTo>
                    <a:pt x="86280" y="58944"/>
                  </a:lnTo>
                  <a:cubicBezTo>
                    <a:pt x="87097" y="59801"/>
                    <a:pt x="88220" y="60250"/>
                    <a:pt x="89353" y="60250"/>
                  </a:cubicBezTo>
                  <a:cubicBezTo>
                    <a:pt x="90032" y="60250"/>
                    <a:pt x="90714" y="60089"/>
                    <a:pt x="91336" y="59760"/>
                  </a:cubicBezTo>
                  <a:lnTo>
                    <a:pt x="96914" y="56856"/>
                  </a:lnTo>
                  <a:lnTo>
                    <a:pt x="102786" y="59923"/>
                  </a:lnTo>
                  <a:cubicBezTo>
                    <a:pt x="103390" y="60260"/>
                    <a:pt x="104061" y="60423"/>
                    <a:pt x="104737" y="60423"/>
                  </a:cubicBezTo>
                  <a:cubicBezTo>
                    <a:pt x="105302" y="60423"/>
                    <a:pt x="105872" y="60309"/>
                    <a:pt x="106407" y="60086"/>
                  </a:cubicBezTo>
                  <a:lnTo>
                    <a:pt x="111235" y="58096"/>
                  </a:lnTo>
                  <a:lnTo>
                    <a:pt x="111235" y="101122"/>
                  </a:lnTo>
                  <a:lnTo>
                    <a:pt x="104939" y="106341"/>
                  </a:lnTo>
                  <a:lnTo>
                    <a:pt x="99752" y="100893"/>
                  </a:lnTo>
                  <a:cubicBezTo>
                    <a:pt x="98936" y="100036"/>
                    <a:pt x="97813" y="99587"/>
                    <a:pt x="96671" y="99587"/>
                  </a:cubicBezTo>
                  <a:cubicBezTo>
                    <a:pt x="95988" y="99587"/>
                    <a:pt x="95299" y="99748"/>
                    <a:pt x="94664" y="100078"/>
                  </a:cubicBezTo>
                  <a:lnTo>
                    <a:pt x="89118" y="102981"/>
                  </a:lnTo>
                  <a:lnTo>
                    <a:pt x="83312" y="99947"/>
                  </a:lnTo>
                  <a:cubicBezTo>
                    <a:pt x="82692" y="99621"/>
                    <a:pt x="82007" y="99458"/>
                    <a:pt x="81322" y="99458"/>
                  </a:cubicBezTo>
                  <a:cubicBezTo>
                    <a:pt x="80637" y="99458"/>
                    <a:pt x="79952" y="99621"/>
                    <a:pt x="79332" y="99947"/>
                  </a:cubicBezTo>
                  <a:lnTo>
                    <a:pt x="73526" y="102981"/>
                  </a:lnTo>
                  <a:lnTo>
                    <a:pt x="67981" y="100078"/>
                  </a:lnTo>
                  <a:cubicBezTo>
                    <a:pt x="67346" y="99748"/>
                    <a:pt x="66656" y="99587"/>
                    <a:pt x="65973" y="99587"/>
                  </a:cubicBezTo>
                  <a:cubicBezTo>
                    <a:pt x="64831" y="99587"/>
                    <a:pt x="63708" y="100036"/>
                    <a:pt x="62892" y="100893"/>
                  </a:cubicBezTo>
                  <a:lnTo>
                    <a:pt x="57934" y="106080"/>
                  </a:lnTo>
                  <a:lnTo>
                    <a:pt x="53236" y="101154"/>
                  </a:lnTo>
                  <a:cubicBezTo>
                    <a:pt x="52421" y="100306"/>
                    <a:pt x="51312" y="99849"/>
                    <a:pt x="50138" y="99849"/>
                  </a:cubicBezTo>
                  <a:cubicBezTo>
                    <a:pt x="48996" y="99849"/>
                    <a:pt x="47854" y="100306"/>
                    <a:pt x="47039" y="101154"/>
                  </a:cubicBezTo>
                  <a:lnTo>
                    <a:pt x="42341" y="106080"/>
                  </a:lnTo>
                  <a:lnTo>
                    <a:pt x="37416" y="100893"/>
                  </a:lnTo>
                  <a:cubicBezTo>
                    <a:pt x="36579" y="100036"/>
                    <a:pt x="35449" y="99587"/>
                    <a:pt x="34312" y="99587"/>
                  </a:cubicBezTo>
                  <a:cubicBezTo>
                    <a:pt x="33632" y="99587"/>
                    <a:pt x="32950" y="99748"/>
                    <a:pt x="32327" y="100078"/>
                  </a:cubicBezTo>
                  <a:lnTo>
                    <a:pt x="26814" y="102981"/>
                  </a:lnTo>
                  <a:lnTo>
                    <a:pt x="21204" y="100045"/>
                  </a:lnTo>
                  <a:cubicBezTo>
                    <a:pt x="20578" y="99732"/>
                    <a:pt x="19900" y="99579"/>
                    <a:pt x="19227" y="99579"/>
                  </a:cubicBezTo>
                  <a:cubicBezTo>
                    <a:pt x="18075" y="99579"/>
                    <a:pt x="16939" y="100028"/>
                    <a:pt x="16115" y="100893"/>
                  </a:cubicBezTo>
                  <a:lnTo>
                    <a:pt x="11189" y="106080"/>
                  </a:lnTo>
                  <a:lnTo>
                    <a:pt x="5611" y="100241"/>
                  </a:lnTo>
                  <a:cubicBezTo>
                    <a:pt x="5008" y="99604"/>
                    <a:pt x="4199" y="99286"/>
                    <a:pt x="3391" y="99286"/>
                  </a:cubicBezTo>
                  <a:cubicBezTo>
                    <a:pt x="2625" y="99286"/>
                    <a:pt x="1860" y="99572"/>
                    <a:pt x="1273" y="100143"/>
                  </a:cubicBezTo>
                  <a:cubicBezTo>
                    <a:pt x="66" y="101317"/>
                    <a:pt x="1" y="103242"/>
                    <a:pt x="1175" y="104449"/>
                  </a:cubicBezTo>
                  <a:lnTo>
                    <a:pt x="8091" y="111690"/>
                  </a:lnTo>
                  <a:cubicBezTo>
                    <a:pt x="8873" y="112539"/>
                    <a:pt x="10015" y="112995"/>
                    <a:pt x="11189" y="112995"/>
                  </a:cubicBezTo>
                  <a:cubicBezTo>
                    <a:pt x="12331" y="112995"/>
                    <a:pt x="13473" y="112539"/>
                    <a:pt x="14288" y="111690"/>
                  </a:cubicBezTo>
                  <a:lnTo>
                    <a:pt x="19605" y="106112"/>
                  </a:lnTo>
                  <a:lnTo>
                    <a:pt x="24857" y="108852"/>
                  </a:lnTo>
                  <a:cubicBezTo>
                    <a:pt x="25469" y="109158"/>
                    <a:pt x="26144" y="109313"/>
                    <a:pt x="26821" y="109313"/>
                  </a:cubicBezTo>
                  <a:cubicBezTo>
                    <a:pt x="27514" y="109313"/>
                    <a:pt x="28209" y="109150"/>
                    <a:pt x="28837" y="108820"/>
                  </a:cubicBezTo>
                  <a:lnTo>
                    <a:pt x="33958" y="106112"/>
                  </a:lnTo>
                  <a:lnTo>
                    <a:pt x="39243" y="111690"/>
                  </a:lnTo>
                  <a:cubicBezTo>
                    <a:pt x="40058" y="112539"/>
                    <a:pt x="41200" y="112995"/>
                    <a:pt x="42341" y="112995"/>
                  </a:cubicBezTo>
                  <a:cubicBezTo>
                    <a:pt x="43516" y="112995"/>
                    <a:pt x="44657" y="112539"/>
                    <a:pt x="45440" y="111690"/>
                  </a:cubicBezTo>
                  <a:lnTo>
                    <a:pt x="50138" y="106765"/>
                  </a:lnTo>
                  <a:lnTo>
                    <a:pt x="54835" y="111690"/>
                  </a:lnTo>
                  <a:cubicBezTo>
                    <a:pt x="55650" y="112539"/>
                    <a:pt x="56759" y="112995"/>
                    <a:pt x="57934" y="112995"/>
                  </a:cubicBezTo>
                  <a:cubicBezTo>
                    <a:pt x="59108" y="112995"/>
                    <a:pt x="60217" y="112539"/>
                    <a:pt x="61033" y="111690"/>
                  </a:cubicBezTo>
                  <a:lnTo>
                    <a:pt x="66350" y="106112"/>
                  </a:lnTo>
                  <a:lnTo>
                    <a:pt x="71536" y="108820"/>
                  </a:lnTo>
                  <a:cubicBezTo>
                    <a:pt x="72156" y="109146"/>
                    <a:pt x="72841" y="109309"/>
                    <a:pt x="73526" y="109309"/>
                  </a:cubicBezTo>
                  <a:cubicBezTo>
                    <a:pt x="74211" y="109309"/>
                    <a:pt x="74896" y="109146"/>
                    <a:pt x="75516" y="108820"/>
                  </a:cubicBezTo>
                  <a:lnTo>
                    <a:pt x="81322" y="105786"/>
                  </a:lnTo>
                  <a:lnTo>
                    <a:pt x="87128" y="108820"/>
                  </a:lnTo>
                  <a:cubicBezTo>
                    <a:pt x="87748" y="109146"/>
                    <a:pt x="88433" y="109309"/>
                    <a:pt x="89118" y="109309"/>
                  </a:cubicBezTo>
                  <a:cubicBezTo>
                    <a:pt x="89803" y="109309"/>
                    <a:pt x="90488" y="109146"/>
                    <a:pt x="91108" y="108820"/>
                  </a:cubicBezTo>
                  <a:lnTo>
                    <a:pt x="96295" y="106112"/>
                  </a:lnTo>
                  <a:lnTo>
                    <a:pt x="101710" y="111788"/>
                  </a:lnTo>
                  <a:cubicBezTo>
                    <a:pt x="102525" y="112669"/>
                    <a:pt x="103667" y="113093"/>
                    <a:pt x="104808" y="113093"/>
                  </a:cubicBezTo>
                  <a:cubicBezTo>
                    <a:pt x="105754" y="113093"/>
                    <a:pt x="106733" y="112767"/>
                    <a:pt x="107516" y="112114"/>
                  </a:cubicBezTo>
                  <a:lnTo>
                    <a:pt x="111235" y="109048"/>
                  </a:lnTo>
                  <a:lnTo>
                    <a:pt x="111235" y="124314"/>
                  </a:lnTo>
                  <a:cubicBezTo>
                    <a:pt x="111235" y="126011"/>
                    <a:pt x="112605" y="127381"/>
                    <a:pt x="114301" y="127381"/>
                  </a:cubicBezTo>
                  <a:cubicBezTo>
                    <a:pt x="115964" y="127381"/>
                    <a:pt x="117334" y="126011"/>
                    <a:pt x="117334" y="124314"/>
                  </a:cubicBezTo>
                  <a:lnTo>
                    <a:pt x="117334" y="6133"/>
                  </a:lnTo>
                  <a:lnTo>
                    <a:pt x="123467" y="6133"/>
                  </a:lnTo>
                  <a:lnTo>
                    <a:pt x="123467" y="19996"/>
                  </a:lnTo>
                  <a:cubicBezTo>
                    <a:pt x="123467" y="21692"/>
                    <a:pt x="124837" y="23062"/>
                    <a:pt x="126533" y="23062"/>
                  </a:cubicBezTo>
                  <a:cubicBezTo>
                    <a:pt x="128197" y="23062"/>
                    <a:pt x="129567" y="21692"/>
                    <a:pt x="129567" y="19996"/>
                  </a:cubicBezTo>
                  <a:lnTo>
                    <a:pt x="129567" y="5089"/>
                  </a:lnTo>
                  <a:cubicBezTo>
                    <a:pt x="129567" y="2283"/>
                    <a:pt x="127284" y="0"/>
                    <a:pt x="124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1182450" y="1000550"/>
              <a:ext cx="5237975" cy="4456775"/>
            </a:xfrm>
            <a:custGeom>
              <a:avLst/>
              <a:gdLst/>
              <a:ahLst/>
              <a:cxnLst/>
              <a:rect l="l" t="t" r="r" b="b"/>
              <a:pathLst>
                <a:path w="209519" h="178271" extrusionOk="0">
                  <a:moveTo>
                    <a:pt x="143832" y="0"/>
                  </a:moveTo>
                  <a:cubicBezTo>
                    <a:pt x="143785" y="0"/>
                    <a:pt x="143738" y="1"/>
                    <a:pt x="143691" y="3"/>
                  </a:cubicBezTo>
                  <a:cubicBezTo>
                    <a:pt x="141669" y="35"/>
                    <a:pt x="139973" y="1470"/>
                    <a:pt x="139614" y="3460"/>
                  </a:cubicBezTo>
                  <a:lnTo>
                    <a:pt x="134656" y="29295"/>
                  </a:lnTo>
                  <a:lnTo>
                    <a:pt x="129567" y="18335"/>
                  </a:lnTo>
                  <a:lnTo>
                    <a:pt x="129567" y="3917"/>
                  </a:lnTo>
                  <a:cubicBezTo>
                    <a:pt x="129567" y="2221"/>
                    <a:pt x="128229" y="851"/>
                    <a:pt x="126533" y="851"/>
                  </a:cubicBezTo>
                  <a:cubicBezTo>
                    <a:pt x="124837" y="851"/>
                    <a:pt x="123467" y="2221"/>
                    <a:pt x="123467" y="3917"/>
                  </a:cubicBezTo>
                  <a:lnTo>
                    <a:pt x="123467" y="172138"/>
                  </a:lnTo>
                  <a:lnTo>
                    <a:pt x="117334" y="172138"/>
                  </a:lnTo>
                  <a:lnTo>
                    <a:pt x="117334" y="107909"/>
                  </a:lnTo>
                  <a:cubicBezTo>
                    <a:pt x="117334" y="106245"/>
                    <a:pt x="115997" y="104875"/>
                    <a:pt x="114301" y="104875"/>
                  </a:cubicBezTo>
                  <a:cubicBezTo>
                    <a:pt x="112605" y="104875"/>
                    <a:pt x="111235" y="106245"/>
                    <a:pt x="111235" y="107909"/>
                  </a:cubicBezTo>
                  <a:lnTo>
                    <a:pt x="111235" y="119554"/>
                  </a:lnTo>
                  <a:lnTo>
                    <a:pt x="105428" y="124349"/>
                  </a:lnTo>
                  <a:lnTo>
                    <a:pt x="100340" y="116358"/>
                  </a:lnTo>
                  <a:cubicBezTo>
                    <a:pt x="99622" y="115249"/>
                    <a:pt x="98448" y="114531"/>
                    <a:pt x="97143" y="114400"/>
                  </a:cubicBezTo>
                  <a:cubicBezTo>
                    <a:pt x="97000" y="114387"/>
                    <a:pt x="96858" y="114380"/>
                    <a:pt x="96717" y="114380"/>
                  </a:cubicBezTo>
                  <a:cubicBezTo>
                    <a:pt x="95538" y="114380"/>
                    <a:pt x="94436" y="114860"/>
                    <a:pt x="93620" y="115705"/>
                  </a:cubicBezTo>
                  <a:lnTo>
                    <a:pt x="88498" y="121088"/>
                  </a:lnTo>
                  <a:lnTo>
                    <a:pt x="83312" y="118380"/>
                  </a:lnTo>
                  <a:cubicBezTo>
                    <a:pt x="82692" y="118054"/>
                    <a:pt x="82007" y="117891"/>
                    <a:pt x="81322" y="117891"/>
                  </a:cubicBezTo>
                  <a:cubicBezTo>
                    <a:pt x="80637" y="117891"/>
                    <a:pt x="79952" y="118054"/>
                    <a:pt x="79332" y="118380"/>
                  </a:cubicBezTo>
                  <a:lnTo>
                    <a:pt x="73526" y="121414"/>
                  </a:lnTo>
                  <a:lnTo>
                    <a:pt x="67981" y="118511"/>
                  </a:lnTo>
                  <a:cubicBezTo>
                    <a:pt x="67346" y="118181"/>
                    <a:pt x="66656" y="118020"/>
                    <a:pt x="65973" y="118020"/>
                  </a:cubicBezTo>
                  <a:cubicBezTo>
                    <a:pt x="64831" y="118020"/>
                    <a:pt x="63708" y="118469"/>
                    <a:pt x="62892" y="119326"/>
                  </a:cubicBezTo>
                  <a:lnTo>
                    <a:pt x="57934" y="124513"/>
                  </a:lnTo>
                  <a:lnTo>
                    <a:pt x="52975" y="119326"/>
                  </a:lnTo>
                  <a:cubicBezTo>
                    <a:pt x="52159" y="118469"/>
                    <a:pt x="51036" y="118020"/>
                    <a:pt x="49903" y="118020"/>
                  </a:cubicBezTo>
                  <a:cubicBezTo>
                    <a:pt x="49224" y="118020"/>
                    <a:pt x="48542" y="118181"/>
                    <a:pt x="47919" y="118511"/>
                  </a:cubicBezTo>
                  <a:lnTo>
                    <a:pt x="42961" y="121088"/>
                  </a:lnTo>
                  <a:lnTo>
                    <a:pt x="37644" y="115510"/>
                  </a:lnTo>
                  <a:cubicBezTo>
                    <a:pt x="36861" y="114661"/>
                    <a:pt x="35720" y="114205"/>
                    <a:pt x="34545" y="114205"/>
                  </a:cubicBezTo>
                  <a:cubicBezTo>
                    <a:pt x="33404" y="114205"/>
                    <a:pt x="32262" y="114661"/>
                    <a:pt x="31479" y="115510"/>
                  </a:cubicBezTo>
                  <a:lnTo>
                    <a:pt x="26129" y="121088"/>
                  </a:lnTo>
                  <a:lnTo>
                    <a:pt x="21204" y="118511"/>
                  </a:lnTo>
                  <a:cubicBezTo>
                    <a:pt x="20581" y="118181"/>
                    <a:pt x="19894" y="118020"/>
                    <a:pt x="19210" y="118020"/>
                  </a:cubicBezTo>
                  <a:cubicBezTo>
                    <a:pt x="18067" y="118020"/>
                    <a:pt x="16931" y="118469"/>
                    <a:pt x="16115" y="119326"/>
                  </a:cubicBezTo>
                  <a:lnTo>
                    <a:pt x="11189" y="124513"/>
                  </a:lnTo>
                  <a:lnTo>
                    <a:pt x="5611" y="118674"/>
                  </a:lnTo>
                  <a:cubicBezTo>
                    <a:pt x="5008" y="118037"/>
                    <a:pt x="4199" y="117719"/>
                    <a:pt x="3391" y="117719"/>
                  </a:cubicBezTo>
                  <a:cubicBezTo>
                    <a:pt x="2625" y="117719"/>
                    <a:pt x="1860" y="118004"/>
                    <a:pt x="1273" y="118576"/>
                  </a:cubicBezTo>
                  <a:cubicBezTo>
                    <a:pt x="66" y="119717"/>
                    <a:pt x="1" y="121675"/>
                    <a:pt x="1175" y="122882"/>
                  </a:cubicBezTo>
                  <a:lnTo>
                    <a:pt x="8091" y="130123"/>
                  </a:lnTo>
                  <a:cubicBezTo>
                    <a:pt x="8873" y="130971"/>
                    <a:pt x="10015" y="131428"/>
                    <a:pt x="11189" y="131428"/>
                  </a:cubicBezTo>
                  <a:cubicBezTo>
                    <a:pt x="12331" y="131428"/>
                    <a:pt x="13473" y="130971"/>
                    <a:pt x="14288" y="130123"/>
                  </a:cubicBezTo>
                  <a:lnTo>
                    <a:pt x="19605" y="124545"/>
                  </a:lnTo>
                  <a:lnTo>
                    <a:pt x="24531" y="127122"/>
                  </a:lnTo>
                  <a:cubicBezTo>
                    <a:pt x="25166" y="127452"/>
                    <a:pt x="25856" y="127612"/>
                    <a:pt x="26539" y="127612"/>
                  </a:cubicBezTo>
                  <a:cubicBezTo>
                    <a:pt x="27680" y="127612"/>
                    <a:pt x="28803" y="127164"/>
                    <a:pt x="29620" y="126307"/>
                  </a:cubicBezTo>
                  <a:lnTo>
                    <a:pt x="34545" y="121120"/>
                  </a:lnTo>
                  <a:lnTo>
                    <a:pt x="39503" y="126307"/>
                  </a:lnTo>
                  <a:cubicBezTo>
                    <a:pt x="40320" y="127164"/>
                    <a:pt x="41443" y="127612"/>
                    <a:pt x="42584" y="127612"/>
                  </a:cubicBezTo>
                  <a:cubicBezTo>
                    <a:pt x="43267" y="127612"/>
                    <a:pt x="43957" y="127452"/>
                    <a:pt x="44592" y="127122"/>
                  </a:cubicBezTo>
                  <a:lnTo>
                    <a:pt x="49518" y="124545"/>
                  </a:lnTo>
                  <a:lnTo>
                    <a:pt x="54835" y="130123"/>
                  </a:lnTo>
                  <a:cubicBezTo>
                    <a:pt x="55650" y="130971"/>
                    <a:pt x="56759" y="131428"/>
                    <a:pt x="57934" y="131428"/>
                  </a:cubicBezTo>
                  <a:cubicBezTo>
                    <a:pt x="59108" y="131428"/>
                    <a:pt x="60217" y="130971"/>
                    <a:pt x="61033" y="130123"/>
                  </a:cubicBezTo>
                  <a:lnTo>
                    <a:pt x="66350" y="124545"/>
                  </a:lnTo>
                  <a:lnTo>
                    <a:pt x="71536" y="127253"/>
                  </a:lnTo>
                  <a:cubicBezTo>
                    <a:pt x="72156" y="127579"/>
                    <a:pt x="72841" y="127742"/>
                    <a:pt x="73526" y="127742"/>
                  </a:cubicBezTo>
                  <a:cubicBezTo>
                    <a:pt x="74211" y="127742"/>
                    <a:pt x="74896" y="127579"/>
                    <a:pt x="75516" y="127253"/>
                  </a:cubicBezTo>
                  <a:lnTo>
                    <a:pt x="81322" y="124219"/>
                  </a:lnTo>
                  <a:lnTo>
                    <a:pt x="86868" y="127122"/>
                  </a:lnTo>
                  <a:cubicBezTo>
                    <a:pt x="87502" y="127452"/>
                    <a:pt x="88192" y="127612"/>
                    <a:pt x="88875" y="127612"/>
                  </a:cubicBezTo>
                  <a:cubicBezTo>
                    <a:pt x="90017" y="127612"/>
                    <a:pt x="91140" y="127164"/>
                    <a:pt x="91956" y="126307"/>
                  </a:cubicBezTo>
                  <a:lnTo>
                    <a:pt x="96425" y="121642"/>
                  </a:lnTo>
                  <a:lnTo>
                    <a:pt x="101383" y="129406"/>
                  </a:lnTo>
                  <a:cubicBezTo>
                    <a:pt x="102036" y="130449"/>
                    <a:pt x="103112" y="131134"/>
                    <a:pt x="104319" y="131330"/>
                  </a:cubicBezTo>
                  <a:cubicBezTo>
                    <a:pt x="104548" y="131367"/>
                    <a:pt x="104778" y="131386"/>
                    <a:pt x="105007" y="131386"/>
                  </a:cubicBezTo>
                  <a:cubicBezTo>
                    <a:pt x="105986" y="131386"/>
                    <a:pt x="106945" y="131051"/>
                    <a:pt x="107712" y="130417"/>
                  </a:cubicBezTo>
                  <a:lnTo>
                    <a:pt x="111235" y="127481"/>
                  </a:lnTo>
                  <a:lnTo>
                    <a:pt x="111235" y="173181"/>
                  </a:lnTo>
                  <a:cubicBezTo>
                    <a:pt x="111235" y="175987"/>
                    <a:pt x="113518" y="178270"/>
                    <a:pt x="116323" y="178270"/>
                  </a:cubicBezTo>
                  <a:lnTo>
                    <a:pt x="124478" y="178270"/>
                  </a:lnTo>
                  <a:cubicBezTo>
                    <a:pt x="127284" y="178270"/>
                    <a:pt x="129567" y="175987"/>
                    <a:pt x="129567" y="173181"/>
                  </a:cubicBezTo>
                  <a:lnTo>
                    <a:pt x="129567" y="140007"/>
                  </a:lnTo>
                  <a:lnTo>
                    <a:pt x="131622" y="146205"/>
                  </a:lnTo>
                  <a:cubicBezTo>
                    <a:pt x="132209" y="147966"/>
                    <a:pt x="133840" y="149141"/>
                    <a:pt x="135667" y="149141"/>
                  </a:cubicBezTo>
                  <a:cubicBezTo>
                    <a:pt x="135732" y="149141"/>
                    <a:pt x="135797" y="149141"/>
                    <a:pt x="135863" y="149108"/>
                  </a:cubicBezTo>
                  <a:cubicBezTo>
                    <a:pt x="137787" y="149043"/>
                    <a:pt x="139385" y="147738"/>
                    <a:pt x="139842" y="145846"/>
                  </a:cubicBezTo>
                  <a:lnTo>
                    <a:pt x="144083" y="128101"/>
                  </a:lnTo>
                  <a:lnTo>
                    <a:pt x="147084" y="137495"/>
                  </a:lnTo>
                  <a:cubicBezTo>
                    <a:pt x="147643" y="139265"/>
                    <a:pt x="149295" y="140473"/>
                    <a:pt x="151140" y="140473"/>
                  </a:cubicBezTo>
                  <a:cubicBezTo>
                    <a:pt x="151234" y="140473"/>
                    <a:pt x="151328" y="140470"/>
                    <a:pt x="151422" y="140464"/>
                  </a:cubicBezTo>
                  <a:cubicBezTo>
                    <a:pt x="153379" y="140366"/>
                    <a:pt x="155010" y="138931"/>
                    <a:pt x="155369" y="137006"/>
                  </a:cubicBezTo>
                  <a:lnTo>
                    <a:pt x="160001" y="112802"/>
                  </a:lnTo>
                  <a:lnTo>
                    <a:pt x="163524" y="123828"/>
                  </a:lnTo>
                  <a:cubicBezTo>
                    <a:pt x="163981" y="125263"/>
                    <a:pt x="165155" y="126339"/>
                    <a:pt x="166623" y="126698"/>
                  </a:cubicBezTo>
                  <a:cubicBezTo>
                    <a:pt x="166943" y="126768"/>
                    <a:pt x="167262" y="126802"/>
                    <a:pt x="167578" y="126802"/>
                  </a:cubicBezTo>
                  <a:cubicBezTo>
                    <a:pt x="168744" y="126802"/>
                    <a:pt x="169853" y="126338"/>
                    <a:pt x="170701" y="125491"/>
                  </a:cubicBezTo>
                  <a:lnTo>
                    <a:pt x="173995" y="122001"/>
                  </a:lnTo>
                  <a:lnTo>
                    <a:pt x="178660" y="131754"/>
                  </a:lnTo>
                  <a:cubicBezTo>
                    <a:pt x="179386" y="133239"/>
                    <a:pt x="180878" y="134204"/>
                    <a:pt x="182542" y="134204"/>
                  </a:cubicBezTo>
                  <a:cubicBezTo>
                    <a:pt x="182596" y="134204"/>
                    <a:pt x="182650" y="134203"/>
                    <a:pt x="182705" y="134201"/>
                  </a:cubicBezTo>
                  <a:cubicBezTo>
                    <a:pt x="184401" y="134135"/>
                    <a:pt x="185901" y="133026"/>
                    <a:pt x="186521" y="131428"/>
                  </a:cubicBezTo>
                  <a:lnTo>
                    <a:pt x="189587" y="123371"/>
                  </a:lnTo>
                  <a:lnTo>
                    <a:pt x="194187" y="145030"/>
                  </a:lnTo>
                  <a:cubicBezTo>
                    <a:pt x="194611" y="146955"/>
                    <a:pt x="196275" y="148358"/>
                    <a:pt x="198264" y="148423"/>
                  </a:cubicBezTo>
                  <a:cubicBezTo>
                    <a:pt x="198289" y="148423"/>
                    <a:pt x="198313" y="148424"/>
                    <a:pt x="198338" y="148424"/>
                  </a:cubicBezTo>
                  <a:cubicBezTo>
                    <a:pt x="200266" y="148424"/>
                    <a:pt x="201990" y="147159"/>
                    <a:pt x="202505" y="145259"/>
                  </a:cubicBezTo>
                  <a:lnTo>
                    <a:pt x="208996" y="121577"/>
                  </a:lnTo>
                  <a:cubicBezTo>
                    <a:pt x="209420" y="119946"/>
                    <a:pt x="208474" y="118282"/>
                    <a:pt x="206843" y="117826"/>
                  </a:cubicBezTo>
                  <a:cubicBezTo>
                    <a:pt x="206572" y="117749"/>
                    <a:pt x="206298" y="117713"/>
                    <a:pt x="206029" y="117713"/>
                  </a:cubicBezTo>
                  <a:cubicBezTo>
                    <a:pt x="204682" y="117713"/>
                    <a:pt x="203445" y="118619"/>
                    <a:pt x="203092" y="119978"/>
                  </a:cubicBezTo>
                  <a:lnTo>
                    <a:pt x="198623" y="136354"/>
                  </a:lnTo>
                  <a:lnTo>
                    <a:pt x="194285" y="116031"/>
                  </a:lnTo>
                  <a:cubicBezTo>
                    <a:pt x="193893" y="114172"/>
                    <a:pt x="192360" y="112802"/>
                    <a:pt x="190436" y="112672"/>
                  </a:cubicBezTo>
                  <a:cubicBezTo>
                    <a:pt x="190312" y="112661"/>
                    <a:pt x="190190" y="112656"/>
                    <a:pt x="190068" y="112656"/>
                  </a:cubicBezTo>
                  <a:cubicBezTo>
                    <a:pt x="188319" y="112656"/>
                    <a:pt x="186738" y="113734"/>
                    <a:pt x="186097" y="115412"/>
                  </a:cubicBezTo>
                  <a:lnTo>
                    <a:pt x="182346" y="125263"/>
                  </a:lnTo>
                  <a:lnTo>
                    <a:pt x="178366" y="116977"/>
                  </a:lnTo>
                  <a:cubicBezTo>
                    <a:pt x="177779" y="115705"/>
                    <a:pt x="176572" y="114824"/>
                    <a:pt x="175169" y="114596"/>
                  </a:cubicBezTo>
                  <a:cubicBezTo>
                    <a:pt x="174947" y="114559"/>
                    <a:pt x="174723" y="114541"/>
                    <a:pt x="174500" y="114541"/>
                  </a:cubicBezTo>
                  <a:cubicBezTo>
                    <a:pt x="173354" y="114541"/>
                    <a:pt x="172238" y="115022"/>
                    <a:pt x="171418" y="115868"/>
                  </a:cubicBezTo>
                  <a:lnTo>
                    <a:pt x="168417" y="119032"/>
                  </a:lnTo>
                  <a:lnTo>
                    <a:pt x="163622" y="104060"/>
                  </a:lnTo>
                  <a:cubicBezTo>
                    <a:pt x="163064" y="102261"/>
                    <a:pt x="161444" y="101082"/>
                    <a:pt x="159605" y="101082"/>
                  </a:cubicBezTo>
                  <a:cubicBezTo>
                    <a:pt x="159509" y="101082"/>
                    <a:pt x="159413" y="101085"/>
                    <a:pt x="159316" y="101092"/>
                  </a:cubicBezTo>
                  <a:cubicBezTo>
                    <a:pt x="157359" y="101189"/>
                    <a:pt x="155728" y="102625"/>
                    <a:pt x="155337" y="104549"/>
                  </a:cubicBezTo>
                  <a:lnTo>
                    <a:pt x="150737" y="128753"/>
                  </a:lnTo>
                  <a:lnTo>
                    <a:pt x="147932" y="119946"/>
                  </a:lnTo>
                  <a:cubicBezTo>
                    <a:pt x="147328" y="118166"/>
                    <a:pt x="145703" y="116975"/>
                    <a:pt x="143840" y="116975"/>
                  </a:cubicBezTo>
                  <a:cubicBezTo>
                    <a:pt x="143791" y="116975"/>
                    <a:pt x="143741" y="116976"/>
                    <a:pt x="143691" y="116977"/>
                  </a:cubicBezTo>
                  <a:cubicBezTo>
                    <a:pt x="141734" y="117043"/>
                    <a:pt x="140136" y="118380"/>
                    <a:pt x="139679" y="120272"/>
                  </a:cubicBezTo>
                  <a:lnTo>
                    <a:pt x="135406" y="138148"/>
                  </a:lnTo>
                  <a:lnTo>
                    <a:pt x="129567" y="120500"/>
                  </a:lnTo>
                  <a:lnTo>
                    <a:pt x="129567" y="85923"/>
                  </a:lnTo>
                  <a:lnTo>
                    <a:pt x="131491" y="90066"/>
                  </a:lnTo>
                  <a:cubicBezTo>
                    <a:pt x="132209" y="91599"/>
                    <a:pt x="133742" y="92545"/>
                    <a:pt x="135373" y="92545"/>
                  </a:cubicBezTo>
                  <a:cubicBezTo>
                    <a:pt x="135569" y="92545"/>
                    <a:pt x="135732" y="92545"/>
                    <a:pt x="135928" y="92513"/>
                  </a:cubicBezTo>
                  <a:cubicBezTo>
                    <a:pt x="137754" y="92284"/>
                    <a:pt x="139255" y="90914"/>
                    <a:pt x="139581" y="89087"/>
                  </a:cubicBezTo>
                  <a:lnTo>
                    <a:pt x="144409" y="63872"/>
                  </a:lnTo>
                  <a:lnTo>
                    <a:pt x="147769" y="74376"/>
                  </a:lnTo>
                  <a:cubicBezTo>
                    <a:pt x="148258" y="75974"/>
                    <a:pt x="149628" y="77083"/>
                    <a:pt x="151292" y="77312"/>
                  </a:cubicBezTo>
                  <a:cubicBezTo>
                    <a:pt x="151489" y="77339"/>
                    <a:pt x="151686" y="77352"/>
                    <a:pt x="151881" y="77352"/>
                  </a:cubicBezTo>
                  <a:cubicBezTo>
                    <a:pt x="153325" y="77352"/>
                    <a:pt x="154658" y="76619"/>
                    <a:pt x="155434" y="75354"/>
                  </a:cubicBezTo>
                  <a:lnTo>
                    <a:pt x="158566" y="70461"/>
                  </a:lnTo>
                  <a:lnTo>
                    <a:pt x="162774" y="81487"/>
                  </a:lnTo>
                  <a:cubicBezTo>
                    <a:pt x="163430" y="83174"/>
                    <a:pt x="165044" y="84233"/>
                    <a:pt x="166842" y="84233"/>
                  </a:cubicBezTo>
                  <a:cubicBezTo>
                    <a:pt x="166921" y="84233"/>
                    <a:pt x="167000" y="84231"/>
                    <a:pt x="167080" y="84227"/>
                  </a:cubicBezTo>
                  <a:cubicBezTo>
                    <a:pt x="168939" y="84097"/>
                    <a:pt x="170505" y="82792"/>
                    <a:pt x="170962" y="80932"/>
                  </a:cubicBezTo>
                  <a:lnTo>
                    <a:pt x="174517" y="66025"/>
                  </a:lnTo>
                  <a:lnTo>
                    <a:pt x="178660" y="87620"/>
                  </a:lnTo>
                  <a:cubicBezTo>
                    <a:pt x="179019" y="89609"/>
                    <a:pt x="180682" y="91012"/>
                    <a:pt x="182705" y="91110"/>
                  </a:cubicBezTo>
                  <a:cubicBezTo>
                    <a:pt x="182752" y="91111"/>
                    <a:pt x="182800" y="91112"/>
                    <a:pt x="182847" y="91112"/>
                  </a:cubicBezTo>
                  <a:cubicBezTo>
                    <a:pt x="184778" y="91112"/>
                    <a:pt x="186468" y="89824"/>
                    <a:pt x="186978" y="87946"/>
                  </a:cubicBezTo>
                  <a:lnTo>
                    <a:pt x="191218" y="72419"/>
                  </a:lnTo>
                  <a:lnTo>
                    <a:pt x="194252" y="78747"/>
                  </a:lnTo>
                  <a:cubicBezTo>
                    <a:pt x="194978" y="80262"/>
                    <a:pt x="196467" y="81197"/>
                    <a:pt x="198129" y="81197"/>
                  </a:cubicBezTo>
                  <a:cubicBezTo>
                    <a:pt x="198185" y="81197"/>
                    <a:pt x="198241" y="81196"/>
                    <a:pt x="198297" y="81193"/>
                  </a:cubicBezTo>
                  <a:cubicBezTo>
                    <a:pt x="199993" y="81128"/>
                    <a:pt x="201494" y="80019"/>
                    <a:pt x="202113" y="78421"/>
                  </a:cubicBezTo>
                  <a:lnTo>
                    <a:pt x="208898" y="60708"/>
                  </a:lnTo>
                  <a:cubicBezTo>
                    <a:pt x="209486" y="59142"/>
                    <a:pt x="208703" y="57348"/>
                    <a:pt x="207137" y="56761"/>
                  </a:cubicBezTo>
                  <a:cubicBezTo>
                    <a:pt x="206772" y="56620"/>
                    <a:pt x="206398" y="56553"/>
                    <a:pt x="206032" y="56553"/>
                  </a:cubicBezTo>
                  <a:cubicBezTo>
                    <a:pt x="204795" y="56553"/>
                    <a:pt x="203643" y="57314"/>
                    <a:pt x="203190" y="58523"/>
                  </a:cubicBezTo>
                  <a:lnTo>
                    <a:pt x="197938" y="72256"/>
                  </a:lnTo>
                  <a:lnTo>
                    <a:pt x="194611" y="65340"/>
                  </a:lnTo>
                  <a:cubicBezTo>
                    <a:pt x="193886" y="63831"/>
                    <a:pt x="192408" y="62908"/>
                    <a:pt x="190769" y="62908"/>
                  </a:cubicBezTo>
                  <a:cubicBezTo>
                    <a:pt x="190637" y="62908"/>
                    <a:pt x="190504" y="62914"/>
                    <a:pt x="190370" y="62926"/>
                  </a:cubicBezTo>
                  <a:cubicBezTo>
                    <a:pt x="188576" y="63089"/>
                    <a:pt x="187108" y="64329"/>
                    <a:pt x="186619" y="66058"/>
                  </a:cubicBezTo>
                  <a:lnTo>
                    <a:pt x="183161" y="78714"/>
                  </a:lnTo>
                  <a:lnTo>
                    <a:pt x="178921" y="56468"/>
                  </a:lnTo>
                  <a:cubicBezTo>
                    <a:pt x="178529" y="54478"/>
                    <a:pt x="176833" y="53042"/>
                    <a:pt x="174811" y="53010"/>
                  </a:cubicBezTo>
                  <a:cubicBezTo>
                    <a:pt x="174764" y="53008"/>
                    <a:pt x="174718" y="53008"/>
                    <a:pt x="174672" y="53008"/>
                  </a:cubicBezTo>
                  <a:cubicBezTo>
                    <a:pt x="172708" y="53008"/>
                    <a:pt x="171016" y="54359"/>
                    <a:pt x="170537" y="56272"/>
                  </a:cubicBezTo>
                  <a:lnTo>
                    <a:pt x="166395" y="73756"/>
                  </a:lnTo>
                  <a:lnTo>
                    <a:pt x="162970" y="64883"/>
                  </a:lnTo>
                  <a:cubicBezTo>
                    <a:pt x="162415" y="63350"/>
                    <a:pt x="161045" y="62307"/>
                    <a:pt x="159414" y="62143"/>
                  </a:cubicBezTo>
                  <a:cubicBezTo>
                    <a:pt x="159266" y="62129"/>
                    <a:pt x="159119" y="62121"/>
                    <a:pt x="158974" y="62121"/>
                  </a:cubicBezTo>
                  <a:cubicBezTo>
                    <a:pt x="157511" y="62121"/>
                    <a:pt x="156170" y="62855"/>
                    <a:pt x="155369" y="64101"/>
                  </a:cubicBezTo>
                  <a:lnTo>
                    <a:pt x="152401" y="68765"/>
                  </a:lnTo>
                  <a:lnTo>
                    <a:pt x="148062" y="55130"/>
                  </a:lnTo>
                  <a:cubicBezTo>
                    <a:pt x="147472" y="53361"/>
                    <a:pt x="145848" y="52152"/>
                    <a:pt x="144006" y="52152"/>
                  </a:cubicBezTo>
                  <a:cubicBezTo>
                    <a:pt x="143912" y="52152"/>
                    <a:pt x="143818" y="52155"/>
                    <a:pt x="143724" y="52162"/>
                  </a:cubicBezTo>
                  <a:cubicBezTo>
                    <a:pt x="141767" y="52260"/>
                    <a:pt x="140136" y="53695"/>
                    <a:pt x="139777" y="55619"/>
                  </a:cubicBezTo>
                  <a:lnTo>
                    <a:pt x="134656" y="82302"/>
                  </a:lnTo>
                  <a:lnTo>
                    <a:pt x="129567" y="71342"/>
                  </a:lnTo>
                  <a:lnTo>
                    <a:pt x="129567" y="32916"/>
                  </a:lnTo>
                  <a:lnTo>
                    <a:pt x="131491" y="37059"/>
                  </a:lnTo>
                  <a:cubicBezTo>
                    <a:pt x="132199" y="38591"/>
                    <a:pt x="133732" y="39538"/>
                    <a:pt x="135392" y="39538"/>
                  </a:cubicBezTo>
                  <a:cubicBezTo>
                    <a:pt x="135570" y="39538"/>
                    <a:pt x="135748" y="39527"/>
                    <a:pt x="135928" y="39505"/>
                  </a:cubicBezTo>
                  <a:cubicBezTo>
                    <a:pt x="137754" y="39277"/>
                    <a:pt x="139255" y="37907"/>
                    <a:pt x="139581" y="36080"/>
                  </a:cubicBezTo>
                  <a:lnTo>
                    <a:pt x="144018" y="13018"/>
                  </a:lnTo>
                  <a:lnTo>
                    <a:pt x="147573" y="27925"/>
                  </a:lnTo>
                  <a:cubicBezTo>
                    <a:pt x="147997" y="29785"/>
                    <a:pt x="149563" y="31089"/>
                    <a:pt x="151455" y="31220"/>
                  </a:cubicBezTo>
                  <a:cubicBezTo>
                    <a:pt x="151534" y="31224"/>
                    <a:pt x="151614" y="31226"/>
                    <a:pt x="151692" y="31226"/>
                  </a:cubicBezTo>
                  <a:cubicBezTo>
                    <a:pt x="153490" y="31226"/>
                    <a:pt x="155103" y="30167"/>
                    <a:pt x="155728" y="28480"/>
                  </a:cubicBezTo>
                  <a:lnTo>
                    <a:pt x="159577" y="18433"/>
                  </a:lnTo>
                  <a:lnTo>
                    <a:pt x="163524" y="26718"/>
                  </a:lnTo>
                  <a:cubicBezTo>
                    <a:pt x="164144" y="27990"/>
                    <a:pt x="165318" y="28871"/>
                    <a:pt x="166721" y="29099"/>
                  </a:cubicBezTo>
                  <a:cubicBezTo>
                    <a:pt x="166944" y="29137"/>
                    <a:pt x="167168" y="29155"/>
                    <a:pt x="167393" y="29155"/>
                  </a:cubicBezTo>
                  <a:cubicBezTo>
                    <a:pt x="168546" y="29155"/>
                    <a:pt x="169685" y="28674"/>
                    <a:pt x="170505" y="27827"/>
                  </a:cubicBezTo>
                  <a:lnTo>
                    <a:pt x="173734" y="24435"/>
                  </a:lnTo>
                  <a:lnTo>
                    <a:pt x="178366" y="36635"/>
                  </a:lnTo>
                  <a:cubicBezTo>
                    <a:pt x="179015" y="38302"/>
                    <a:pt x="180599" y="39385"/>
                    <a:pt x="182343" y="39385"/>
                  </a:cubicBezTo>
                  <a:cubicBezTo>
                    <a:pt x="182442" y="39385"/>
                    <a:pt x="182540" y="39382"/>
                    <a:pt x="182639" y="39375"/>
                  </a:cubicBezTo>
                  <a:cubicBezTo>
                    <a:pt x="184531" y="39244"/>
                    <a:pt x="186097" y="37939"/>
                    <a:pt x="186554" y="36080"/>
                  </a:cubicBezTo>
                  <a:lnTo>
                    <a:pt x="190436" y="19770"/>
                  </a:lnTo>
                  <a:lnTo>
                    <a:pt x="194448" y="36569"/>
                  </a:lnTo>
                  <a:cubicBezTo>
                    <a:pt x="194872" y="38364"/>
                    <a:pt x="196340" y="39636"/>
                    <a:pt x="198166" y="39831"/>
                  </a:cubicBezTo>
                  <a:cubicBezTo>
                    <a:pt x="198330" y="39864"/>
                    <a:pt x="198493" y="39864"/>
                    <a:pt x="198656" y="39864"/>
                  </a:cubicBezTo>
                  <a:cubicBezTo>
                    <a:pt x="200287" y="39864"/>
                    <a:pt x="201755" y="38951"/>
                    <a:pt x="202472" y="37418"/>
                  </a:cubicBezTo>
                  <a:lnTo>
                    <a:pt x="208801" y="24239"/>
                  </a:lnTo>
                  <a:cubicBezTo>
                    <a:pt x="209518" y="22706"/>
                    <a:pt x="208866" y="20879"/>
                    <a:pt x="207365" y="20162"/>
                  </a:cubicBezTo>
                  <a:cubicBezTo>
                    <a:pt x="206935" y="19960"/>
                    <a:pt x="206481" y="19864"/>
                    <a:pt x="206035" y="19864"/>
                  </a:cubicBezTo>
                  <a:cubicBezTo>
                    <a:pt x="204894" y="19864"/>
                    <a:pt x="203804" y="20494"/>
                    <a:pt x="203288" y="21597"/>
                  </a:cubicBezTo>
                  <a:lnTo>
                    <a:pt x="199210" y="30111"/>
                  </a:lnTo>
                  <a:lnTo>
                    <a:pt x="194611" y="10865"/>
                  </a:lnTo>
                  <a:cubicBezTo>
                    <a:pt x="194154" y="8940"/>
                    <a:pt x="192425" y="7603"/>
                    <a:pt x="190436" y="7603"/>
                  </a:cubicBezTo>
                  <a:cubicBezTo>
                    <a:pt x="188446" y="7603"/>
                    <a:pt x="186750" y="8940"/>
                    <a:pt x="186260" y="10865"/>
                  </a:cubicBezTo>
                  <a:lnTo>
                    <a:pt x="181954" y="28904"/>
                  </a:lnTo>
                  <a:lnTo>
                    <a:pt x="178399" y="19542"/>
                  </a:lnTo>
                  <a:cubicBezTo>
                    <a:pt x="177877" y="18172"/>
                    <a:pt x="176703" y="17193"/>
                    <a:pt x="175235" y="16900"/>
                  </a:cubicBezTo>
                  <a:cubicBezTo>
                    <a:pt x="174949" y="16841"/>
                    <a:pt x="174662" y="16813"/>
                    <a:pt x="174377" y="16813"/>
                  </a:cubicBezTo>
                  <a:cubicBezTo>
                    <a:pt x="173232" y="16813"/>
                    <a:pt x="172124" y="17277"/>
                    <a:pt x="171288" y="18139"/>
                  </a:cubicBezTo>
                  <a:lnTo>
                    <a:pt x="167895" y="21695"/>
                  </a:lnTo>
                  <a:lnTo>
                    <a:pt x="163263" y="11941"/>
                  </a:lnTo>
                  <a:cubicBezTo>
                    <a:pt x="162537" y="10427"/>
                    <a:pt x="161017" y="9492"/>
                    <a:pt x="159383" y="9492"/>
                  </a:cubicBezTo>
                  <a:cubicBezTo>
                    <a:pt x="159328" y="9492"/>
                    <a:pt x="159273" y="9493"/>
                    <a:pt x="159218" y="9495"/>
                  </a:cubicBezTo>
                  <a:cubicBezTo>
                    <a:pt x="157490" y="9560"/>
                    <a:pt x="155989" y="10669"/>
                    <a:pt x="155369" y="12268"/>
                  </a:cubicBezTo>
                  <a:lnTo>
                    <a:pt x="152140" y="20749"/>
                  </a:lnTo>
                  <a:lnTo>
                    <a:pt x="147965" y="3265"/>
                  </a:lnTo>
                  <a:cubicBezTo>
                    <a:pt x="147518" y="1352"/>
                    <a:pt x="145826" y="0"/>
                    <a:pt x="143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16" name="Google Shape;1316;p40"/>
          <p:cNvCxnSpPr/>
          <p:nvPr/>
        </p:nvCxnSpPr>
        <p:spPr>
          <a:xfrm>
            <a:off x="3334504" y="3119428"/>
            <a:ext cx="402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7" name="Google Shape;1317;p40"/>
          <p:cNvCxnSpPr/>
          <p:nvPr/>
        </p:nvCxnSpPr>
        <p:spPr>
          <a:xfrm>
            <a:off x="3334504" y="4209908"/>
            <a:ext cx="402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8" name="Google Shape;1318;p40"/>
          <p:cNvCxnSpPr/>
          <p:nvPr/>
        </p:nvCxnSpPr>
        <p:spPr>
          <a:xfrm>
            <a:off x="3334504" y="1871388"/>
            <a:ext cx="402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9" name="Google Shape;1319;p40"/>
          <p:cNvGrpSpPr/>
          <p:nvPr/>
        </p:nvGrpSpPr>
        <p:grpSpPr>
          <a:xfrm rot="5400000">
            <a:off x="347865" y="908661"/>
            <a:ext cx="1177770" cy="440369"/>
            <a:chOff x="3958600" y="2331125"/>
            <a:chExt cx="1443700" cy="539800"/>
          </a:xfrm>
        </p:grpSpPr>
        <p:sp>
          <p:nvSpPr>
            <p:cNvPr id="1320" name="Google Shape;1320;p40"/>
            <p:cNvSpPr/>
            <p:nvPr/>
          </p:nvSpPr>
          <p:spPr>
            <a:xfrm>
              <a:off x="3958600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4233423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4508931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4783755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54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5059349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5334857" y="2331125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3958600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4233423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4508931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4783755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5059349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5334857" y="2571968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3958600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4233423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4508931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4783755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5059349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0"/>
            <p:cNvSpPr/>
            <p:nvPr/>
          </p:nvSpPr>
          <p:spPr>
            <a:xfrm>
              <a:off x="5334857" y="2812811"/>
              <a:ext cx="67443" cy="58114"/>
            </a:xfrm>
            <a:custGeom>
              <a:avLst/>
              <a:gdLst/>
              <a:ahLst/>
              <a:cxnLst/>
              <a:rect l="l" t="t" r="r" b="b"/>
              <a:pathLst>
                <a:path w="788" h="679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40"/>
          <p:cNvGrpSpPr/>
          <p:nvPr/>
        </p:nvGrpSpPr>
        <p:grpSpPr>
          <a:xfrm rot="-8100000" flipH="1">
            <a:off x="-3668137" y="-291130"/>
            <a:ext cx="6197881" cy="4148584"/>
            <a:chOff x="-1903175" y="-717750"/>
            <a:chExt cx="5012081" cy="3354863"/>
          </a:xfrm>
        </p:grpSpPr>
        <p:sp>
          <p:nvSpPr>
            <p:cNvPr id="1339" name="Google Shape;1339;p40"/>
            <p:cNvSpPr/>
            <p:nvPr/>
          </p:nvSpPr>
          <p:spPr>
            <a:xfrm>
              <a:off x="-1903175" y="-717750"/>
              <a:ext cx="4795526" cy="2449891"/>
            </a:xfrm>
            <a:custGeom>
              <a:avLst/>
              <a:gdLst/>
              <a:ahLst/>
              <a:cxnLst/>
              <a:rect l="l" t="t" r="r" b="b"/>
              <a:pathLst>
                <a:path w="109750" h="56068" fill="none" extrusionOk="0">
                  <a:moveTo>
                    <a:pt x="0" y="53521"/>
                  </a:moveTo>
                  <a:cubicBezTo>
                    <a:pt x="9358" y="56068"/>
                    <a:pt x="20095" y="52256"/>
                    <a:pt x="25747" y="44390"/>
                  </a:cubicBezTo>
                  <a:cubicBezTo>
                    <a:pt x="29063" y="39776"/>
                    <a:pt x="30637" y="34148"/>
                    <a:pt x="33499" y="29250"/>
                  </a:cubicBezTo>
                  <a:cubicBezTo>
                    <a:pt x="36362" y="24344"/>
                    <a:pt x="41333" y="19892"/>
                    <a:pt x="46985" y="20411"/>
                  </a:cubicBezTo>
                  <a:cubicBezTo>
                    <a:pt x="49799" y="20679"/>
                    <a:pt x="52353" y="22147"/>
                    <a:pt x="54705" y="23720"/>
                  </a:cubicBezTo>
                  <a:cubicBezTo>
                    <a:pt x="62100" y="28667"/>
                    <a:pt x="69309" y="35316"/>
                    <a:pt x="78205" y="35422"/>
                  </a:cubicBezTo>
                  <a:cubicBezTo>
                    <a:pt x="80549" y="35454"/>
                    <a:pt x="83265" y="34724"/>
                    <a:pt x="84165" y="32559"/>
                  </a:cubicBezTo>
                  <a:cubicBezTo>
                    <a:pt x="85147" y="30199"/>
                    <a:pt x="83452" y="27685"/>
                    <a:pt x="82641" y="25269"/>
                  </a:cubicBezTo>
                  <a:cubicBezTo>
                    <a:pt x="81092" y="20671"/>
                    <a:pt x="83087" y="15132"/>
                    <a:pt x="87214" y="12586"/>
                  </a:cubicBezTo>
                  <a:cubicBezTo>
                    <a:pt x="89493" y="11175"/>
                    <a:pt x="92202" y="10672"/>
                    <a:pt x="94756" y="9861"/>
                  </a:cubicBezTo>
                  <a:cubicBezTo>
                    <a:pt x="100570" y="8029"/>
                    <a:pt x="105760" y="4615"/>
                    <a:pt x="109750" y="1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-1774578" y="-704641"/>
              <a:ext cx="4680390" cy="2451333"/>
            </a:xfrm>
            <a:custGeom>
              <a:avLst/>
              <a:gdLst/>
              <a:ahLst/>
              <a:cxnLst/>
              <a:rect l="l" t="t" r="r" b="b"/>
              <a:pathLst>
                <a:path w="107115" h="56101" fill="none" extrusionOk="0">
                  <a:moveTo>
                    <a:pt x="107115" y="1"/>
                  </a:moveTo>
                  <a:cubicBezTo>
                    <a:pt x="103263" y="4380"/>
                    <a:pt x="97643" y="7964"/>
                    <a:pt x="92008" y="9861"/>
                  </a:cubicBezTo>
                  <a:cubicBezTo>
                    <a:pt x="91683" y="9975"/>
                    <a:pt x="91359" y="10080"/>
                    <a:pt x="91034" y="10186"/>
                  </a:cubicBezTo>
                  <a:cubicBezTo>
                    <a:pt x="88804" y="10899"/>
                    <a:pt x="86558" y="11564"/>
                    <a:pt x="84669" y="12870"/>
                  </a:cubicBezTo>
                  <a:cubicBezTo>
                    <a:pt x="84377" y="13073"/>
                    <a:pt x="84093" y="13292"/>
                    <a:pt x="83825" y="13527"/>
                  </a:cubicBezTo>
                  <a:cubicBezTo>
                    <a:pt x="82568" y="14654"/>
                    <a:pt x="81587" y="16057"/>
                    <a:pt x="80963" y="17622"/>
                  </a:cubicBezTo>
                  <a:cubicBezTo>
                    <a:pt x="79965" y="20063"/>
                    <a:pt x="79746" y="22869"/>
                    <a:pt x="80509" y="25439"/>
                  </a:cubicBezTo>
                  <a:cubicBezTo>
                    <a:pt x="80533" y="25528"/>
                    <a:pt x="80565" y="25618"/>
                    <a:pt x="80590" y="25699"/>
                  </a:cubicBezTo>
                  <a:cubicBezTo>
                    <a:pt x="81393" y="28131"/>
                    <a:pt x="82998" y="30670"/>
                    <a:pt x="82049" y="33046"/>
                  </a:cubicBezTo>
                  <a:cubicBezTo>
                    <a:pt x="81174" y="35235"/>
                    <a:pt x="78538" y="36078"/>
                    <a:pt x="76203" y="36135"/>
                  </a:cubicBezTo>
                  <a:cubicBezTo>
                    <a:pt x="75992" y="36135"/>
                    <a:pt x="75789" y="36135"/>
                    <a:pt x="75586" y="36135"/>
                  </a:cubicBezTo>
                  <a:cubicBezTo>
                    <a:pt x="72886" y="36087"/>
                    <a:pt x="70299" y="35373"/>
                    <a:pt x="67834" y="34286"/>
                  </a:cubicBezTo>
                  <a:cubicBezTo>
                    <a:pt x="62425" y="31910"/>
                    <a:pt x="57543" y="27791"/>
                    <a:pt x="52556" y="24434"/>
                  </a:cubicBezTo>
                  <a:cubicBezTo>
                    <a:pt x="50480" y="23039"/>
                    <a:pt x="48250" y="21725"/>
                    <a:pt x="45826" y="21214"/>
                  </a:cubicBezTo>
                  <a:cubicBezTo>
                    <a:pt x="45485" y="21141"/>
                    <a:pt x="45153" y="21085"/>
                    <a:pt x="44812" y="21044"/>
                  </a:cubicBezTo>
                  <a:cubicBezTo>
                    <a:pt x="42112" y="20744"/>
                    <a:pt x="39541" y="21539"/>
                    <a:pt x="37295" y="23039"/>
                  </a:cubicBezTo>
                  <a:cubicBezTo>
                    <a:pt x="34805" y="24701"/>
                    <a:pt x="32778" y="27231"/>
                    <a:pt x="31359" y="29851"/>
                  </a:cubicBezTo>
                  <a:cubicBezTo>
                    <a:pt x="29332" y="33589"/>
                    <a:pt x="28042" y="37692"/>
                    <a:pt x="26226" y="41463"/>
                  </a:cubicBezTo>
                  <a:cubicBezTo>
                    <a:pt x="25666" y="42623"/>
                    <a:pt x="25042" y="43742"/>
                    <a:pt x="24344" y="44820"/>
                  </a:cubicBezTo>
                  <a:cubicBezTo>
                    <a:pt x="22739" y="47245"/>
                    <a:pt x="20687" y="49337"/>
                    <a:pt x="18287" y="50975"/>
                  </a:cubicBezTo>
                  <a:cubicBezTo>
                    <a:pt x="13040" y="54584"/>
                    <a:pt x="6269" y="56100"/>
                    <a:pt x="1" y="54673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-1645937" y="-691532"/>
              <a:ext cx="4565254" cy="2487469"/>
            </a:xfrm>
            <a:custGeom>
              <a:avLst/>
              <a:gdLst/>
              <a:ahLst/>
              <a:cxnLst/>
              <a:rect l="l" t="t" r="r" b="b"/>
              <a:pathLst>
                <a:path w="104480" h="56928" fill="none" extrusionOk="0">
                  <a:moveTo>
                    <a:pt x="104479" y="1"/>
                  </a:moveTo>
                  <a:cubicBezTo>
                    <a:pt x="100733" y="4169"/>
                    <a:pt x="94740" y="7883"/>
                    <a:pt x="89258" y="9861"/>
                  </a:cubicBezTo>
                  <a:cubicBezTo>
                    <a:pt x="88926" y="9983"/>
                    <a:pt x="88601" y="10097"/>
                    <a:pt x="88293" y="10210"/>
                  </a:cubicBezTo>
                  <a:cubicBezTo>
                    <a:pt x="86096" y="10989"/>
                    <a:pt x="83906" y="11767"/>
                    <a:pt x="82122" y="13146"/>
                  </a:cubicBezTo>
                  <a:cubicBezTo>
                    <a:pt x="81846" y="13365"/>
                    <a:pt x="81579" y="13600"/>
                    <a:pt x="81327" y="13843"/>
                  </a:cubicBezTo>
                  <a:cubicBezTo>
                    <a:pt x="80152" y="15003"/>
                    <a:pt x="79300" y="16438"/>
                    <a:pt x="78732" y="18019"/>
                  </a:cubicBezTo>
                  <a:cubicBezTo>
                    <a:pt x="77865" y="20476"/>
                    <a:pt x="77703" y="23290"/>
                    <a:pt x="78457" y="25869"/>
                  </a:cubicBezTo>
                  <a:cubicBezTo>
                    <a:pt x="78481" y="25958"/>
                    <a:pt x="78513" y="26047"/>
                    <a:pt x="78538" y="26137"/>
                  </a:cubicBezTo>
                  <a:cubicBezTo>
                    <a:pt x="79324" y="28586"/>
                    <a:pt x="80849" y="31140"/>
                    <a:pt x="79924" y="33540"/>
                  </a:cubicBezTo>
                  <a:cubicBezTo>
                    <a:pt x="79081" y="35746"/>
                    <a:pt x="76527" y="36703"/>
                    <a:pt x="74199" y="36841"/>
                  </a:cubicBezTo>
                  <a:cubicBezTo>
                    <a:pt x="73989" y="36849"/>
                    <a:pt x="73786" y="36857"/>
                    <a:pt x="73575" y="36865"/>
                  </a:cubicBezTo>
                  <a:cubicBezTo>
                    <a:pt x="70875" y="36906"/>
                    <a:pt x="68255" y="36184"/>
                    <a:pt x="65774" y="35097"/>
                  </a:cubicBezTo>
                  <a:cubicBezTo>
                    <a:pt x="60316" y="32705"/>
                    <a:pt x="55427" y="28545"/>
                    <a:pt x="50407" y="25147"/>
                  </a:cubicBezTo>
                  <a:cubicBezTo>
                    <a:pt x="48315" y="23736"/>
                    <a:pt x="46077" y="22414"/>
                    <a:pt x="43644" y="21855"/>
                  </a:cubicBezTo>
                  <a:cubicBezTo>
                    <a:pt x="43303" y="21782"/>
                    <a:pt x="42971" y="21717"/>
                    <a:pt x="42622" y="21677"/>
                  </a:cubicBezTo>
                  <a:cubicBezTo>
                    <a:pt x="39922" y="21320"/>
                    <a:pt x="37311" y="22033"/>
                    <a:pt x="35040" y="23525"/>
                  </a:cubicBezTo>
                  <a:cubicBezTo>
                    <a:pt x="32510" y="25180"/>
                    <a:pt x="30540" y="27783"/>
                    <a:pt x="29201" y="30443"/>
                  </a:cubicBezTo>
                  <a:cubicBezTo>
                    <a:pt x="27336" y="34165"/>
                    <a:pt x="26201" y="38203"/>
                    <a:pt x="24595" y="41925"/>
                  </a:cubicBezTo>
                  <a:cubicBezTo>
                    <a:pt x="24109" y="43069"/>
                    <a:pt x="23549" y="44180"/>
                    <a:pt x="22925" y="45250"/>
                  </a:cubicBezTo>
                  <a:cubicBezTo>
                    <a:pt x="21506" y="47650"/>
                    <a:pt x="19633" y="49751"/>
                    <a:pt x="17411" y="51437"/>
                  </a:cubicBezTo>
                  <a:cubicBezTo>
                    <a:pt x="12570" y="55151"/>
                    <a:pt x="6115" y="56927"/>
                    <a:pt x="0" y="55816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-1517689" y="-678424"/>
              <a:ext cx="4450816" cy="2523954"/>
            </a:xfrm>
            <a:custGeom>
              <a:avLst/>
              <a:gdLst/>
              <a:ahLst/>
              <a:cxnLst/>
              <a:rect l="l" t="t" r="r" b="b"/>
              <a:pathLst>
                <a:path w="101861" h="57763" fill="none" extrusionOk="0">
                  <a:moveTo>
                    <a:pt x="101860" y="1"/>
                  </a:moveTo>
                  <a:cubicBezTo>
                    <a:pt x="98211" y="3966"/>
                    <a:pt x="91854" y="7802"/>
                    <a:pt x="86526" y="9861"/>
                  </a:cubicBezTo>
                  <a:cubicBezTo>
                    <a:pt x="86185" y="9991"/>
                    <a:pt x="85869" y="10121"/>
                    <a:pt x="85561" y="10234"/>
                  </a:cubicBezTo>
                  <a:cubicBezTo>
                    <a:pt x="83388" y="11078"/>
                    <a:pt x="81271" y="11978"/>
                    <a:pt x="79593" y="13438"/>
                  </a:cubicBezTo>
                  <a:cubicBezTo>
                    <a:pt x="79325" y="13665"/>
                    <a:pt x="79082" y="13908"/>
                    <a:pt x="78846" y="14167"/>
                  </a:cubicBezTo>
                  <a:cubicBezTo>
                    <a:pt x="77752" y="15368"/>
                    <a:pt x="77006" y="16844"/>
                    <a:pt x="76519" y="18433"/>
                  </a:cubicBezTo>
                  <a:cubicBezTo>
                    <a:pt x="75765" y="20906"/>
                    <a:pt x="75668" y="23712"/>
                    <a:pt x="76414" y="26307"/>
                  </a:cubicBezTo>
                  <a:cubicBezTo>
                    <a:pt x="76438" y="26396"/>
                    <a:pt x="76471" y="26485"/>
                    <a:pt x="76495" y="26575"/>
                  </a:cubicBezTo>
                  <a:cubicBezTo>
                    <a:pt x="77257" y="29048"/>
                    <a:pt x="78701" y="31610"/>
                    <a:pt x="77809" y="34027"/>
                  </a:cubicBezTo>
                  <a:cubicBezTo>
                    <a:pt x="76989" y="36265"/>
                    <a:pt x="74516" y="37327"/>
                    <a:pt x="72197" y="37546"/>
                  </a:cubicBezTo>
                  <a:cubicBezTo>
                    <a:pt x="71994" y="37563"/>
                    <a:pt x="71783" y="37579"/>
                    <a:pt x="71581" y="37587"/>
                  </a:cubicBezTo>
                  <a:cubicBezTo>
                    <a:pt x="68872" y="37717"/>
                    <a:pt x="66212" y="37003"/>
                    <a:pt x="63715" y="35908"/>
                  </a:cubicBezTo>
                  <a:cubicBezTo>
                    <a:pt x="58209" y="33500"/>
                    <a:pt x="53311" y="29299"/>
                    <a:pt x="48259" y="25869"/>
                  </a:cubicBezTo>
                  <a:cubicBezTo>
                    <a:pt x="46150" y="24442"/>
                    <a:pt x="43912" y="23112"/>
                    <a:pt x="41463" y="22520"/>
                  </a:cubicBezTo>
                  <a:cubicBezTo>
                    <a:pt x="41131" y="22431"/>
                    <a:pt x="40790" y="22366"/>
                    <a:pt x="40441" y="22317"/>
                  </a:cubicBezTo>
                  <a:cubicBezTo>
                    <a:pt x="37733" y="21912"/>
                    <a:pt x="35089" y="22536"/>
                    <a:pt x="32786" y="24020"/>
                  </a:cubicBezTo>
                  <a:cubicBezTo>
                    <a:pt x="30232" y="25666"/>
                    <a:pt x="28302" y="28350"/>
                    <a:pt x="27053" y="31051"/>
                  </a:cubicBezTo>
                  <a:cubicBezTo>
                    <a:pt x="25342" y="34757"/>
                    <a:pt x="24369" y="38722"/>
                    <a:pt x="22974" y="42404"/>
                  </a:cubicBezTo>
                  <a:cubicBezTo>
                    <a:pt x="22552" y="43531"/>
                    <a:pt x="22066" y="44626"/>
                    <a:pt x="21515" y="45696"/>
                  </a:cubicBezTo>
                  <a:cubicBezTo>
                    <a:pt x="20266" y="48064"/>
                    <a:pt x="18579" y="50180"/>
                    <a:pt x="16544" y="51916"/>
                  </a:cubicBezTo>
                  <a:cubicBezTo>
                    <a:pt x="12092" y="55735"/>
                    <a:pt x="5953" y="57763"/>
                    <a:pt x="1" y="56984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-1389048" y="-665315"/>
              <a:ext cx="4335287" cy="2560440"/>
            </a:xfrm>
            <a:custGeom>
              <a:avLst/>
              <a:gdLst/>
              <a:ahLst/>
              <a:cxnLst/>
              <a:rect l="l" t="t" r="r" b="b"/>
              <a:pathLst>
                <a:path w="99217" h="58598" fill="none" extrusionOk="0">
                  <a:moveTo>
                    <a:pt x="99216" y="1"/>
                  </a:moveTo>
                  <a:cubicBezTo>
                    <a:pt x="95673" y="3747"/>
                    <a:pt x="88950" y="7745"/>
                    <a:pt x="83768" y="9862"/>
                  </a:cubicBezTo>
                  <a:cubicBezTo>
                    <a:pt x="83428" y="9999"/>
                    <a:pt x="83112" y="10137"/>
                    <a:pt x="82820" y="10259"/>
                  </a:cubicBezTo>
                  <a:cubicBezTo>
                    <a:pt x="80671" y="11175"/>
                    <a:pt x="78611" y="12181"/>
                    <a:pt x="77038" y="13721"/>
                  </a:cubicBezTo>
                  <a:cubicBezTo>
                    <a:pt x="76795" y="13957"/>
                    <a:pt x="76559" y="14216"/>
                    <a:pt x="76349" y="14484"/>
                  </a:cubicBezTo>
                  <a:cubicBezTo>
                    <a:pt x="75343" y="15733"/>
                    <a:pt x="74694" y="17225"/>
                    <a:pt x="74289" y="18830"/>
                  </a:cubicBezTo>
                  <a:cubicBezTo>
                    <a:pt x="73664" y="21328"/>
                    <a:pt x="73632" y="24134"/>
                    <a:pt x="74362" y="26745"/>
                  </a:cubicBezTo>
                  <a:cubicBezTo>
                    <a:pt x="74386" y="26834"/>
                    <a:pt x="74410" y="26923"/>
                    <a:pt x="74435" y="27012"/>
                  </a:cubicBezTo>
                  <a:cubicBezTo>
                    <a:pt x="75189" y="29494"/>
                    <a:pt x="76551" y="32081"/>
                    <a:pt x="75692" y="34514"/>
                  </a:cubicBezTo>
                  <a:cubicBezTo>
                    <a:pt x="74897" y="36776"/>
                    <a:pt x="72505" y="37952"/>
                    <a:pt x="70194" y="38252"/>
                  </a:cubicBezTo>
                  <a:cubicBezTo>
                    <a:pt x="69991" y="38276"/>
                    <a:pt x="69780" y="38301"/>
                    <a:pt x="69569" y="38317"/>
                  </a:cubicBezTo>
                  <a:cubicBezTo>
                    <a:pt x="66869" y="38519"/>
                    <a:pt x="64168" y="37814"/>
                    <a:pt x="61647" y="36711"/>
                  </a:cubicBezTo>
                  <a:cubicBezTo>
                    <a:pt x="56092" y="34295"/>
                    <a:pt x="51186" y="30053"/>
                    <a:pt x="46101" y="26583"/>
                  </a:cubicBezTo>
                  <a:cubicBezTo>
                    <a:pt x="43985" y="25147"/>
                    <a:pt x="41738" y="23801"/>
                    <a:pt x="39289" y="23161"/>
                  </a:cubicBezTo>
                  <a:cubicBezTo>
                    <a:pt x="38949" y="23080"/>
                    <a:pt x="38608" y="23007"/>
                    <a:pt x="38260" y="22942"/>
                  </a:cubicBezTo>
                  <a:cubicBezTo>
                    <a:pt x="35584" y="22479"/>
                    <a:pt x="32826" y="23039"/>
                    <a:pt x="30540" y="24507"/>
                  </a:cubicBezTo>
                  <a:cubicBezTo>
                    <a:pt x="27945" y="26145"/>
                    <a:pt x="26063" y="28902"/>
                    <a:pt x="24904" y="31651"/>
                  </a:cubicBezTo>
                  <a:cubicBezTo>
                    <a:pt x="23347" y="35341"/>
                    <a:pt x="22528" y="39241"/>
                    <a:pt x="21352" y="42874"/>
                  </a:cubicBezTo>
                  <a:cubicBezTo>
                    <a:pt x="20995" y="43985"/>
                    <a:pt x="20582" y="45072"/>
                    <a:pt x="20103" y="46126"/>
                  </a:cubicBezTo>
                  <a:cubicBezTo>
                    <a:pt x="19033" y="48478"/>
                    <a:pt x="17533" y="50602"/>
                    <a:pt x="15676" y="52386"/>
                  </a:cubicBezTo>
                  <a:cubicBezTo>
                    <a:pt x="11621" y="56303"/>
                    <a:pt x="5790" y="58598"/>
                    <a:pt x="0" y="58136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-1260407" y="-652206"/>
              <a:ext cx="4220456" cy="2596619"/>
            </a:xfrm>
            <a:custGeom>
              <a:avLst/>
              <a:gdLst/>
              <a:ahLst/>
              <a:cxnLst/>
              <a:rect l="l" t="t" r="r" b="b"/>
              <a:pathLst>
                <a:path w="96589" h="59426" fill="none" extrusionOk="0">
                  <a:moveTo>
                    <a:pt x="96589" y="1"/>
                  </a:moveTo>
                  <a:cubicBezTo>
                    <a:pt x="93142" y="3544"/>
                    <a:pt x="86055" y="7680"/>
                    <a:pt x="81019" y="9862"/>
                  </a:cubicBezTo>
                  <a:cubicBezTo>
                    <a:pt x="80678" y="10008"/>
                    <a:pt x="80362" y="10153"/>
                    <a:pt x="80078" y="10283"/>
                  </a:cubicBezTo>
                  <a:cubicBezTo>
                    <a:pt x="77962" y="11256"/>
                    <a:pt x="75967" y="12384"/>
                    <a:pt x="74491" y="14005"/>
                  </a:cubicBezTo>
                  <a:cubicBezTo>
                    <a:pt x="74264" y="14257"/>
                    <a:pt x="74053" y="14524"/>
                    <a:pt x="73851" y="14800"/>
                  </a:cubicBezTo>
                  <a:cubicBezTo>
                    <a:pt x="72934" y="16106"/>
                    <a:pt x="72391" y="17614"/>
                    <a:pt x="72066" y="19236"/>
                  </a:cubicBezTo>
                  <a:cubicBezTo>
                    <a:pt x="71564" y="21750"/>
                    <a:pt x="71588" y="24547"/>
                    <a:pt x="72310" y="27175"/>
                  </a:cubicBezTo>
                  <a:cubicBezTo>
                    <a:pt x="72334" y="27272"/>
                    <a:pt x="72358" y="27361"/>
                    <a:pt x="72383" y="27450"/>
                  </a:cubicBezTo>
                  <a:cubicBezTo>
                    <a:pt x="73121" y="29948"/>
                    <a:pt x="74402" y="32543"/>
                    <a:pt x="73567" y="35008"/>
                  </a:cubicBezTo>
                  <a:cubicBezTo>
                    <a:pt x="72804" y="37295"/>
                    <a:pt x="70493" y="38576"/>
                    <a:pt x="68182" y="38957"/>
                  </a:cubicBezTo>
                  <a:cubicBezTo>
                    <a:pt x="67979" y="38998"/>
                    <a:pt x="67777" y="39022"/>
                    <a:pt x="67566" y="39047"/>
                  </a:cubicBezTo>
                  <a:cubicBezTo>
                    <a:pt x="64866" y="39339"/>
                    <a:pt x="62125" y="38625"/>
                    <a:pt x="59586" y="37522"/>
                  </a:cubicBezTo>
                  <a:cubicBezTo>
                    <a:pt x="53975" y="35097"/>
                    <a:pt x="49061" y="30808"/>
                    <a:pt x="43952" y="27304"/>
                  </a:cubicBezTo>
                  <a:cubicBezTo>
                    <a:pt x="41819" y="25845"/>
                    <a:pt x="39565" y="24491"/>
                    <a:pt x="37108" y="23818"/>
                  </a:cubicBezTo>
                  <a:cubicBezTo>
                    <a:pt x="36775" y="23720"/>
                    <a:pt x="36427" y="23639"/>
                    <a:pt x="36086" y="23574"/>
                  </a:cubicBezTo>
                  <a:cubicBezTo>
                    <a:pt x="33361" y="23071"/>
                    <a:pt x="30637" y="23526"/>
                    <a:pt x="28293" y="24993"/>
                  </a:cubicBezTo>
                  <a:cubicBezTo>
                    <a:pt x="25666" y="26623"/>
                    <a:pt x="23833" y="29453"/>
                    <a:pt x="22754" y="32251"/>
                  </a:cubicBezTo>
                  <a:cubicBezTo>
                    <a:pt x="21343" y="35916"/>
                    <a:pt x="20695" y="39760"/>
                    <a:pt x="19730" y="43344"/>
                  </a:cubicBezTo>
                  <a:cubicBezTo>
                    <a:pt x="19438" y="44439"/>
                    <a:pt x="19089" y="45510"/>
                    <a:pt x="18692" y="46564"/>
                  </a:cubicBezTo>
                  <a:cubicBezTo>
                    <a:pt x="17792" y="48883"/>
                    <a:pt x="16478" y="51016"/>
                    <a:pt x="14807" y="52857"/>
                  </a:cubicBezTo>
                  <a:cubicBezTo>
                    <a:pt x="11142" y="56871"/>
                    <a:pt x="5636" y="59425"/>
                    <a:pt x="0" y="59287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-1132159" y="-639097"/>
              <a:ext cx="4105670" cy="2640882"/>
            </a:xfrm>
            <a:custGeom>
              <a:avLst/>
              <a:gdLst/>
              <a:ahLst/>
              <a:cxnLst/>
              <a:rect l="l" t="t" r="r" b="b"/>
              <a:pathLst>
                <a:path w="93962" h="60439" fill="none" extrusionOk="0">
                  <a:moveTo>
                    <a:pt x="93962" y="1"/>
                  </a:moveTo>
                  <a:cubicBezTo>
                    <a:pt x="90621" y="3334"/>
                    <a:pt x="83177" y="7615"/>
                    <a:pt x="78279" y="9862"/>
                  </a:cubicBezTo>
                  <a:cubicBezTo>
                    <a:pt x="77938" y="10024"/>
                    <a:pt x="77622" y="10178"/>
                    <a:pt x="77346" y="10308"/>
                  </a:cubicBezTo>
                  <a:cubicBezTo>
                    <a:pt x="75254" y="11354"/>
                    <a:pt x="73324" y="12594"/>
                    <a:pt x="71953" y="14289"/>
                  </a:cubicBezTo>
                  <a:cubicBezTo>
                    <a:pt x="71743" y="14549"/>
                    <a:pt x="71548" y="14833"/>
                    <a:pt x="71370" y="15116"/>
                  </a:cubicBezTo>
                  <a:cubicBezTo>
                    <a:pt x="70534" y="16471"/>
                    <a:pt x="70096" y="18003"/>
                    <a:pt x="69845" y="19633"/>
                  </a:cubicBezTo>
                  <a:cubicBezTo>
                    <a:pt x="69448" y="22293"/>
                    <a:pt x="69586" y="25010"/>
                    <a:pt x="70259" y="27613"/>
                  </a:cubicBezTo>
                  <a:cubicBezTo>
                    <a:pt x="70283" y="27702"/>
                    <a:pt x="70307" y="27791"/>
                    <a:pt x="70340" y="27888"/>
                  </a:cubicBezTo>
                  <a:cubicBezTo>
                    <a:pt x="71053" y="30402"/>
                    <a:pt x="72254" y="33013"/>
                    <a:pt x="71451" y="35495"/>
                  </a:cubicBezTo>
                  <a:cubicBezTo>
                    <a:pt x="70713" y="37806"/>
                    <a:pt x="68483" y="39209"/>
                    <a:pt x="66180" y="39671"/>
                  </a:cubicBezTo>
                  <a:cubicBezTo>
                    <a:pt x="65977" y="39712"/>
                    <a:pt x="65774" y="39744"/>
                    <a:pt x="65563" y="39776"/>
                  </a:cubicBezTo>
                  <a:cubicBezTo>
                    <a:pt x="62863" y="40149"/>
                    <a:pt x="60082" y="39444"/>
                    <a:pt x="57527" y="38333"/>
                  </a:cubicBezTo>
                  <a:cubicBezTo>
                    <a:pt x="51867" y="35884"/>
                    <a:pt x="46953" y="31562"/>
                    <a:pt x="41804" y="28018"/>
                  </a:cubicBezTo>
                  <a:cubicBezTo>
                    <a:pt x="39671" y="26550"/>
                    <a:pt x="37400" y="25180"/>
                    <a:pt x="34935" y="24466"/>
                  </a:cubicBezTo>
                  <a:cubicBezTo>
                    <a:pt x="34603" y="24361"/>
                    <a:pt x="34254" y="24280"/>
                    <a:pt x="33913" y="24207"/>
                  </a:cubicBezTo>
                  <a:cubicBezTo>
                    <a:pt x="31180" y="23655"/>
                    <a:pt x="28423" y="24028"/>
                    <a:pt x="26047" y="25480"/>
                  </a:cubicBezTo>
                  <a:cubicBezTo>
                    <a:pt x="23388" y="27102"/>
                    <a:pt x="21595" y="30005"/>
                    <a:pt x="20606" y="32851"/>
                  </a:cubicBezTo>
                  <a:cubicBezTo>
                    <a:pt x="19349" y="36492"/>
                    <a:pt x="18863" y="40279"/>
                    <a:pt x="18108" y="43815"/>
                  </a:cubicBezTo>
                  <a:cubicBezTo>
                    <a:pt x="17890" y="44893"/>
                    <a:pt x="17614" y="45956"/>
                    <a:pt x="17281" y="47002"/>
                  </a:cubicBezTo>
                  <a:cubicBezTo>
                    <a:pt x="16560" y="49297"/>
                    <a:pt x="15424" y="51437"/>
                    <a:pt x="13940" y="53327"/>
                  </a:cubicBezTo>
                  <a:cubicBezTo>
                    <a:pt x="10672" y="57446"/>
                    <a:pt x="5482" y="60260"/>
                    <a:pt x="1" y="60439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-1003518" y="-625989"/>
              <a:ext cx="3990490" cy="2691219"/>
            </a:xfrm>
            <a:custGeom>
              <a:avLst/>
              <a:gdLst/>
              <a:ahLst/>
              <a:cxnLst/>
              <a:rect l="l" t="t" r="r" b="b"/>
              <a:pathLst>
                <a:path w="91326" h="61591" fill="none" extrusionOk="0">
                  <a:moveTo>
                    <a:pt x="91326" y="1"/>
                  </a:moveTo>
                  <a:cubicBezTo>
                    <a:pt x="88082" y="3131"/>
                    <a:pt x="80281" y="7567"/>
                    <a:pt x="75529" y="9862"/>
                  </a:cubicBezTo>
                  <a:cubicBezTo>
                    <a:pt x="75181" y="10032"/>
                    <a:pt x="74872" y="10194"/>
                    <a:pt x="74605" y="10340"/>
                  </a:cubicBezTo>
                  <a:cubicBezTo>
                    <a:pt x="72545" y="11443"/>
                    <a:pt x="70672" y="12805"/>
                    <a:pt x="69415" y="14573"/>
                  </a:cubicBezTo>
                  <a:cubicBezTo>
                    <a:pt x="69212" y="14849"/>
                    <a:pt x="69034" y="15141"/>
                    <a:pt x="68872" y="15441"/>
                  </a:cubicBezTo>
                  <a:cubicBezTo>
                    <a:pt x="68126" y="16836"/>
                    <a:pt x="67793" y="18393"/>
                    <a:pt x="67623" y="20039"/>
                  </a:cubicBezTo>
                  <a:cubicBezTo>
                    <a:pt x="67347" y="22723"/>
                    <a:pt x="67550" y="25431"/>
                    <a:pt x="68215" y="28051"/>
                  </a:cubicBezTo>
                  <a:cubicBezTo>
                    <a:pt x="68239" y="28140"/>
                    <a:pt x="68263" y="28229"/>
                    <a:pt x="68288" y="28326"/>
                  </a:cubicBezTo>
                  <a:cubicBezTo>
                    <a:pt x="68985" y="30856"/>
                    <a:pt x="70104" y="33484"/>
                    <a:pt x="69334" y="35990"/>
                  </a:cubicBezTo>
                  <a:cubicBezTo>
                    <a:pt x="68628" y="38325"/>
                    <a:pt x="66479" y="39833"/>
                    <a:pt x="64185" y="40377"/>
                  </a:cubicBezTo>
                  <a:cubicBezTo>
                    <a:pt x="63982" y="40425"/>
                    <a:pt x="63771" y="40474"/>
                    <a:pt x="63560" y="40506"/>
                  </a:cubicBezTo>
                  <a:cubicBezTo>
                    <a:pt x="60860" y="40960"/>
                    <a:pt x="58038" y="40255"/>
                    <a:pt x="55467" y="39144"/>
                  </a:cubicBezTo>
                  <a:cubicBezTo>
                    <a:pt x="49758" y="36679"/>
                    <a:pt x="44828" y="32316"/>
                    <a:pt x="39654" y="28740"/>
                  </a:cubicBezTo>
                  <a:cubicBezTo>
                    <a:pt x="37505" y="27256"/>
                    <a:pt x="35227" y="25877"/>
                    <a:pt x="32761" y="25115"/>
                  </a:cubicBezTo>
                  <a:cubicBezTo>
                    <a:pt x="32421" y="25010"/>
                    <a:pt x="32080" y="24920"/>
                    <a:pt x="31732" y="24847"/>
                  </a:cubicBezTo>
                  <a:cubicBezTo>
                    <a:pt x="28991" y="24239"/>
                    <a:pt x="26193" y="24523"/>
                    <a:pt x="23793" y="25967"/>
                  </a:cubicBezTo>
                  <a:cubicBezTo>
                    <a:pt x="21100" y="27580"/>
                    <a:pt x="19357" y="30556"/>
                    <a:pt x="18457" y="33459"/>
                  </a:cubicBezTo>
                  <a:cubicBezTo>
                    <a:pt x="17346" y="37076"/>
                    <a:pt x="17021" y="40798"/>
                    <a:pt x="16486" y="44285"/>
                  </a:cubicBezTo>
                  <a:cubicBezTo>
                    <a:pt x="16324" y="45356"/>
                    <a:pt x="16129" y="46410"/>
                    <a:pt x="15870" y="47432"/>
                  </a:cubicBezTo>
                  <a:cubicBezTo>
                    <a:pt x="15286" y="49759"/>
                    <a:pt x="14370" y="51884"/>
                    <a:pt x="13064" y="53797"/>
                  </a:cubicBezTo>
                  <a:cubicBezTo>
                    <a:pt x="10194" y="58014"/>
                    <a:pt x="5320" y="61087"/>
                    <a:pt x="0" y="61590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0"/>
            <p:cNvSpPr/>
            <p:nvPr/>
          </p:nvSpPr>
          <p:spPr>
            <a:xfrm>
              <a:off x="-874921" y="-612880"/>
              <a:ext cx="3875397" cy="2741512"/>
            </a:xfrm>
            <a:custGeom>
              <a:avLst/>
              <a:gdLst/>
              <a:ahLst/>
              <a:cxnLst/>
              <a:rect l="l" t="t" r="r" b="b"/>
              <a:pathLst>
                <a:path w="88692" h="62742" fill="none" extrusionOk="0">
                  <a:moveTo>
                    <a:pt x="88691" y="1"/>
                  </a:moveTo>
                  <a:cubicBezTo>
                    <a:pt x="85561" y="2920"/>
                    <a:pt x="77387" y="7510"/>
                    <a:pt x="72781" y="9862"/>
                  </a:cubicBezTo>
                  <a:cubicBezTo>
                    <a:pt x="72432" y="10040"/>
                    <a:pt x="72124" y="10210"/>
                    <a:pt x="71865" y="10364"/>
                  </a:cubicBezTo>
                  <a:cubicBezTo>
                    <a:pt x="69837" y="11540"/>
                    <a:pt x="68021" y="13008"/>
                    <a:pt x="66869" y="14857"/>
                  </a:cubicBezTo>
                  <a:cubicBezTo>
                    <a:pt x="66683" y="15141"/>
                    <a:pt x="66521" y="15449"/>
                    <a:pt x="66383" y="15757"/>
                  </a:cubicBezTo>
                  <a:cubicBezTo>
                    <a:pt x="65718" y="17201"/>
                    <a:pt x="65491" y="18790"/>
                    <a:pt x="65402" y="20444"/>
                  </a:cubicBezTo>
                  <a:cubicBezTo>
                    <a:pt x="65256" y="23145"/>
                    <a:pt x="65515" y="25853"/>
                    <a:pt x="66164" y="28480"/>
                  </a:cubicBezTo>
                  <a:cubicBezTo>
                    <a:pt x="66188" y="28578"/>
                    <a:pt x="66212" y="28667"/>
                    <a:pt x="66237" y="28764"/>
                  </a:cubicBezTo>
                  <a:cubicBezTo>
                    <a:pt x="66918" y="31311"/>
                    <a:pt x="67964" y="33954"/>
                    <a:pt x="67218" y="36476"/>
                  </a:cubicBezTo>
                  <a:cubicBezTo>
                    <a:pt x="66529" y="38844"/>
                    <a:pt x="64469" y="40458"/>
                    <a:pt x="62182" y="41090"/>
                  </a:cubicBezTo>
                  <a:cubicBezTo>
                    <a:pt x="61979" y="41139"/>
                    <a:pt x="61769" y="41196"/>
                    <a:pt x="61558" y="41236"/>
                  </a:cubicBezTo>
                  <a:cubicBezTo>
                    <a:pt x="58857" y="41771"/>
                    <a:pt x="55995" y="41066"/>
                    <a:pt x="53408" y="39955"/>
                  </a:cubicBezTo>
                  <a:cubicBezTo>
                    <a:pt x="47642" y="37474"/>
                    <a:pt x="42704" y="33070"/>
                    <a:pt x="37498" y="29454"/>
                  </a:cubicBezTo>
                  <a:cubicBezTo>
                    <a:pt x="35333" y="27953"/>
                    <a:pt x="33054" y="26567"/>
                    <a:pt x="30581" y="25764"/>
                  </a:cubicBezTo>
                  <a:cubicBezTo>
                    <a:pt x="30240" y="25658"/>
                    <a:pt x="29891" y="25561"/>
                    <a:pt x="29543" y="25472"/>
                  </a:cubicBezTo>
                  <a:cubicBezTo>
                    <a:pt x="26810" y="24815"/>
                    <a:pt x="23972" y="25018"/>
                    <a:pt x="21547" y="26453"/>
                  </a:cubicBezTo>
                  <a:cubicBezTo>
                    <a:pt x="18814" y="28059"/>
                    <a:pt x="17103" y="31100"/>
                    <a:pt x="16308" y="34051"/>
                  </a:cubicBezTo>
                  <a:cubicBezTo>
                    <a:pt x="15335" y="37644"/>
                    <a:pt x="15181" y="41309"/>
                    <a:pt x="14865" y="44756"/>
                  </a:cubicBezTo>
                  <a:cubicBezTo>
                    <a:pt x="14760" y="45810"/>
                    <a:pt x="14638" y="46856"/>
                    <a:pt x="14460" y="47870"/>
                  </a:cubicBezTo>
                  <a:cubicBezTo>
                    <a:pt x="14046" y="50181"/>
                    <a:pt x="13324" y="52313"/>
                    <a:pt x="12197" y="54268"/>
                  </a:cubicBezTo>
                  <a:cubicBezTo>
                    <a:pt x="9724" y="58590"/>
                    <a:pt x="5158" y="61923"/>
                    <a:pt x="1" y="62742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-746280" y="-599771"/>
              <a:ext cx="3760566" cy="2792198"/>
            </a:xfrm>
            <a:custGeom>
              <a:avLst/>
              <a:gdLst/>
              <a:ahLst/>
              <a:cxnLst/>
              <a:rect l="l" t="t" r="r" b="b"/>
              <a:pathLst>
                <a:path w="86064" h="63902" fill="none" extrusionOk="0">
                  <a:moveTo>
                    <a:pt x="86063" y="1"/>
                  </a:moveTo>
                  <a:cubicBezTo>
                    <a:pt x="83022" y="2709"/>
                    <a:pt x="74508" y="7470"/>
                    <a:pt x="70032" y="9862"/>
                  </a:cubicBezTo>
                  <a:cubicBezTo>
                    <a:pt x="69675" y="10048"/>
                    <a:pt x="69375" y="10235"/>
                    <a:pt x="69123" y="10389"/>
                  </a:cubicBezTo>
                  <a:cubicBezTo>
                    <a:pt x="67120" y="11638"/>
                    <a:pt x="65377" y="13211"/>
                    <a:pt x="64323" y="15141"/>
                  </a:cubicBezTo>
                  <a:cubicBezTo>
                    <a:pt x="64152" y="15441"/>
                    <a:pt x="64006" y="15749"/>
                    <a:pt x="63885" y="16073"/>
                  </a:cubicBezTo>
                  <a:cubicBezTo>
                    <a:pt x="63301" y="17574"/>
                    <a:pt x="63179" y="19179"/>
                    <a:pt x="63171" y="20850"/>
                  </a:cubicBezTo>
                  <a:cubicBezTo>
                    <a:pt x="63155" y="23566"/>
                    <a:pt x="63471" y="26275"/>
                    <a:pt x="64112" y="28918"/>
                  </a:cubicBezTo>
                  <a:cubicBezTo>
                    <a:pt x="64136" y="29008"/>
                    <a:pt x="64160" y="29105"/>
                    <a:pt x="64185" y="29194"/>
                  </a:cubicBezTo>
                  <a:cubicBezTo>
                    <a:pt x="64842" y="31765"/>
                    <a:pt x="65807" y="34425"/>
                    <a:pt x="65093" y="36971"/>
                  </a:cubicBezTo>
                  <a:cubicBezTo>
                    <a:pt x="64436" y="39355"/>
                    <a:pt x="62449" y="41082"/>
                    <a:pt x="60171" y="41796"/>
                  </a:cubicBezTo>
                  <a:cubicBezTo>
                    <a:pt x="59968" y="41861"/>
                    <a:pt x="59765" y="41909"/>
                    <a:pt x="59546" y="41966"/>
                  </a:cubicBezTo>
                  <a:cubicBezTo>
                    <a:pt x="56846" y="42582"/>
                    <a:pt x="53951" y="41885"/>
                    <a:pt x="51340" y="40766"/>
                  </a:cubicBezTo>
                  <a:cubicBezTo>
                    <a:pt x="45526" y="38268"/>
                    <a:pt x="40579" y="33824"/>
                    <a:pt x="35349" y="30175"/>
                  </a:cubicBezTo>
                  <a:cubicBezTo>
                    <a:pt x="33167" y="28659"/>
                    <a:pt x="30888" y="27256"/>
                    <a:pt x="28399" y="26421"/>
                  </a:cubicBezTo>
                  <a:cubicBezTo>
                    <a:pt x="28058" y="26307"/>
                    <a:pt x="27718" y="26202"/>
                    <a:pt x="27361" y="26113"/>
                  </a:cubicBezTo>
                  <a:cubicBezTo>
                    <a:pt x="24612" y="25399"/>
                    <a:pt x="21741" y="25521"/>
                    <a:pt x="19292" y="26940"/>
                  </a:cubicBezTo>
                  <a:cubicBezTo>
                    <a:pt x="16527" y="28537"/>
                    <a:pt x="14857" y="31651"/>
                    <a:pt x="14151" y="34660"/>
                  </a:cubicBezTo>
                  <a:cubicBezTo>
                    <a:pt x="13316" y="38228"/>
                    <a:pt x="13340" y="41836"/>
                    <a:pt x="13243" y="45234"/>
                  </a:cubicBezTo>
                  <a:cubicBezTo>
                    <a:pt x="13210" y="46272"/>
                    <a:pt x="13154" y="47302"/>
                    <a:pt x="13040" y="48307"/>
                  </a:cubicBezTo>
                  <a:cubicBezTo>
                    <a:pt x="12797" y="50602"/>
                    <a:pt x="12270" y="52743"/>
                    <a:pt x="11321" y="54746"/>
                  </a:cubicBezTo>
                  <a:cubicBezTo>
                    <a:pt x="9237" y="59166"/>
                    <a:pt x="4996" y="62758"/>
                    <a:pt x="1" y="63901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-617988" y="-586662"/>
              <a:ext cx="3645736" cy="2842884"/>
            </a:xfrm>
            <a:custGeom>
              <a:avLst/>
              <a:gdLst/>
              <a:ahLst/>
              <a:cxnLst/>
              <a:rect l="l" t="t" r="r" b="b"/>
              <a:pathLst>
                <a:path w="83436" h="65062" fill="none" extrusionOk="0">
                  <a:moveTo>
                    <a:pt x="83436" y="1"/>
                  </a:moveTo>
                  <a:cubicBezTo>
                    <a:pt x="80500" y="2507"/>
                    <a:pt x="71620" y="7421"/>
                    <a:pt x="67290" y="9862"/>
                  </a:cubicBezTo>
                  <a:cubicBezTo>
                    <a:pt x="66933" y="10064"/>
                    <a:pt x="66633" y="10251"/>
                    <a:pt x="66390" y="10413"/>
                  </a:cubicBezTo>
                  <a:cubicBezTo>
                    <a:pt x="64419" y="11735"/>
                    <a:pt x="62725" y="13422"/>
                    <a:pt x="61776" y="15425"/>
                  </a:cubicBezTo>
                  <a:cubicBezTo>
                    <a:pt x="61630" y="15733"/>
                    <a:pt x="61508" y="16057"/>
                    <a:pt x="61403" y="16390"/>
                  </a:cubicBezTo>
                  <a:cubicBezTo>
                    <a:pt x="60900" y="17939"/>
                    <a:pt x="60884" y="19568"/>
                    <a:pt x="60957" y="21247"/>
                  </a:cubicBezTo>
                  <a:cubicBezTo>
                    <a:pt x="61062" y="23980"/>
                    <a:pt x="61435" y="26696"/>
                    <a:pt x="62068" y="29356"/>
                  </a:cubicBezTo>
                  <a:cubicBezTo>
                    <a:pt x="62092" y="29445"/>
                    <a:pt x="62108" y="29543"/>
                    <a:pt x="62133" y="29632"/>
                  </a:cubicBezTo>
                  <a:cubicBezTo>
                    <a:pt x="62781" y="32219"/>
                    <a:pt x="63657" y="34895"/>
                    <a:pt x="62984" y="37457"/>
                  </a:cubicBezTo>
                  <a:cubicBezTo>
                    <a:pt x="62352" y="39866"/>
                    <a:pt x="60446" y="41707"/>
                    <a:pt x="58175" y="42501"/>
                  </a:cubicBezTo>
                  <a:cubicBezTo>
                    <a:pt x="57973" y="42574"/>
                    <a:pt x="57762" y="42639"/>
                    <a:pt x="57551" y="42696"/>
                  </a:cubicBezTo>
                  <a:cubicBezTo>
                    <a:pt x="54851" y="43401"/>
                    <a:pt x="51907" y="42696"/>
                    <a:pt x="49288" y="41577"/>
                  </a:cubicBezTo>
                  <a:cubicBezTo>
                    <a:pt x="43425" y="39063"/>
                    <a:pt x="38470" y="34587"/>
                    <a:pt x="33199" y="30897"/>
                  </a:cubicBezTo>
                  <a:cubicBezTo>
                    <a:pt x="31010" y="29364"/>
                    <a:pt x="28715" y="27953"/>
                    <a:pt x="26225" y="27078"/>
                  </a:cubicBezTo>
                  <a:cubicBezTo>
                    <a:pt x="25885" y="26956"/>
                    <a:pt x="25544" y="26842"/>
                    <a:pt x="25187" y="26745"/>
                  </a:cubicBezTo>
                  <a:cubicBezTo>
                    <a:pt x="22438" y="25983"/>
                    <a:pt x="19519" y="26023"/>
                    <a:pt x="17054" y="27434"/>
                  </a:cubicBezTo>
                  <a:cubicBezTo>
                    <a:pt x="14256" y="29016"/>
                    <a:pt x="12618" y="32203"/>
                    <a:pt x="12010" y="35268"/>
                  </a:cubicBezTo>
                  <a:cubicBezTo>
                    <a:pt x="11312" y="38795"/>
                    <a:pt x="11515" y="42355"/>
                    <a:pt x="11621" y="45704"/>
                  </a:cubicBezTo>
                  <a:cubicBezTo>
                    <a:pt x="11653" y="46734"/>
                    <a:pt x="11669" y="47748"/>
                    <a:pt x="11637" y="48745"/>
                  </a:cubicBezTo>
                  <a:cubicBezTo>
                    <a:pt x="11556" y="51016"/>
                    <a:pt x="11223" y="53165"/>
                    <a:pt x="10461" y="55217"/>
                  </a:cubicBezTo>
                  <a:cubicBezTo>
                    <a:pt x="8774" y="59733"/>
                    <a:pt x="4849" y="63585"/>
                    <a:pt x="0" y="65061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-489391" y="-573510"/>
              <a:ext cx="3530600" cy="2892784"/>
            </a:xfrm>
            <a:custGeom>
              <a:avLst/>
              <a:gdLst/>
              <a:ahLst/>
              <a:cxnLst/>
              <a:rect l="l" t="t" r="r" b="b"/>
              <a:pathLst>
                <a:path w="80801" h="66204" fill="none" extrusionOk="0">
                  <a:moveTo>
                    <a:pt x="80801" y="0"/>
                  </a:moveTo>
                  <a:cubicBezTo>
                    <a:pt x="77971" y="2295"/>
                    <a:pt x="68742" y="7379"/>
                    <a:pt x="64542" y="9861"/>
                  </a:cubicBezTo>
                  <a:cubicBezTo>
                    <a:pt x="64185" y="10072"/>
                    <a:pt x="63885" y="10266"/>
                    <a:pt x="63650" y="10437"/>
                  </a:cubicBezTo>
                  <a:cubicBezTo>
                    <a:pt x="61712" y="11839"/>
                    <a:pt x="60082" y="13623"/>
                    <a:pt x="59238" y="15708"/>
                  </a:cubicBezTo>
                  <a:cubicBezTo>
                    <a:pt x="59100" y="16040"/>
                    <a:pt x="58987" y="16372"/>
                    <a:pt x="58906" y="16713"/>
                  </a:cubicBezTo>
                  <a:cubicBezTo>
                    <a:pt x="58492" y="18311"/>
                    <a:pt x="58582" y="19965"/>
                    <a:pt x="58727" y="21660"/>
                  </a:cubicBezTo>
                  <a:cubicBezTo>
                    <a:pt x="58963" y="24392"/>
                    <a:pt x="59392" y="27117"/>
                    <a:pt x="60017" y="29793"/>
                  </a:cubicBezTo>
                  <a:lnTo>
                    <a:pt x="60082" y="30077"/>
                  </a:lnTo>
                  <a:cubicBezTo>
                    <a:pt x="60714" y="32680"/>
                    <a:pt x="61509" y="35364"/>
                    <a:pt x="60860" y="37951"/>
                  </a:cubicBezTo>
                  <a:cubicBezTo>
                    <a:pt x="60252" y="40384"/>
                    <a:pt x="58427" y="42338"/>
                    <a:pt x="56165" y="43214"/>
                  </a:cubicBezTo>
                  <a:cubicBezTo>
                    <a:pt x="55962" y="43295"/>
                    <a:pt x="55751" y="43360"/>
                    <a:pt x="55541" y="43425"/>
                  </a:cubicBezTo>
                  <a:cubicBezTo>
                    <a:pt x="52840" y="44211"/>
                    <a:pt x="49864" y="43514"/>
                    <a:pt x="47221" y="42387"/>
                  </a:cubicBezTo>
                  <a:cubicBezTo>
                    <a:pt x="41301" y="39849"/>
                    <a:pt x="36346" y="35332"/>
                    <a:pt x="31043" y="31610"/>
                  </a:cubicBezTo>
                  <a:cubicBezTo>
                    <a:pt x="28845" y="30061"/>
                    <a:pt x="26542" y="28642"/>
                    <a:pt x="24053" y="27717"/>
                  </a:cubicBezTo>
                  <a:cubicBezTo>
                    <a:pt x="23712" y="27596"/>
                    <a:pt x="23363" y="27474"/>
                    <a:pt x="23006" y="27369"/>
                  </a:cubicBezTo>
                  <a:cubicBezTo>
                    <a:pt x="20249" y="26558"/>
                    <a:pt x="17298" y="26517"/>
                    <a:pt x="14800" y="27912"/>
                  </a:cubicBezTo>
                  <a:cubicBezTo>
                    <a:pt x="11970" y="29493"/>
                    <a:pt x="10364" y="32745"/>
                    <a:pt x="9861" y="35859"/>
                  </a:cubicBezTo>
                  <a:cubicBezTo>
                    <a:pt x="9294" y="39362"/>
                    <a:pt x="9675" y="42865"/>
                    <a:pt x="9999" y="46174"/>
                  </a:cubicBezTo>
                  <a:cubicBezTo>
                    <a:pt x="10097" y="47187"/>
                    <a:pt x="10178" y="48185"/>
                    <a:pt x="10218" y="49174"/>
                  </a:cubicBezTo>
                  <a:cubicBezTo>
                    <a:pt x="10316" y="51429"/>
                    <a:pt x="10170" y="53586"/>
                    <a:pt x="9586" y="55686"/>
                  </a:cubicBezTo>
                  <a:cubicBezTo>
                    <a:pt x="8296" y="60308"/>
                    <a:pt x="4680" y="64411"/>
                    <a:pt x="1" y="66204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-360750" y="-560401"/>
              <a:ext cx="3415420" cy="2943120"/>
            </a:xfrm>
            <a:custGeom>
              <a:avLst/>
              <a:gdLst/>
              <a:ahLst/>
              <a:cxnLst/>
              <a:rect l="l" t="t" r="r" b="b"/>
              <a:pathLst>
                <a:path w="78165" h="67356" fill="none" extrusionOk="0">
                  <a:moveTo>
                    <a:pt x="78165" y="0"/>
                  </a:moveTo>
                  <a:cubicBezTo>
                    <a:pt x="75440" y="2084"/>
                    <a:pt x="65855" y="7347"/>
                    <a:pt x="61800" y="9861"/>
                  </a:cubicBezTo>
                  <a:cubicBezTo>
                    <a:pt x="61492" y="10047"/>
                    <a:pt x="61200" y="10250"/>
                    <a:pt x="60917" y="10461"/>
                  </a:cubicBezTo>
                  <a:cubicBezTo>
                    <a:pt x="59003" y="11937"/>
                    <a:pt x="57430" y="13834"/>
                    <a:pt x="56692" y="15991"/>
                  </a:cubicBezTo>
                  <a:cubicBezTo>
                    <a:pt x="56578" y="16324"/>
                    <a:pt x="56481" y="16673"/>
                    <a:pt x="56416" y="17029"/>
                  </a:cubicBezTo>
                  <a:cubicBezTo>
                    <a:pt x="56092" y="18667"/>
                    <a:pt x="56278" y="20346"/>
                    <a:pt x="56513" y="22057"/>
                  </a:cubicBezTo>
                  <a:cubicBezTo>
                    <a:pt x="56870" y="24709"/>
                    <a:pt x="57340" y="27490"/>
                    <a:pt x="57973" y="30223"/>
                  </a:cubicBezTo>
                  <a:cubicBezTo>
                    <a:pt x="57989" y="30320"/>
                    <a:pt x="58013" y="30410"/>
                    <a:pt x="58038" y="30507"/>
                  </a:cubicBezTo>
                  <a:cubicBezTo>
                    <a:pt x="58654" y="33126"/>
                    <a:pt x="59368" y="35835"/>
                    <a:pt x="58743" y="38438"/>
                  </a:cubicBezTo>
                  <a:cubicBezTo>
                    <a:pt x="58168" y="40903"/>
                    <a:pt x="56424" y="42963"/>
                    <a:pt x="54162" y="43911"/>
                  </a:cubicBezTo>
                  <a:cubicBezTo>
                    <a:pt x="53959" y="44001"/>
                    <a:pt x="53756" y="44074"/>
                    <a:pt x="53545" y="44147"/>
                  </a:cubicBezTo>
                  <a:cubicBezTo>
                    <a:pt x="50845" y="45014"/>
                    <a:pt x="47828" y="44317"/>
                    <a:pt x="45169" y="43182"/>
                  </a:cubicBezTo>
                  <a:cubicBezTo>
                    <a:pt x="39192" y="40643"/>
                    <a:pt x="34229" y="36086"/>
                    <a:pt x="28893" y="32323"/>
                  </a:cubicBezTo>
                  <a:cubicBezTo>
                    <a:pt x="26680" y="30766"/>
                    <a:pt x="24368" y="29331"/>
                    <a:pt x="21863" y="28374"/>
                  </a:cubicBezTo>
                  <a:cubicBezTo>
                    <a:pt x="21522" y="28236"/>
                    <a:pt x="21173" y="28115"/>
                    <a:pt x="20825" y="28009"/>
                  </a:cubicBezTo>
                  <a:cubicBezTo>
                    <a:pt x="18051" y="27150"/>
                    <a:pt x="15067" y="27012"/>
                    <a:pt x="12545" y="28398"/>
                  </a:cubicBezTo>
                  <a:cubicBezTo>
                    <a:pt x="9683" y="29972"/>
                    <a:pt x="8101" y="33296"/>
                    <a:pt x="7704" y="36459"/>
                  </a:cubicBezTo>
                  <a:cubicBezTo>
                    <a:pt x="7266" y="39938"/>
                    <a:pt x="7834" y="43384"/>
                    <a:pt x="8369" y="46644"/>
                  </a:cubicBezTo>
                  <a:cubicBezTo>
                    <a:pt x="8531" y="47642"/>
                    <a:pt x="8685" y="48631"/>
                    <a:pt x="8807" y="49612"/>
                  </a:cubicBezTo>
                  <a:cubicBezTo>
                    <a:pt x="9066" y="51850"/>
                    <a:pt x="9115" y="54015"/>
                    <a:pt x="8710" y="56156"/>
                  </a:cubicBezTo>
                  <a:cubicBezTo>
                    <a:pt x="7818" y="60876"/>
                    <a:pt x="4525" y="65247"/>
                    <a:pt x="0" y="67355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-232502" y="-547292"/>
              <a:ext cx="3301026" cy="2993763"/>
            </a:xfrm>
            <a:custGeom>
              <a:avLst/>
              <a:gdLst/>
              <a:ahLst/>
              <a:cxnLst/>
              <a:rect l="l" t="t" r="r" b="b"/>
              <a:pathLst>
                <a:path w="75547" h="68515" fill="none" extrusionOk="0">
                  <a:moveTo>
                    <a:pt x="75546" y="0"/>
                  </a:moveTo>
                  <a:cubicBezTo>
                    <a:pt x="72919" y="1873"/>
                    <a:pt x="62985" y="7306"/>
                    <a:pt x="59052" y="9861"/>
                  </a:cubicBezTo>
                  <a:cubicBezTo>
                    <a:pt x="58752" y="10056"/>
                    <a:pt x="58460" y="10266"/>
                    <a:pt x="58176" y="10493"/>
                  </a:cubicBezTo>
                  <a:cubicBezTo>
                    <a:pt x="56303" y="12042"/>
                    <a:pt x="54787" y="14037"/>
                    <a:pt x="54154" y="16267"/>
                  </a:cubicBezTo>
                  <a:cubicBezTo>
                    <a:pt x="54049" y="16616"/>
                    <a:pt x="53976" y="16981"/>
                    <a:pt x="53919" y="17338"/>
                  </a:cubicBezTo>
                  <a:cubicBezTo>
                    <a:pt x="53684" y="19032"/>
                    <a:pt x="53976" y="20735"/>
                    <a:pt x="54284" y="22454"/>
                  </a:cubicBezTo>
                  <a:cubicBezTo>
                    <a:pt x="54770" y="25122"/>
                    <a:pt x="55297" y="27904"/>
                    <a:pt x="55914" y="30653"/>
                  </a:cubicBezTo>
                  <a:lnTo>
                    <a:pt x="55979" y="30937"/>
                  </a:lnTo>
                  <a:cubicBezTo>
                    <a:pt x="56579" y="33572"/>
                    <a:pt x="57211" y="36297"/>
                    <a:pt x="56627" y="38924"/>
                  </a:cubicBezTo>
                  <a:cubicBezTo>
                    <a:pt x="56068" y="41406"/>
                    <a:pt x="54414" y="43579"/>
                    <a:pt x="52159" y="44617"/>
                  </a:cubicBezTo>
                  <a:cubicBezTo>
                    <a:pt x="51956" y="44714"/>
                    <a:pt x="51754" y="44795"/>
                    <a:pt x="51543" y="44868"/>
                  </a:cubicBezTo>
                  <a:cubicBezTo>
                    <a:pt x="48834" y="45825"/>
                    <a:pt x="45777" y="45128"/>
                    <a:pt x="43109" y="43993"/>
                  </a:cubicBezTo>
                  <a:cubicBezTo>
                    <a:pt x="37084" y="41438"/>
                    <a:pt x="32113" y="36832"/>
                    <a:pt x="26745" y="33037"/>
                  </a:cubicBezTo>
                  <a:cubicBezTo>
                    <a:pt x="24523" y="31472"/>
                    <a:pt x="22204" y="30028"/>
                    <a:pt x="19698" y="29023"/>
                  </a:cubicBezTo>
                  <a:cubicBezTo>
                    <a:pt x="19349" y="28885"/>
                    <a:pt x="19001" y="28755"/>
                    <a:pt x="18644" y="28642"/>
                  </a:cubicBezTo>
                  <a:cubicBezTo>
                    <a:pt x="15879" y="27725"/>
                    <a:pt x="12846" y="27507"/>
                    <a:pt x="10300" y="28885"/>
                  </a:cubicBezTo>
                  <a:cubicBezTo>
                    <a:pt x="7405" y="30450"/>
                    <a:pt x="5848" y="33840"/>
                    <a:pt x="5564" y="37059"/>
                  </a:cubicBezTo>
                  <a:cubicBezTo>
                    <a:pt x="5248" y="40506"/>
                    <a:pt x="6002" y="43903"/>
                    <a:pt x="6756" y="47115"/>
                  </a:cubicBezTo>
                  <a:cubicBezTo>
                    <a:pt x="6983" y="48096"/>
                    <a:pt x="7210" y="49077"/>
                    <a:pt x="7396" y="50050"/>
                  </a:cubicBezTo>
                  <a:cubicBezTo>
                    <a:pt x="7826" y="52264"/>
                    <a:pt x="8070" y="54437"/>
                    <a:pt x="7842" y="56627"/>
                  </a:cubicBezTo>
                  <a:cubicBezTo>
                    <a:pt x="7348" y="61452"/>
                    <a:pt x="4372" y="66074"/>
                    <a:pt x="1" y="68515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-103861" y="-534184"/>
              <a:ext cx="3185846" cy="3044100"/>
            </a:xfrm>
            <a:custGeom>
              <a:avLst/>
              <a:gdLst/>
              <a:ahLst/>
              <a:cxnLst/>
              <a:rect l="l" t="t" r="r" b="b"/>
              <a:pathLst>
                <a:path w="72911" h="69667" fill="none" extrusionOk="0">
                  <a:moveTo>
                    <a:pt x="72910" y="0"/>
                  </a:moveTo>
                  <a:cubicBezTo>
                    <a:pt x="70388" y="1671"/>
                    <a:pt x="60106" y="7274"/>
                    <a:pt x="56303" y="9861"/>
                  </a:cubicBezTo>
                  <a:cubicBezTo>
                    <a:pt x="56003" y="10064"/>
                    <a:pt x="55711" y="10283"/>
                    <a:pt x="55435" y="10518"/>
                  </a:cubicBezTo>
                  <a:cubicBezTo>
                    <a:pt x="53594" y="12148"/>
                    <a:pt x="52134" y="14240"/>
                    <a:pt x="51607" y="16559"/>
                  </a:cubicBezTo>
                  <a:cubicBezTo>
                    <a:pt x="51518" y="16924"/>
                    <a:pt x="51461" y="17289"/>
                    <a:pt x="51429" y="17662"/>
                  </a:cubicBezTo>
                  <a:cubicBezTo>
                    <a:pt x="51275" y="19405"/>
                    <a:pt x="51672" y="21133"/>
                    <a:pt x="52062" y="22860"/>
                  </a:cubicBezTo>
                  <a:cubicBezTo>
                    <a:pt x="52670" y="25552"/>
                    <a:pt x="53262" y="28326"/>
                    <a:pt x="53862" y="31091"/>
                  </a:cubicBezTo>
                  <a:cubicBezTo>
                    <a:pt x="53886" y="31188"/>
                    <a:pt x="53902" y="31285"/>
                    <a:pt x="53927" y="31383"/>
                  </a:cubicBezTo>
                  <a:cubicBezTo>
                    <a:pt x="54510" y="34034"/>
                    <a:pt x="55062" y="36767"/>
                    <a:pt x="54502" y="39419"/>
                  </a:cubicBezTo>
                  <a:cubicBezTo>
                    <a:pt x="53975" y="41933"/>
                    <a:pt x="52402" y="44212"/>
                    <a:pt x="50156" y="45331"/>
                  </a:cubicBezTo>
                  <a:cubicBezTo>
                    <a:pt x="49953" y="45436"/>
                    <a:pt x="49750" y="45525"/>
                    <a:pt x="49531" y="45606"/>
                  </a:cubicBezTo>
                  <a:cubicBezTo>
                    <a:pt x="46831" y="46644"/>
                    <a:pt x="43733" y="45947"/>
                    <a:pt x="41041" y="44812"/>
                  </a:cubicBezTo>
                  <a:cubicBezTo>
                    <a:pt x="34967" y="42233"/>
                    <a:pt x="29988" y="37594"/>
                    <a:pt x="24596" y="33759"/>
                  </a:cubicBezTo>
                  <a:cubicBezTo>
                    <a:pt x="22366" y="32169"/>
                    <a:pt x="20038" y="30718"/>
                    <a:pt x="17516" y="29672"/>
                  </a:cubicBezTo>
                  <a:cubicBezTo>
                    <a:pt x="17168" y="29526"/>
                    <a:pt x="16819" y="29396"/>
                    <a:pt x="16462" y="29274"/>
                  </a:cubicBezTo>
                  <a:cubicBezTo>
                    <a:pt x="13689" y="28309"/>
                    <a:pt x="10624" y="28009"/>
                    <a:pt x="8053" y="29372"/>
                  </a:cubicBezTo>
                  <a:cubicBezTo>
                    <a:pt x="5109" y="30929"/>
                    <a:pt x="3593" y="34391"/>
                    <a:pt x="3406" y="37659"/>
                  </a:cubicBezTo>
                  <a:cubicBezTo>
                    <a:pt x="3220" y="41089"/>
                    <a:pt x="4161" y="44422"/>
                    <a:pt x="5134" y="47585"/>
                  </a:cubicBezTo>
                  <a:cubicBezTo>
                    <a:pt x="5426" y="48550"/>
                    <a:pt x="5726" y="49515"/>
                    <a:pt x="5985" y="50480"/>
                  </a:cubicBezTo>
                  <a:cubicBezTo>
                    <a:pt x="6585" y="52678"/>
                    <a:pt x="7023" y="54867"/>
                    <a:pt x="6974" y="57097"/>
                  </a:cubicBezTo>
                  <a:cubicBezTo>
                    <a:pt x="6877" y="62019"/>
                    <a:pt x="4209" y="66909"/>
                    <a:pt x="1" y="69666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24780" y="-521075"/>
              <a:ext cx="3070666" cy="3094393"/>
            </a:xfrm>
            <a:custGeom>
              <a:avLst/>
              <a:gdLst/>
              <a:ahLst/>
              <a:cxnLst/>
              <a:rect l="l" t="t" r="r" b="b"/>
              <a:pathLst>
                <a:path w="70275" h="70818" fill="none" extrusionOk="0">
                  <a:moveTo>
                    <a:pt x="70274" y="0"/>
                  </a:moveTo>
                  <a:cubicBezTo>
                    <a:pt x="67850" y="1460"/>
                    <a:pt x="57227" y="7242"/>
                    <a:pt x="53553" y="9861"/>
                  </a:cubicBezTo>
                  <a:cubicBezTo>
                    <a:pt x="53253" y="10072"/>
                    <a:pt x="52961" y="10299"/>
                    <a:pt x="52694" y="10542"/>
                  </a:cubicBezTo>
                  <a:cubicBezTo>
                    <a:pt x="50893" y="12245"/>
                    <a:pt x="49482" y="14451"/>
                    <a:pt x="49061" y="16835"/>
                  </a:cubicBezTo>
                  <a:cubicBezTo>
                    <a:pt x="48988" y="17216"/>
                    <a:pt x="48947" y="17597"/>
                    <a:pt x="48931" y="17978"/>
                  </a:cubicBezTo>
                  <a:cubicBezTo>
                    <a:pt x="48858" y="19770"/>
                    <a:pt x="49369" y="21522"/>
                    <a:pt x="49831" y="23265"/>
                  </a:cubicBezTo>
                  <a:cubicBezTo>
                    <a:pt x="50561" y="25974"/>
                    <a:pt x="51218" y="28747"/>
                    <a:pt x="51810" y="31529"/>
                  </a:cubicBezTo>
                  <a:lnTo>
                    <a:pt x="51875" y="31813"/>
                  </a:lnTo>
                  <a:cubicBezTo>
                    <a:pt x="52434" y="34489"/>
                    <a:pt x="52913" y="37238"/>
                    <a:pt x="52377" y="39914"/>
                  </a:cubicBezTo>
                  <a:cubicBezTo>
                    <a:pt x="51875" y="42444"/>
                    <a:pt x="50383" y="44836"/>
                    <a:pt x="48144" y="46036"/>
                  </a:cubicBezTo>
                  <a:cubicBezTo>
                    <a:pt x="47942" y="46150"/>
                    <a:pt x="47731" y="46247"/>
                    <a:pt x="47520" y="46336"/>
                  </a:cubicBezTo>
                  <a:cubicBezTo>
                    <a:pt x="44820" y="47455"/>
                    <a:pt x="41681" y="46758"/>
                    <a:pt x="38973" y="45614"/>
                  </a:cubicBezTo>
                  <a:cubicBezTo>
                    <a:pt x="32850" y="43028"/>
                    <a:pt x="27863" y="38349"/>
                    <a:pt x="22438" y="34472"/>
                  </a:cubicBezTo>
                  <a:cubicBezTo>
                    <a:pt x="20192" y="32875"/>
                    <a:pt x="17857" y="31407"/>
                    <a:pt x="15335" y="30320"/>
                  </a:cubicBezTo>
                  <a:cubicBezTo>
                    <a:pt x="14986" y="30175"/>
                    <a:pt x="14637" y="30029"/>
                    <a:pt x="14280" y="29899"/>
                  </a:cubicBezTo>
                  <a:cubicBezTo>
                    <a:pt x="11499" y="28885"/>
                    <a:pt x="8393" y="28504"/>
                    <a:pt x="5798" y="29858"/>
                  </a:cubicBezTo>
                  <a:cubicBezTo>
                    <a:pt x="2830" y="31407"/>
                    <a:pt x="1322" y="34943"/>
                    <a:pt x="1257" y="38268"/>
                  </a:cubicBezTo>
                  <a:cubicBezTo>
                    <a:pt x="1192" y="41665"/>
                    <a:pt x="2327" y="44933"/>
                    <a:pt x="3503" y="48055"/>
                  </a:cubicBezTo>
                  <a:cubicBezTo>
                    <a:pt x="3860" y="49004"/>
                    <a:pt x="4233" y="49961"/>
                    <a:pt x="4566" y="50918"/>
                  </a:cubicBezTo>
                  <a:cubicBezTo>
                    <a:pt x="5336" y="53091"/>
                    <a:pt x="5969" y="55289"/>
                    <a:pt x="6098" y="57567"/>
                  </a:cubicBezTo>
                  <a:cubicBezTo>
                    <a:pt x="6390" y="62587"/>
                    <a:pt x="4047" y="67736"/>
                    <a:pt x="0" y="70818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111910" y="-507966"/>
              <a:ext cx="2996996" cy="3145079"/>
            </a:xfrm>
            <a:custGeom>
              <a:avLst/>
              <a:gdLst/>
              <a:ahLst/>
              <a:cxnLst/>
              <a:rect l="l" t="t" r="r" b="b"/>
              <a:pathLst>
                <a:path w="68589" h="71978" fill="none" extrusionOk="0">
                  <a:moveTo>
                    <a:pt x="68589" y="0"/>
                  </a:moveTo>
                  <a:cubicBezTo>
                    <a:pt x="66034" y="1379"/>
                    <a:pt x="52946" y="8499"/>
                    <a:pt x="50902" y="10567"/>
                  </a:cubicBezTo>
                  <a:cubicBezTo>
                    <a:pt x="48867" y="12634"/>
                    <a:pt x="47367" y="15391"/>
                    <a:pt x="47391" y="18303"/>
                  </a:cubicBezTo>
                  <a:cubicBezTo>
                    <a:pt x="47399" y="20135"/>
                    <a:pt x="48016" y="21911"/>
                    <a:pt x="48559" y="23663"/>
                  </a:cubicBezTo>
                  <a:cubicBezTo>
                    <a:pt x="49410" y="26396"/>
                    <a:pt x="50124" y="29161"/>
                    <a:pt x="50708" y="31967"/>
                  </a:cubicBezTo>
                  <a:cubicBezTo>
                    <a:pt x="51284" y="34740"/>
                    <a:pt x="51721" y="37611"/>
                    <a:pt x="51211" y="40400"/>
                  </a:cubicBezTo>
                  <a:cubicBezTo>
                    <a:pt x="50700" y="43190"/>
                    <a:pt x="49062" y="45906"/>
                    <a:pt x="46467" y="47066"/>
                  </a:cubicBezTo>
                  <a:cubicBezTo>
                    <a:pt x="43766" y="48266"/>
                    <a:pt x="40588" y="47577"/>
                    <a:pt x="37863" y="46425"/>
                  </a:cubicBezTo>
                  <a:cubicBezTo>
                    <a:pt x="29129" y="42744"/>
                    <a:pt x="22764" y="34829"/>
                    <a:pt x="14103" y="30969"/>
                  </a:cubicBezTo>
                  <a:cubicBezTo>
                    <a:pt x="11070" y="29623"/>
                    <a:pt x="7453" y="28828"/>
                    <a:pt x="4502" y="30345"/>
                  </a:cubicBezTo>
                  <a:cubicBezTo>
                    <a:pt x="1493" y="31886"/>
                    <a:pt x="1" y="35494"/>
                    <a:pt x="58" y="38860"/>
                  </a:cubicBezTo>
                  <a:cubicBezTo>
                    <a:pt x="106" y="42233"/>
                    <a:pt x="1436" y="45452"/>
                    <a:pt x="2831" y="48526"/>
                  </a:cubicBezTo>
                  <a:cubicBezTo>
                    <a:pt x="4226" y="51599"/>
                    <a:pt x="5726" y="54705"/>
                    <a:pt x="6180" y="58046"/>
                  </a:cubicBezTo>
                  <a:cubicBezTo>
                    <a:pt x="6861" y="63163"/>
                    <a:pt x="4834" y="68572"/>
                    <a:pt x="942" y="71978"/>
                  </a:cubicBezTo>
                </a:path>
              </a:pathLst>
            </a:custGeom>
            <a:noFill/>
            <a:ln w="4050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6" name="Google Shape;1356;p40"/>
          <p:cNvSpPr/>
          <p:nvPr/>
        </p:nvSpPr>
        <p:spPr>
          <a:xfrm rot="5400000" flipH="1">
            <a:off x="-2136613" y="3018433"/>
            <a:ext cx="3741300" cy="2845800"/>
          </a:xfrm>
          <a:prstGeom prst="round1Rect">
            <a:avLst>
              <a:gd name="adj" fmla="val 246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7" name="Google Shape;13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900" y="1383532"/>
            <a:ext cx="495650" cy="504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41"/>
          <p:cNvSpPr txBox="1">
            <a:spLocks noGrp="1"/>
          </p:cNvSpPr>
          <p:nvPr>
            <p:ph type="title"/>
          </p:nvPr>
        </p:nvSpPr>
        <p:spPr>
          <a:xfrm>
            <a:off x="716800" y="475263"/>
            <a:ext cx="771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</a:t>
            </a:r>
            <a:r>
              <a:rPr lang="en">
                <a:latin typeface="Azeret Mono Black"/>
                <a:ea typeface="Azeret Mono Black"/>
                <a:cs typeface="Azeret Mono Black"/>
                <a:sym typeface="Azeret Mono Black"/>
              </a:rPr>
              <a:t>solution</a:t>
            </a: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sp>
        <p:nvSpPr>
          <p:cNvPr id="1363" name="Google Shape;1363;p41"/>
          <p:cNvSpPr txBox="1">
            <a:spLocks noGrp="1"/>
          </p:cNvSpPr>
          <p:nvPr>
            <p:ph type="subTitle" idx="3"/>
          </p:nvPr>
        </p:nvSpPr>
        <p:spPr>
          <a:xfrm>
            <a:off x="716100" y="2758500"/>
            <a:ext cx="2400600" cy="24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Performance of a motor task by the test subject with artificial errors created by the system</a:t>
            </a: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64" name="Google Shape;1364;p41"/>
          <p:cNvSpPr txBox="1">
            <a:spLocks noGrp="1"/>
          </p:cNvSpPr>
          <p:nvPr>
            <p:ph type="subTitle" idx="6"/>
          </p:nvPr>
        </p:nvSpPr>
        <p:spPr>
          <a:xfrm>
            <a:off x="3371662" y="3063291"/>
            <a:ext cx="2400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Data analysis and kinematic measures</a:t>
            </a: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65" name="Google Shape;1365;p41"/>
          <p:cNvSpPr txBox="1">
            <a:spLocks noGrp="1"/>
          </p:cNvSpPr>
          <p:nvPr>
            <p:ph type="subTitle" idx="9"/>
          </p:nvPr>
        </p:nvSpPr>
        <p:spPr>
          <a:xfrm>
            <a:off x="6184878" y="3063291"/>
            <a:ext cx="2400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latin typeface="Golos Text"/>
                <a:ea typeface="Golos Text"/>
                <a:cs typeface="Golos Text"/>
                <a:sym typeface="Golos Text"/>
              </a:rPr>
              <a:t>Viewing data, assigning a subject to a group</a:t>
            </a:r>
            <a:endParaRPr sz="1700"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cxnSp>
        <p:nvCxnSpPr>
          <p:cNvPr id="1366" name="Google Shape;1366;p41"/>
          <p:cNvCxnSpPr/>
          <p:nvPr/>
        </p:nvCxnSpPr>
        <p:spPr>
          <a:xfrm>
            <a:off x="800550" y="2760152"/>
            <a:ext cx="215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7" name="Google Shape;1367;p41"/>
          <p:cNvCxnSpPr/>
          <p:nvPr/>
        </p:nvCxnSpPr>
        <p:spPr>
          <a:xfrm>
            <a:off x="3455250" y="2760152"/>
            <a:ext cx="215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8" name="Google Shape;1368;p41"/>
          <p:cNvCxnSpPr/>
          <p:nvPr/>
        </p:nvCxnSpPr>
        <p:spPr>
          <a:xfrm>
            <a:off x="6109950" y="2760152"/>
            <a:ext cx="215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9" name="Google Shape;1369;p41"/>
          <p:cNvSpPr txBox="1">
            <a:spLocks noGrp="1"/>
          </p:cNvSpPr>
          <p:nvPr>
            <p:ph type="subTitle" idx="14"/>
          </p:nvPr>
        </p:nvSpPr>
        <p:spPr>
          <a:xfrm>
            <a:off x="742550" y="2021150"/>
            <a:ext cx="809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Tool that will help us to understand and solidify the connection between Post Error Slowing, Error detection monitoring and ADHD</a:t>
            </a:r>
            <a:endParaRPr sz="1300"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mentia Prevention in Elderly People Thesis Defense by Slidesgo">
  <a:themeElements>
    <a:clrScheme name="Simple Light">
      <a:dk1>
        <a:srgbClr val="303A31"/>
      </a:dk1>
      <a:lt1>
        <a:srgbClr val="F5F1EE"/>
      </a:lt1>
      <a:dk2>
        <a:srgbClr val="606060"/>
      </a:dk2>
      <a:lt2>
        <a:srgbClr val="C1C6C2"/>
      </a:lt2>
      <a:accent1>
        <a:srgbClr val="707A7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3A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521</Words>
  <Application>Microsoft Office PowerPoint</Application>
  <PresentationFormat>‫הצגה על המסך (16:9)</PresentationFormat>
  <Paragraphs>100</Paragraphs>
  <Slides>33</Slides>
  <Notes>33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11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33</vt:i4>
      </vt:variant>
    </vt:vector>
  </HeadingPairs>
  <TitlesOfParts>
    <vt:vector size="45" baseType="lpstr">
      <vt:lpstr>Golos Text Medium</vt:lpstr>
      <vt:lpstr>Azeret Mono Black</vt:lpstr>
      <vt:lpstr>Calibri</vt:lpstr>
      <vt:lpstr>Albert Sans</vt:lpstr>
      <vt:lpstr>DM Sans</vt:lpstr>
      <vt:lpstr>Nunito Light</vt:lpstr>
      <vt:lpstr>Arial</vt:lpstr>
      <vt:lpstr>Golos Text</vt:lpstr>
      <vt:lpstr>Azeret Mono SemiBold</vt:lpstr>
      <vt:lpstr>Times New Roman</vt:lpstr>
      <vt:lpstr>Azeret Mono</vt:lpstr>
      <vt:lpstr>Dementia Prevention in Elderly People Thesis Defense by Slidesgo</vt:lpstr>
      <vt:lpstr>Error Detection Monitoring as seen by  Post Error Slowing using a Mobile App </vt:lpstr>
      <vt:lpstr> Background</vt:lpstr>
      <vt:lpstr>Our project </vt:lpstr>
      <vt:lpstr>Error Detection Monitoring</vt:lpstr>
      <vt:lpstr>מצגת של PowerPoint‏</vt:lpstr>
      <vt:lpstr>מצגת של PowerPoint‏</vt:lpstr>
      <vt:lpstr>Post error slowing</vt:lpstr>
      <vt:lpstr>Our research </vt:lpstr>
      <vt:lpstr>Our solution</vt:lpstr>
      <vt:lpstr>Types of deviations</vt:lpstr>
      <vt:lpstr>Directional (angle) Deviation</vt:lpstr>
      <vt:lpstr>Locational (position) Deviation</vt:lpstr>
      <vt:lpstr> Kinematic Movement Measurement</vt:lpstr>
      <vt:lpstr>Target Error Measurement</vt:lpstr>
      <vt:lpstr>Velocity Peaks</vt:lpstr>
      <vt:lpstr>מצגת של PowerPoint‏</vt:lpstr>
      <vt:lpstr>Use case diagram</vt:lpstr>
      <vt:lpstr>Architecture diagram</vt:lpstr>
      <vt:lpstr>Gui-test subject </vt:lpstr>
      <vt:lpstr>Gui-test subject </vt:lpstr>
      <vt:lpstr>Gui-researcher</vt:lpstr>
      <vt:lpstr>Gui-researcher </vt:lpstr>
      <vt:lpstr>Gui-researcher </vt:lpstr>
      <vt:lpstr>Gui-researcher </vt:lpstr>
      <vt:lpstr>Gui-researcher</vt:lpstr>
      <vt:lpstr>Gui-researcher</vt:lpstr>
      <vt:lpstr>Evaluation </vt:lpstr>
      <vt:lpstr>Verification-Checking the task</vt:lpstr>
      <vt:lpstr>Verification-Testing plan </vt:lpstr>
      <vt:lpstr>Verification-Testing plan </vt:lpstr>
      <vt:lpstr>Verification-Testing plan </vt:lpstr>
      <vt:lpstr>Challenges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Detection Monitoring as seen by  Post Error Slowing using a Mobile App</dc:title>
  <dc:creator>Koral</dc:creator>
  <cp:lastModifiedBy>קורל בן דוד יעקב</cp:lastModifiedBy>
  <cp:revision>14</cp:revision>
  <dcterms:modified xsi:type="dcterms:W3CDTF">2023-06-25T19:04:33Z</dcterms:modified>
</cp:coreProperties>
</file>