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1" r:id="rId5"/>
    <p:sldId id="259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Zhang" userId="ff703d8580c1b95a" providerId="LiveId" clId="{99C29743-F217-400E-978B-97E84647FEAA}"/>
    <pc:docChg chg="undo custSel modSld sldOrd">
      <pc:chgData name="Richard Zhang" userId="ff703d8580c1b95a" providerId="LiveId" clId="{99C29743-F217-400E-978B-97E84647FEAA}" dt="2019-05-07T23:28:19.154" v="67"/>
      <pc:docMkLst>
        <pc:docMk/>
      </pc:docMkLst>
      <pc:sldChg chg="addSp delSp modSp ord">
        <pc:chgData name="Richard Zhang" userId="ff703d8580c1b95a" providerId="LiveId" clId="{99C29743-F217-400E-978B-97E84647FEAA}" dt="2019-05-07T23:28:19.154" v="67"/>
        <pc:sldMkLst>
          <pc:docMk/>
          <pc:sldMk cId="2562030841" sldId="259"/>
        </pc:sldMkLst>
        <pc:spChg chg="mod">
          <ac:chgData name="Richard Zhang" userId="ff703d8580c1b95a" providerId="LiveId" clId="{99C29743-F217-400E-978B-97E84647FEAA}" dt="2019-05-07T23:27:35.729" v="61" actId="1076"/>
          <ac:spMkLst>
            <pc:docMk/>
            <pc:sldMk cId="2562030841" sldId="259"/>
            <ac:spMk id="6" creationId="{00000000-0000-0000-0000-000000000000}"/>
          </ac:spMkLst>
        </pc:spChg>
        <pc:spChg chg="mod">
          <ac:chgData name="Richard Zhang" userId="ff703d8580c1b95a" providerId="LiveId" clId="{99C29743-F217-400E-978B-97E84647FEAA}" dt="2019-05-07T23:27:15.409" v="57" actId="1076"/>
          <ac:spMkLst>
            <pc:docMk/>
            <pc:sldMk cId="2562030841" sldId="259"/>
            <ac:spMk id="7" creationId="{00000000-0000-0000-0000-000000000000}"/>
          </ac:spMkLst>
        </pc:spChg>
        <pc:spChg chg="add mod">
          <ac:chgData name="Richard Zhang" userId="ff703d8580c1b95a" providerId="LiveId" clId="{99C29743-F217-400E-978B-97E84647FEAA}" dt="2019-05-07T23:28:10.059" v="66" actId="11529"/>
          <ac:spMkLst>
            <pc:docMk/>
            <pc:sldMk cId="2562030841" sldId="259"/>
            <ac:spMk id="11" creationId="{A4079EAB-CF02-41F8-A774-1B777B87441F}"/>
          </ac:spMkLst>
        </pc:spChg>
        <pc:graphicFrameChg chg="del mod modGraphic">
          <ac:chgData name="Richard Zhang" userId="ff703d8580c1b95a" providerId="LiveId" clId="{99C29743-F217-400E-978B-97E84647FEAA}" dt="2019-05-07T23:23:53.425" v="3" actId="3680"/>
          <ac:graphicFrameMkLst>
            <pc:docMk/>
            <pc:sldMk cId="2562030841" sldId="259"/>
            <ac:graphicFrameMk id="2" creationId="{D61232F7-85B8-4CA4-9F48-CBB963CE9491}"/>
          </ac:graphicFrameMkLst>
        </pc:graphicFrameChg>
        <pc:graphicFrameChg chg="add del mod modGraphic">
          <ac:chgData name="Richard Zhang" userId="ff703d8580c1b95a" providerId="LiveId" clId="{99C29743-F217-400E-978B-97E84647FEAA}" dt="2019-05-07T23:24:42.337" v="13" actId="478"/>
          <ac:graphicFrameMkLst>
            <pc:docMk/>
            <pc:sldMk cId="2562030841" sldId="259"/>
            <ac:graphicFrameMk id="4" creationId="{864FFD1E-DE83-453F-B5DC-DCE24491CC61}"/>
          </ac:graphicFrameMkLst>
        </pc:graphicFrameChg>
        <pc:graphicFrameChg chg="mod modGraphic">
          <ac:chgData name="Richard Zhang" userId="ff703d8580c1b95a" providerId="LiveId" clId="{99C29743-F217-400E-978B-97E84647FEAA}" dt="2019-05-07T23:27:31.433" v="60" actId="1076"/>
          <ac:graphicFrameMkLst>
            <pc:docMk/>
            <pc:sldMk cId="2562030841" sldId="259"/>
            <ac:graphicFrameMk id="8" creationId="{CC1E9EE8-76AE-4C4B-AE30-AE722C2AE67E}"/>
          </ac:graphicFrameMkLst>
        </pc:graphicFrameChg>
        <pc:graphicFrameChg chg="add mod">
          <ac:chgData name="Richard Zhang" userId="ff703d8580c1b95a" providerId="LiveId" clId="{99C29743-F217-400E-978B-97E84647FEAA}" dt="2019-05-07T23:28:05.121" v="65" actId="1076"/>
          <ac:graphicFrameMkLst>
            <pc:docMk/>
            <pc:sldMk cId="2562030841" sldId="259"/>
            <ac:graphicFrameMk id="10" creationId="{5E53F2B2-CF79-4D7F-B3F5-40B8C4781B7C}"/>
          </ac:graphicFrameMkLst>
        </pc:graphicFrameChg>
        <pc:cxnChg chg="mod">
          <ac:chgData name="Richard Zhang" userId="ff703d8580c1b95a" providerId="LiveId" clId="{99C29743-F217-400E-978B-97E84647FEAA}" dt="2019-05-07T23:27:27.353" v="59" actId="1076"/>
          <ac:cxnSpMkLst>
            <pc:docMk/>
            <pc:sldMk cId="2562030841" sldId="259"/>
            <ac:cxnSpMk id="3" creationId="{00000000-0000-0000-0000-000000000000}"/>
          </ac:cxnSpMkLst>
        </pc:cxnChg>
        <pc:cxnChg chg="mod">
          <ac:chgData name="Richard Zhang" userId="ff703d8580c1b95a" providerId="LiveId" clId="{99C29743-F217-400E-978B-97E84647FEAA}" dt="2019-05-07T23:27:10.335" v="55" actId="14100"/>
          <ac:cxnSpMkLst>
            <pc:docMk/>
            <pc:sldMk cId="2562030841" sldId="259"/>
            <ac:cxnSpMk id="5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9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4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C33C-07F1-42CF-A5BC-C1C2FC6737F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AAEAA-6B4B-4305-BA9C-A6219721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429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smtClean="0"/>
              <a:t>Module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9920" y="3510952"/>
            <a:ext cx="1449238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GamePanel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209134" y="5017950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MusicVisualizerDisplay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556848" y="5017950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MusicPlayer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382991" y="5017950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ScoreCardDisplay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933753" y="4425352"/>
            <a:ext cx="3260786" cy="5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5194539" y="4425352"/>
            <a:ext cx="1086928" cy="5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 flipH="1">
            <a:off x="4107610" y="4425352"/>
            <a:ext cx="1086929" cy="5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30705" y="5024726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MusicFreqData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4" idx="2"/>
            <a:endCxn id="16" idx="0"/>
          </p:cNvCxnSpPr>
          <p:nvPr/>
        </p:nvCxnSpPr>
        <p:spPr>
          <a:xfrm>
            <a:off x="5194539" y="4425352"/>
            <a:ext cx="3260785" cy="59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30705" y="3510952"/>
            <a:ext cx="144923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WAV file</a:t>
            </a:r>
          </a:p>
          <a:p>
            <a:pPr algn="ctr"/>
            <a:r>
              <a:rPr lang="en-US" sz="1600" dirty="0"/>
              <a:t>CSV file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904562" y="2003954"/>
            <a:ext cx="144923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MP3 file</a:t>
            </a:r>
          </a:p>
        </p:txBody>
      </p:sp>
      <p:cxnSp>
        <p:nvCxnSpPr>
          <p:cNvPr id="31" name="Straight Arrow Connector 30"/>
          <p:cNvCxnSpPr>
            <a:stCxn id="29" idx="2"/>
            <a:endCxn id="40" idx="0"/>
          </p:cNvCxnSpPr>
          <p:nvPr/>
        </p:nvCxnSpPr>
        <p:spPr>
          <a:xfrm>
            <a:off x="10629181" y="2918354"/>
            <a:ext cx="0" cy="5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904562" y="3510952"/>
            <a:ext cx="144923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MusicVisualConvertor.py</a:t>
            </a:r>
          </a:p>
        </p:txBody>
      </p:sp>
      <p:cxnSp>
        <p:nvCxnSpPr>
          <p:cNvPr id="47" name="Straight Arrow Connector 46"/>
          <p:cNvCxnSpPr>
            <a:stCxn id="40" idx="1"/>
            <a:endCxn id="24" idx="3"/>
          </p:cNvCxnSpPr>
          <p:nvPr/>
        </p:nvCxnSpPr>
        <p:spPr>
          <a:xfrm flipH="1">
            <a:off x="9179943" y="3968152"/>
            <a:ext cx="724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33753" y="3510952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MessageDisplay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4" idx="1"/>
            <a:endCxn id="54" idx="3"/>
          </p:cNvCxnSpPr>
          <p:nvPr/>
        </p:nvCxnSpPr>
        <p:spPr>
          <a:xfrm flipH="1">
            <a:off x="3382991" y="3968152"/>
            <a:ext cx="108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69920" y="2003954"/>
            <a:ext cx="1449238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MenuPanel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7" idx="2"/>
            <a:endCxn id="4" idx="0"/>
          </p:cNvCxnSpPr>
          <p:nvPr/>
        </p:nvCxnSpPr>
        <p:spPr>
          <a:xfrm>
            <a:off x="5194539" y="2918354"/>
            <a:ext cx="0" cy="592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4" idx="2"/>
            <a:endCxn id="16" idx="3"/>
          </p:cNvCxnSpPr>
          <p:nvPr/>
        </p:nvCxnSpPr>
        <p:spPr>
          <a:xfrm rot="16200000" flipH="1">
            <a:off x="8289346" y="4591329"/>
            <a:ext cx="1056574" cy="724619"/>
          </a:xfrm>
          <a:prstGeom prst="bentConnector4">
            <a:avLst>
              <a:gd name="adj1" fmla="val 28364"/>
              <a:gd name="adj2" fmla="val 131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4" idx="1"/>
            <a:endCxn id="6" idx="3"/>
          </p:cNvCxnSpPr>
          <p:nvPr/>
        </p:nvCxnSpPr>
        <p:spPr>
          <a:xfrm rot="10800000" flipV="1">
            <a:off x="7006087" y="3968152"/>
            <a:ext cx="724619" cy="1506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87240" y="2004449"/>
            <a:ext cx="144923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Cadenza</a:t>
            </a:r>
            <a:endParaRPr lang="en-US" sz="1600" dirty="0"/>
          </a:p>
        </p:txBody>
      </p:sp>
      <p:cxnSp>
        <p:nvCxnSpPr>
          <p:cNvPr id="72" name="Straight Arrow Connector 71"/>
          <p:cNvCxnSpPr>
            <a:stCxn id="67" idx="1"/>
            <a:endCxn id="27" idx="3"/>
          </p:cNvCxnSpPr>
          <p:nvPr/>
        </p:nvCxnSpPr>
        <p:spPr>
          <a:xfrm flipH="1" flipV="1">
            <a:off x="5919158" y="2461154"/>
            <a:ext cx="1268082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7" idx="1"/>
            <a:endCxn id="4" idx="3"/>
          </p:cNvCxnSpPr>
          <p:nvPr/>
        </p:nvCxnSpPr>
        <p:spPr>
          <a:xfrm flipH="1">
            <a:off x="5919158" y="2461649"/>
            <a:ext cx="1268082" cy="150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7" idx="2"/>
            <a:endCxn id="24" idx="0"/>
          </p:cNvCxnSpPr>
          <p:nvPr/>
        </p:nvCxnSpPr>
        <p:spPr>
          <a:xfrm>
            <a:off x="7911859" y="2918849"/>
            <a:ext cx="543465" cy="59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76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smtClean="0"/>
              <a:t>Module Communication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1381" y="3169392"/>
            <a:ext cx="1449238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GamePanel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258268" y="5025186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MusicVisualizerDisplay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545238" y="5025186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MusicPlayer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371381" y="5025186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ScoreCardDisplay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4" idx="2"/>
            <a:endCxn id="5" idx="0"/>
          </p:cNvCxnSpPr>
          <p:nvPr/>
        </p:nvCxnSpPr>
        <p:spPr>
          <a:xfrm flipH="1">
            <a:off x="3982887" y="4366260"/>
            <a:ext cx="2113113" cy="65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4" idx="2"/>
            <a:endCxn id="6" idx="0"/>
          </p:cNvCxnSpPr>
          <p:nvPr/>
        </p:nvCxnSpPr>
        <p:spPr>
          <a:xfrm>
            <a:off x="6096000" y="4366260"/>
            <a:ext cx="2173857" cy="65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6096000" y="4083792"/>
            <a:ext cx="0" cy="9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47387" y="5025186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MusicFreqData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64" idx="2"/>
            <a:endCxn id="16" idx="0"/>
          </p:cNvCxnSpPr>
          <p:nvPr/>
        </p:nvCxnSpPr>
        <p:spPr>
          <a:xfrm>
            <a:off x="6096000" y="4366260"/>
            <a:ext cx="4276006" cy="65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84412" y="5025186"/>
            <a:ext cx="1449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MessageDisplay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64" idx="2"/>
            <a:endCxn id="54" idx="0"/>
          </p:cNvCxnSpPr>
          <p:nvPr/>
        </p:nvCxnSpPr>
        <p:spPr>
          <a:xfrm flipH="1">
            <a:off x="1809031" y="4366260"/>
            <a:ext cx="4286969" cy="65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000461" y="2160095"/>
            <a:ext cx="1449238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MenuPanel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5375693" y="1573989"/>
            <a:ext cx="144923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Cadenza</a:t>
            </a:r>
            <a:endParaRPr lang="en-US" sz="1600" dirty="0"/>
          </a:p>
        </p:txBody>
      </p:sp>
      <p:cxnSp>
        <p:nvCxnSpPr>
          <p:cNvPr id="74" name="Straight Arrow Connector 73"/>
          <p:cNvCxnSpPr>
            <a:stCxn id="41" idx="2"/>
            <a:endCxn id="4" idx="0"/>
          </p:cNvCxnSpPr>
          <p:nvPr/>
        </p:nvCxnSpPr>
        <p:spPr>
          <a:xfrm flipH="1">
            <a:off x="6096000" y="2746202"/>
            <a:ext cx="4312" cy="423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75693" y="2488389"/>
            <a:ext cx="1449238" cy="257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SwitchRequest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stCxn id="41" idx="3"/>
            <a:endCxn id="27" idx="1"/>
          </p:cNvCxnSpPr>
          <p:nvPr/>
        </p:nvCxnSpPr>
        <p:spPr>
          <a:xfrm flipV="1">
            <a:off x="6824931" y="2617295"/>
            <a:ext cx="11755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371381" y="4091028"/>
            <a:ext cx="1449238" cy="275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28625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76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smtClean="0"/>
              <a:t>Mode Change Flow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60985" y="2574983"/>
            <a:ext cx="1121434" cy="85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Menu</a:t>
            </a:r>
          </a:p>
        </p:txBody>
      </p:sp>
      <p:sp>
        <p:nvSpPr>
          <p:cNvPr id="22" name="Oval 21"/>
          <p:cNvSpPr/>
          <p:nvPr/>
        </p:nvSpPr>
        <p:spPr>
          <a:xfrm>
            <a:off x="6121879" y="1481432"/>
            <a:ext cx="1121434" cy="85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Game</a:t>
            </a:r>
            <a:endParaRPr lang="en-US" sz="1000" dirty="0"/>
          </a:p>
        </p:txBody>
      </p:sp>
      <p:cxnSp>
        <p:nvCxnSpPr>
          <p:cNvPr id="10" name="Straight Arrow Connector 9"/>
          <p:cNvCxnSpPr>
            <a:stCxn id="3" idx="7"/>
            <a:endCxn id="22" idx="2"/>
          </p:cNvCxnSpPr>
          <p:nvPr/>
        </p:nvCxnSpPr>
        <p:spPr>
          <a:xfrm flipV="1">
            <a:off x="5818189" y="1908440"/>
            <a:ext cx="303690" cy="79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43313" y="2590081"/>
            <a:ext cx="1121434" cy="85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FinishPanel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stCxn id="22" idx="6"/>
            <a:endCxn id="25" idx="0"/>
          </p:cNvCxnSpPr>
          <p:nvPr/>
        </p:nvCxnSpPr>
        <p:spPr>
          <a:xfrm>
            <a:off x="7243313" y="1908440"/>
            <a:ext cx="560717" cy="6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5" idx="2"/>
            <a:endCxn id="3" idx="6"/>
          </p:cNvCxnSpPr>
          <p:nvPr/>
        </p:nvCxnSpPr>
        <p:spPr>
          <a:xfrm flipH="1" flipV="1">
            <a:off x="5982419" y="3001991"/>
            <a:ext cx="1260894" cy="1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860985" y="3908132"/>
            <a:ext cx="1121434" cy="85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SelectPanel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6326037" y="4585275"/>
            <a:ext cx="1121434" cy="85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InfoPanel</a:t>
            </a:r>
            <a:endParaRPr lang="en-US" sz="1000" dirty="0"/>
          </a:p>
        </p:txBody>
      </p:sp>
      <p:cxnSp>
        <p:nvCxnSpPr>
          <p:cNvPr id="24" name="Straight Arrow Connector 23"/>
          <p:cNvCxnSpPr>
            <a:stCxn id="3" idx="4"/>
            <a:endCxn id="32" idx="0"/>
          </p:cNvCxnSpPr>
          <p:nvPr/>
        </p:nvCxnSpPr>
        <p:spPr>
          <a:xfrm>
            <a:off x="5421702" y="3428998"/>
            <a:ext cx="0" cy="47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6"/>
            <a:endCxn id="33" idx="0"/>
          </p:cNvCxnSpPr>
          <p:nvPr/>
        </p:nvCxnSpPr>
        <p:spPr>
          <a:xfrm>
            <a:off x="5982419" y="4335140"/>
            <a:ext cx="904335" cy="25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835216" y="1234828"/>
            <a:ext cx="1121434" cy="85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Menu</a:t>
            </a:r>
          </a:p>
        </p:txBody>
      </p:sp>
      <p:sp>
        <p:nvSpPr>
          <p:cNvPr id="43" name="Oval 42"/>
          <p:cNvSpPr/>
          <p:nvPr/>
        </p:nvSpPr>
        <p:spPr>
          <a:xfrm>
            <a:off x="2135039" y="2572811"/>
            <a:ext cx="1121434" cy="85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Menu</a:t>
            </a:r>
          </a:p>
        </p:txBody>
      </p:sp>
      <p:sp>
        <p:nvSpPr>
          <p:cNvPr id="44" name="Oval 43"/>
          <p:cNvSpPr/>
          <p:nvPr/>
        </p:nvSpPr>
        <p:spPr>
          <a:xfrm>
            <a:off x="2835216" y="3891245"/>
            <a:ext cx="1121434" cy="85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Menu</a:t>
            </a:r>
          </a:p>
        </p:txBody>
      </p:sp>
      <p:cxnSp>
        <p:nvCxnSpPr>
          <p:cNvPr id="35" name="Straight Arrow Connector 34"/>
          <p:cNvCxnSpPr>
            <a:stCxn id="3" idx="1"/>
            <a:endCxn id="42" idx="5"/>
          </p:cNvCxnSpPr>
          <p:nvPr/>
        </p:nvCxnSpPr>
        <p:spPr>
          <a:xfrm flipH="1" flipV="1">
            <a:off x="3792420" y="1963775"/>
            <a:ext cx="1232795" cy="73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" idx="2"/>
            <a:endCxn id="43" idx="6"/>
          </p:cNvCxnSpPr>
          <p:nvPr/>
        </p:nvCxnSpPr>
        <p:spPr>
          <a:xfrm flipH="1" flipV="1">
            <a:off x="3256473" y="2999819"/>
            <a:ext cx="1604512" cy="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3"/>
            <a:endCxn id="44" idx="7"/>
          </p:cNvCxnSpPr>
          <p:nvPr/>
        </p:nvCxnSpPr>
        <p:spPr>
          <a:xfrm flipH="1">
            <a:off x="3792420" y="3303930"/>
            <a:ext cx="1232795" cy="71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3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93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08437" y="1194545"/>
            <a:ext cx="1296838" cy="4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MenuPanel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409700" y="1194545"/>
            <a:ext cx="1304925" cy="4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Cadenza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199087" y="1194545"/>
            <a:ext cx="1296838" cy="42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GamePanel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5589737" y="1194545"/>
            <a:ext cx="1296838" cy="42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MusicPlayer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6980387" y="1194545"/>
            <a:ext cx="1304925" cy="42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MusicVisualizerDisplay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8379124" y="1194545"/>
            <a:ext cx="1296838" cy="42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MusicFreqData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9769774" y="1194545"/>
            <a:ext cx="1304925" cy="42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ScoreCardDisplay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24" idx="2"/>
          </p:cNvCxnSpPr>
          <p:nvPr/>
        </p:nvCxnSpPr>
        <p:spPr>
          <a:xfrm>
            <a:off x="2062163" y="1611791"/>
            <a:ext cx="19283" cy="477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</p:cNvCxnSpPr>
          <p:nvPr/>
        </p:nvCxnSpPr>
        <p:spPr>
          <a:xfrm>
            <a:off x="3456856" y="1611791"/>
            <a:ext cx="0" cy="477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</p:cNvCxnSpPr>
          <p:nvPr/>
        </p:nvCxnSpPr>
        <p:spPr>
          <a:xfrm flipH="1">
            <a:off x="6227168" y="1622633"/>
            <a:ext cx="10988" cy="476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2"/>
          </p:cNvCxnSpPr>
          <p:nvPr/>
        </p:nvCxnSpPr>
        <p:spPr>
          <a:xfrm flipH="1">
            <a:off x="4839064" y="1622633"/>
            <a:ext cx="8442" cy="476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2"/>
          </p:cNvCxnSpPr>
          <p:nvPr/>
        </p:nvCxnSpPr>
        <p:spPr>
          <a:xfrm flipH="1">
            <a:off x="7620864" y="1622633"/>
            <a:ext cx="11986" cy="476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>
            <a:off x="9002076" y="1622633"/>
            <a:ext cx="25467" cy="470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2"/>
          </p:cNvCxnSpPr>
          <p:nvPr/>
        </p:nvCxnSpPr>
        <p:spPr>
          <a:xfrm flipH="1">
            <a:off x="10422236" y="1622633"/>
            <a:ext cx="1" cy="470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60142" y="1883455"/>
            <a:ext cx="1420041" cy="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07612" y="1637234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MenuPanel.Start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1747984" y="1964954"/>
            <a:ext cx="2063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SwitchRequest.MenuSwitchRequest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060142" y="2198438"/>
            <a:ext cx="137973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23590" y="2197246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MenuPanel.Stop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39989" y="2437099"/>
            <a:ext cx="1420041" cy="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86828" y="2496134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GamePanel.Start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2013230" y="2735987"/>
            <a:ext cx="2825386" cy="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834572" y="2797436"/>
            <a:ext cx="2798277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95925" y="254089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MusicVisualizerDisplay.Start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842278" y="3090669"/>
            <a:ext cx="276313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95925" y="2858886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FeedbackStartDisplay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842278" y="3386487"/>
            <a:ext cx="1420041" cy="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68522" y="3163979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MusicPlayer.start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4847431" y="3686500"/>
            <a:ext cx="137973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931842" y="3444299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FeedbackStartMusic</a:t>
            </a:r>
            <a:endParaRPr lang="en-US" sz="1000" dirty="0"/>
          </a:p>
        </p:txBody>
      </p:sp>
      <p:sp>
        <p:nvSpPr>
          <p:cNvPr id="82" name="Oval 81"/>
          <p:cNvSpPr/>
          <p:nvPr/>
        </p:nvSpPr>
        <p:spPr>
          <a:xfrm>
            <a:off x="4624790" y="3613394"/>
            <a:ext cx="190500" cy="16653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820071" y="4415041"/>
            <a:ext cx="137973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940034" y="4158365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FeedbackStopMusic</a:t>
            </a:r>
            <a:endParaRPr lang="en-US" sz="1000" dirty="0"/>
          </a:p>
        </p:txBody>
      </p:sp>
      <p:sp>
        <p:nvSpPr>
          <p:cNvPr id="85" name="Oval 84"/>
          <p:cNvSpPr/>
          <p:nvPr/>
        </p:nvSpPr>
        <p:spPr>
          <a:xfrm>
            <a:off x="6238267" y="4316469"/>
            <a:ext cx="190500" cy="1665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599013" y="3386487"/>
            <a:ext cx="1420041" cy="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773362" y="313232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FeedbackFreqData</a:t>
            </a:r>
            <a:endParaRPr lang="en-US" sz="1000" dirty="0"/>
          </a:p>
        </p:txBody>
      </p:sp>
      <p:sp>
        <p:nvSpPr>
          <p:cNvPr id="90" name="Rectangle 89"/>
          <p:cNvSpPr/>
          <p:nvPr/>
        </p:nvSpPr>
        <p:spPr>
          <a:xfrm>
            <a:off x="8705825" y="3471093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FeedbackScore</a:t>
            </a:r>
            <a:endParaRPr lang="en-US" sz="1000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7632843" y="3693636"/>
            <a:ext cx="2789393" cy="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871289" y="3778240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FeedbackPositionMusic</a:t>
            </a:r>
            <a:endParaRPr lang="en-US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4850540" y="4007655"/>
            <a:ext cx="137973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6229729" y="4179930"/>
            <a:ext cx="1373469" cy="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383791" y="394495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SyncTimePosition</a:t>
            </a:r>
            <a:endParaRPr lang="en-US" sz="1000" dirty="0"/>
          </a:p>
        </p:txBody>
      </p:sp>
      <p:cxnSp>
        <p:nvCxnSpPr>
          <p:cNvPr id="101" name="Curved Connector 100"/>
          <p:cNvCxnSpPr/>
          <p:nvPr/>
        </p:nvCxnSpPr>
        <p:spPr>
          <a:xfrm rot="10800000" flipV="1">
            <a:off x="4836937" y="4508239"/>
            <a:ext cx="343450" cy="160020"/>
          </a:xfrm>
          <a:prstGeom prst="curvedConnector3">
            <a:avLst>
              <a:gd name="adj1" fmla="val 187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094742" y="4465138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Stop()</a:t>
            </a:r>
            <a:endParaRPr lang="en-US" sz="1000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834572" y="4693803"/>
            <a:ext cx="1420041" cy="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952010" y="4483000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MusicPlayer.stop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4951434" y="4742842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FeedbackStopMusic</a:t>
            </a:r>
            <a:endParaRPr lang="en-US" sz="1000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4825325" y="4927348"/>
            <a:ext cx="137973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850540" y="5251774"/>
            <a:ext cx="2798277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511893" y="4995237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 smtClean="0"/>
              <a:t>MusicVisualizerDisplay.Stop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5520481" y="5274208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FeedbackStopDisplay</a:t>
            </a:r>
            <a:endParaRPr lang="en-US" sz="1000" dirty="0"/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4845599" y="5498475"/>
            <a:ext cx="276313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827317" y="5426489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GameSwitchRequest</a:t>
            </a:r>
            <a:endParaRPr lang="en-US" sz="1000" dirty="0"/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2070386" y="5638288"/>
            <a:ext cx="276313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2081446" y="5876178"/>
            <a:ext cx="2764153" cy="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849138" y="567271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GamePanel.Stop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060142" y="6166209"/>
            <a:ext cx="1420041" cy="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207612" y="5919988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MenuPanel.Start</a:t>
            </a:r>
            <a:r>
              <a:rPr lang="en-US" sz="1000" dirty="0" smtClean="0"/>
              <a:t>()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0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708029" y="806679"/>
            <a:ext cx="7660257" cy="2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1708030" y="832558"/>
            <a:ext cx="0" cy="559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68286" y="62201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3261" y="6426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CC1E9EE8-76AE-4C4B-AE30-AE722C2A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91853"/>
              </p:ext>
            </p:extLst>
          </p:nvPr>
        </p:nvGraphicFramePr>
        <p:xfrm>
          <a:off x="1772487" y="894782"/>
          <a:ext cx="4165600" cy="530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3099320055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222241832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51803519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306258193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552982565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57373068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518093238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0314402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39428090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979778438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472177158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40124312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3406032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32983466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97993972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042079974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108884022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217875823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78769507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234709007"/>
                    </a:ext>
                  </a:extLst>
                </a:gridCol>
              </a:tblGrid>
              <a:tr h="183637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3503437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4257390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6609516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8742563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2157032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3637403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1076418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8991085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9029905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5118958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886459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648102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9142077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3657847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986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904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861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6610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51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316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6165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3092047"/>
                  </a:ext>
                </a:extLst>
              </a:tr>
              <a:tr h="18528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6857073"/>
                  </a:ext>
                </a:extLst>
              </a:tr>
              <a:tr h="18528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9220238"/>
                  </a:ext>
                </a:extLst>
              </a:tr>
              <a:tr h="18528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0114421"/>
                  </a:ext>
                </a:extLst>
              </a:tr>
              <a:tr h="18528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424980"/>
                  </a:ext>
                </a:extLst>
              </a:tr>
              <a:tr h="18528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4832185"/>
                  </a:ext>
                </a:extLst>
              </a:tr>
              <a:tr h="18528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696386"/>
                  </a:ext>
                </a:extLst>
              </a:tr>
              <a:tr h="18528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5710164"/>
                  </a:ext>
                </a:extLst>
              </a:tr>
              <a:tr h="18528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77038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5E53F2B2-CF79-4D7F-B3F5-40B8C4781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88267"/>
              </p:ext>
            </p:extLst>
          </p:nvPr>
        </p:nvGraphicFramePr>
        <p:xfrm>
          <a:off x="6915270" y="894782"/>
          <a:ext cx="2082800" cy="2570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3099320055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222241832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51803519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306258193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552982565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157373068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518093238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30314402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394280907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979778438"/>
                    </a:ext>
                  </a:extLst>
                </a:gridCol>
              </a:tblGrid>
              <a:tr h="183637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3503437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4257390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6609516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8742563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2157032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3637403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1076418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8991085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9029905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5118958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886459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648102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9142077"/>
                  </a:ext>
                </a:extLst>
              </a:tr>
              <a:tr h="18363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3657847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A4079EAB-CF02-41F8-A774-1B777B87441F}"/>
              </a:ext>
            </a:extLst>
          </p:cNvPr>
          <p:cNvSpPr/>
          <p:nvPr/>
        </p:nvSpPr>
        <p:spPr>
          <a:xfrm>
            <a:off x="6261100" y="2019300"/>
            <a:ext cx="3810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625762" y="723900"/>
            <a:ext cx="3568" cy="49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 rot="10800000">
            <a:off x="4450704" y="5155901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450705" y="4741835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4450705" y="3818809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450705" y="3611777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4450705" y="3263672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4450705" y="2723617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4450705" y="2576968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4450705" y="1623391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4461115" y="993664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76647" y="386652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</a:t>
            </a:r>
            <a:r>
              <a:rPr lang="en-US" dirty="0"/>
              <a:t> Time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673762" y="723900"/>
            <a:ext cx="3568" cy="49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10800000">
            <a:off x="7498705" y="3818809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498705" y="3611777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7498705" y="3263672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7498705" y="2723617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0800000">
            <a:off x="7498705" y="2576968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0800000">
            <a:off x="7498705" y="1623391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09115" y="993664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12338" y="4118213"/>
            <a:ext cx="1895475" cy="15621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600200" y="4112108"/>
            <a:ext cx="817245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75754" y="392744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Time (T2)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72650" y="5487216"/>
            <a:ext cx="18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Time (T1)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00200" y="5679059"/>
            <a:ext cx="8172450" cy="12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33002" y="40300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73574" y="394656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Time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34927" y="723900"/>
            <a:ext cx="1784" cy="497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 rot="10800000">
            <a:off x="1858085" y="5134431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0800000">
            <a:off x="1858086" y="4720365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858086" y="3797339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10800000">
            <a:off x="1858086" y="3590307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0800000">
            <a:off x="1858086" y="3242202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10800000">
            <a:off x="1858086" y="2702147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1858086" y="2555498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1858086" y="1601921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0800000">
            <a:off x="1868496" y="972194"/>
            <a:ext cx="353683" cy="293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>
            <a:off x="9401175" y="4130259"/>
            <a:ext cx="297252" cy="154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767825" y="470704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(T2-T1)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595002" y="5151603"/>
            <a:ext cx="7012812" cy="4924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00199" y="4645466"/>
            <a:ext cx="7007613" cy="4924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600199" y="4132370"/>
            <a:ext cx="7007613" cy="4924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600198" y="3598936"/>
            <a:ext cx="7007613" cy="4924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600198" y="3075442"/>
            <a:ext cx="7007613" cy="4924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00197" y="2560239"/>
            <a:ext cx="7007613" cy="4924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600197" y="2036407"/>
            <a:ext cx="7007613" cy="4924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95002" y="1522023"/>
            <a:ext cx="7007613" cy="4924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95002" y="999101"/>
            <a:ext cx="7007613" cy="4924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602615" y="5679059"/>
            <a:ext cx="1165210" cy="3502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772650" y="5848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Time (T0)</a:t>
            </a:r>
          </a:p>
        </p:txBody>
      </p:sp>
      <p:cxnSp>
        <p:nvCxnSpPr>
          <p:cNvPr id="75" name="Straight Arrow Connector 74"/>
          <p:cNvCxnSpPr>
            <a:endCxn id="76" idx="1"/>
          </p:cNvCxnSpPr>
          <p:nvPr/>
        </p:nvCxnSpPr>
        <p:spPr>
          <a:xfrm>
            <a:off x="1607327" y="5689495"/>
            <a:ext cx="883616" cy="4088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90943" y="5913659"/>
            <a:ext cx="151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Time is 0</a:t>
            </a:r>
          </a:p>
        </p:txBody>
      </p:sp>
      <p:cxnSp>
        <p:nvCxnSpPr>
          <p:cNvPr id="78" name="Straight Arrow Connector 77"/>
          <p:cNvCxnSpPr>
            <a:endCxn id="76" idx="3"/>
          </p:cNvCxnSpPr>
          <p:nvPr/>
        </p:nvCxnSpPr>
        <p:spPr>
          <a:xfrm flipH="1">
            <a:off x="4006486" y="5726307"/>
            <a:ext cx="638893" cy="3720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US" dirty="0"/>
              <a:t>Met Major Problem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MP3 frequency data, using Python </a:t>
            </a:r>
          </a:p>
          <a:p>
            <a:r>
              <a:rPr lang="en-US" dirty="0"/>
              <a:t>Capture and analysis audio frequency value on time axis</a:t>
            </a:r>
          </a:p>
          <a:p>
            <a:r>
              <a:rPr lang="en-US" dirty="0"/>
              <a:t>Audio and display time synchronization problem, using audio positon to adjust display time.</a:t>
            </a:r>
          </a:p>
          <a:p>
            <a:r>
              <a:rPr lang="en-US" dirty="0"/>
              <a:t>Add a separate thread for audio playback, otherwise there is no way to stop audio in middle.</a:t>
            </a:r>
          </a:p>
        </p:txBody>
      </p:sp>
    </p:spTree>
    <p:extLst>
      <p:ext uri="{BB962C8B-B14F-4D97-AF65-F5344CB8AC3E}">
        <p14:creationId xmlns:p14="http://schemas.microsoft.com/office/powerpoint/2010/main" val="76367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175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Program Module Flow</vt:lpstr>
      <vt:lpstr>Program Module Communication Flow</vt:lpstr>
      <vt:lpstr>Program Mode Change Flow</vt:lpstr>
      <vt:lpstr>Program Control Flow</vt:lpstr>
      <vt:lpstr>PowerPoint Presentation</vt:lpstr>
      <vt:lpstr>PowerPoint Presentation</vt:lpstr>
      <vt:lpstr>Met Major Problem and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Zhang</dc:creator>
  <cp:lastModifiedBy>Richard Zhang</cp:lastModifiedBy>
  <cp:revision>19</cp:revision>
  <dcterms:created xsi:type="dcterms:W3CDTF">2019-05-04T15:09:25Z</dcterms:created>
  <dcterms:modified xsi:type="dcterms:W3CDTF">2019-05-21T06:42:38Z</dcterms:modified>
</cp:coreProperties>
</file>