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1" r:id="rId4"/>
    <p:sldId id="259" r:id="rId5"/>
    <p:sldId id="260" r:id="rId6"/>
    <p:sldId id="262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26B52-DFFD-8119-A315-F4F34D58CE87}" v="1070" dt="2025-05-06T13:52:25.541"/>
    <p1510:client id="{BE4C98F3-BAE1-B5E7-235E-6ADFF9A2EE29}" v="723" dt="2025-05-07T12:27:14.568"/>
    <p1510:client id="{BE8EE7D5-5892-D4C2-07F3-751D8DF28278}" v="1" dt="2025-05-06T10:46:32.111"/>
    <p1510:client id="{CE68C2BD-6A53-6164-916F-8A612106E4A6}" v="351" dt="2025-05-07T12:44:09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55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9245BD6-03CD-4B93-AB63-64BFC0356A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FA8CF8-27FD-4F49-8553-4EE553FA3A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8BA45-2A4D-4F91-8F54-F0D95010DD30}" type="datetime1">
              <a:rPr lang="fr-FR" smtClean="0"/>
              <a:t>07/05/2025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79455-8852-46B4-9248-194712C3BC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E4EF4D-6C5C-4700-BE05-DD78905BF3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46231-A390-43DC-AE7B-248A736039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8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80196-D3CF-42BE-B4D0-FD286C87E8D6}" type="datetime1">
              <a:rPr lang="fr-FR" smtClean="0"/>
              <a:pPr/>
              <a:t>07/05/2025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0606-6D0B-40E5-A9B1-09CA2B3D37A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1634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C0606-6D0B-40E5-A9B1-09CA2B3D37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4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72408838-88D0-46F0-BA1F-45748A8D5AAB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C319ED-F916-4DC7-AFC6-0869F652D451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B6F83F-9F26-4C37-B7D8-475DB7D047E1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Zone de text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Zone de text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77B567-F968-4C11-9A2F-023A6F0806EA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6D880-0E7F-4D4E-8284-30F61D8C0054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512BF-E647-417A-89C8-184AA4F982C6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75B56-F6FC-460F-8579-1D72C2DA29E0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94332F-670D-4A17-A9DF-544BC8AEE6AE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D3BA71-D473-4F3E-9961-84DF85D70DFA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F55324-9321-4FEB-A7AE-35FE21A42CCF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1F4BD-9E05-49AD-8001-926FB2315691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D8423-4322-44F3-9DDA-FB8DAF446D75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DDBD6-3934-47D0-AC90-1A029322E5B9}" type="datetime1">
              <a:rPr lang="fr-FR" noProof="0" smtClean="0"/>
              <a:pPr rtl="0"/>
              <a:t>07/05/2025</a:t>
            </a:fld>
            <a:r>
              <a:rPr lang="fr-FR" noProof="0"/>
              <a:t>11/9/2014</a:t>
            </a:r>
            <a:fld id="{B61BEF0D-F0BB-DE4B-95CE-6DB70DBA9567}" type="datetimeFigureOut">
              <a:rPr lang="fr-FR" noProof="0" smtClean="0"/>
              <a:pPr rtl="0"/>
              <a:t>07/05/2025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r>
              <a:rPr lang="fr-FR" noProof="0"/>
              <a:t>‹N°›</a:t>
            </a:r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20F135-A3ED-436B-AC2B-6CF2A023936B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D4D0B-96A7-4568-884D-11D639750FEB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83C18E-023A-43CD-BFB4-CAE5B819AC86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73575-6F66-4E35-A12D-33A812659816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83A9FBA-639B-4978-BE81-133F2552C6C3}" type="datetime1">
              <a:rPr lang="fr-FR" noProof="0" smtClean="0"/>
              <a:t>07/05/2025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399" y="1159135"/>
            <a:ext cx="6852669" cy="1831992"/>
          </a:xfrm>
        </p:spPr>
        <p:txBody>
          <a:bodyPr rtlCol="0"/>
          <a:lstStyle/>
          <a:p>
            <a:pPr algn="l"/>
            <a:r>
              <a:rPr lang="fr-FR" sz="5400" dirty="0">
                <a:ea typeface="Calibri Light"/>
                <a:cs typeface="Calibri Light"/>
              </a:rPr>
              <a:t>Simulateur DE ROVER MARTIEN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841809-1F0B-13E1-5A1A-4EC1A4C3FD7F}"/>
              </a:ext>
            </a:extLst>
          </p:cNvPr>
          <p:cNvSpPr txBox="1"/>
          <p:nvPr/>
        </p:nvSpPr>
        <p:spPr>
          <a:xfrm>
            <a:off x="3964279" y="2979707"/>
            <a:ext cx="67299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i="1" dirty="0">
                <a:ea typeface="Calibri"/>
                <a:cs typeface="Calibri"/>
              </a:rPr>
              <a:t>Présenté par DIXON Joshua / CHAUDET Fearghal / BOURDON Kilian</a:t>
            </a:r>
            <a:endParaRPr lang="fr-FR" sz="1600" i="1" cap="all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1430AA0-0F31-09BC-24E1-F1EFE7270E87}"/>
              </a:ext>
            </a:extLst>
          </p:cNvPr>
          <p:cNvSpPr txBox="1"/>
          <p:nvPr/>
        </p:nvSpPr>
        <p:spPr>
          <a:xfrm>
            <a:off x="737392" y="956924"/>
            <a:ext cx="765815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400" dirty="0"/>
          </a:p>
          <a:p>
            <a:endParaRPr lang="fr-FR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Séparation </a:t>
            </a:r>
            <a:r>
              <a:rPr lang="fr-FR" sz="2400" dirty="0" err="1">
                <a:ea typeface="+mn-lt"/>
                <a:cs typeface="+mn-lt"/>
              </a:rPr>
              <a:t>multi-thread</a:t>
            </a:r>
            <a:endParaRPr lang="fr-FR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Difficulté lors de la création du diagramme de classe: première rencontre avec les termes </a:t>
            </a:r>
            <a:r>
              <a:rPr lang="fr-FR" sz="2400" dirty="0" err="1">
                <a:ea typeface="+mn-lt"/>
                <a:cs typeface="+mn-lt"/>
              </a:rPr>
              <a:t>Factory</a:t>
            </a:r>
            <a:r>
              <a:rPr lang="fr-FR" sz="2400" dirty="0">
                <a:ea typeface="+mn-lt"/>
                <a:cs typeface="+mn-lt"/>
              </a:rPr>
              <a:t>, DAO, CTRL, ...</a:t>
            </a:r>
            <a:endParaRPr lang="fr-FR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Retranscription du diagramme de Classe</a:t>
            </a:r>
            <a:endParaRPr lang="fr-FR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8D8DCFD-094B-F7BA-8FDA-A8A621686F3A}"/>
              </a:ext>
            </a:extLst>
          </p:cNvPr>
          <p:cNvSpPr txBox="1">
            <a:spLocks/>
          </p:cNvSpPr>
          <p:nvPr/>
        </p:nvSpPr>
        <p:spPr>
          <a:xfrm>
            <a:off x="685801" y="5751"/>
            <a:ext cx="10131425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ea typeface="Calibri Light"/>
                <a:cs typeface="Calibri Light"/>
              </a:rPr>
              <a:t>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257329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1A47182-67CF-E159-3D9E-AF25A763E148}"/>
              </a:ext>
            </a:extLst>
          </p:cNvPr>
          <p:cNvSpPr txBox="1"/>
          <p:nvPr/>
        </p:nvSpPr>
        <p:spPr>
          <a:xfrm>
            <a:off x="538044" y="722184"/>
            <a:ext cx="11105402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800" dirty="0">
              <a:ea typeface="Calibri"/>
              <a:cs typeface="Calibri"/>
            </a:endParaRPr>
          </a:p>
          <a:p>
            <a:endParaRPr lang="fr-FR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Mise en pratique d'un ensemble varié de compétences, que ce soit sur le plan technique ou méthodologique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Nous avons donc conçu une architecture logicielle cohérente, construit une interface utilisateur fonctionnelle et mis en œuvre une logique de simulation.</a:t>
            </a:r>
            <a:endParaRPr lang="fr-FR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Nous avons rencontré plusieurs défis notamment: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la gestion du multithreading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la conception d’un diagramme de classes structuré</a:t>
            </a:r>
          </a:p>
          <a:p>
            <a:pPr marL="742950" lvl="1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l’intégration des différentes composantes du système.</a:t>
            </a:r>
            <a:endParaRPr lang="fr-FR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+mn-lt"/>
                <a:cs typeface="+mn-lt"/>
              </a:rPr>
              <a:t>Cette expérience a renforcé notre compréhension du travail en équipe (notamment sur comment utiliser la méthode agile a notre avantage) dans un contexte de développement logiciel</a:t>
            </a:r>
            <a:endParaRPr lang="fr-FR" sz="2000" dirty="0">
              <a:ea typeface="Calibri"/>
              <a:cs typeface="Calibri"/>
            </a:endParaRPr>
          </a:p>
          <a:p>
            <a:pPr algn="l"/>
            <a:endParaRPr lang="fr-FR" dirty="0">
              <a:ea typeface="Calibri"/>
              <a:cs typeface="Calibri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991B744-A1B2-699A-89C7-3900107D4FDA}"/>
              </a:ext>
            </a:extLst>
          </p:cNvPr>
          <p:cNvSpPr txBox="1">
            <a:spLocks/>
          </p:cNvSpPr>
          <p:nvPr/>
        </p:nvSpPr>
        <p:spPr>
          <a:xfrm>
            <a:off x="685801" y="5751"/>
            <a:ext cx="10131425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ea typeface="Calibri Light"/>
                <a:cs typeface="Calibri Ligh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2385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3C48B-F196-43C5-1E44-3464796D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2" y="2923"/>
            <a:ext cx="3979205" cy="1453363"/>
          </a:xfrm>
        </p:spPr>
        <p:txBody>
          <a:bodyPr>
            <a:normAutofit/>
          </a:bodyPr>
          <a:lstStyle/>
          <a:p>
            <a:r>
              <a:rPr lang="fr-FR" dirty="0">
                <a:ea typeface="Calibri Light"/>
                <a:cs typeface="Calibri Light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5C8768-3EB4-F327-66F4-E8DDD4A3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555" y="1312514"/>
            <a:ext cx="10544634" cy="4030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fr-FR" sz="1900" dirty="0">
                <a:ea typeface="+mn-lt"/>
                <a:cs typeface="+mn-lt"/>
              </a:rPr>
              <a:t>L'objectif de ce projet est de simuler la durée de vie des </a:t>
            </a:r>
            <a:r>
              <a:rPr lang="fr-FR" sz="1900" err="1">
                <a:ea typeface="+mn-lt"/>
                <a:cs typeface="+mn-lt"/>
              </a:rPr>
              <a:t>rovers</a:t>
            </a:r>
            <a:r>
              <a:rPr lang="fr-FR" sz="1900" dirty="0">
                <a:ea typeface="+mn-lt"/>
                <a:cs typeface="+mn-lt"/>
              </a:rPr>
              <a:t> sur un terrain martien. </a:t>
            </a:r>
            <a:endParaRPr lang="fr-FR" sz="1900" dirty="0">
              <a:ea typeface="Calibri" panose="020F0502020204030204"/>
              <a:cs typeface="Calibri" panose="020F0502020204030204"/>
            </a:endParaRPr>
          </a:p>
          <a:p>
            <a:pPr marL="0" indent="0">
              <a:spcAft>
                <a:spcPts val="600"/>
              </a:spcAft>
              <a:buNone/>
            </a:pPr>
            <a:endParaRPr lang="fr-FR">
              <a:ea typeface="Calibri"/>
              <a:cs typeface="Calibri"/>
            </a:endParaRPr>
          </a:p>
        </p:txBody>
      </p:sp>
      <p:pic>
        <p:nvPicPr>
          <p:cNvPr id="4" name="Image 3" descr="Une image contenant texte, capture d’écran, affichage, logiciel&#10;&#10;Le contenu généré par l’IA peut être incorrect.">
            <a:extLst>
              <a:ext uri="{FF2B5EF4-FFF2-40B4-BE49-F238E27FC236}">
                <a16:creationId xmlns:a16="http://schemas.microsoft.com/office/drawing/2014/main" id="{471D4EFD-E5C3-33C6-B84D-7E69FFD9D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2206" y="1838819"/>
            <a:ext cx="7777743" cy="4887185"/>
          </a:xfrm>
          <a:prstGeom prst="roundRect">
            <a:avLst>
              <a:gd name="adj" fmla="val 4380"/>
            </a:avLst>
          </a:pr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BDF9934-F8D1-2CCC-DDE5-FD6940EBEBD6}"/>
              </a:ext>
            </a:extLst>
          </p:cNvPr>
          <p:cNvSpPr txBox="1"/>
          <p:nvPr/>
        </p:nvSpPr>
        <p:spPr>
          <a:xfrm>
            <a:off x="8976448" y="2007853"/>
            <a:ext cx="29747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i="1" dirty="0">
                <a:solidFill>
                  <a:schemeClr val="accent2"/>
                </a:solidFill>
                <a:ea typeface="Calibri"/>
                <a:cs typeface="Calibri"/>
              </a:rPr>
              <a:t>Exemple d'affichage à la fin de la simulation</a:t>
            </a:r>
            <a:endParaRPr lang="fr-FR" i="1">
              <a:solidFill>
                <a:schemeClr val="accent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73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A4F2B-FE2E-AD7D-C131-C9AD53A7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751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dirty="0">
                <a:ea typeface="Calibri Light"/>
                <a:cs typeface="Calibri Light"/>
              </a:rPr>
              <a:t>Exigences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FEE534-8032-7AE4-E907-2581016D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44" y="1078144"/>
            <a:ext cx="5415652" cy="442550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fr-FR" sz="2000" b="1" dirty="0"/>
              <a:t>Exigences des Rovers:</a:t>
            </a:r>
            <a:endParaRPr lang="fr-FR" sz="2000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Doivent être connecté entre eux</a:t>
            </a:r>
            <a:endParaRPr lang="fr-FR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Doit pouvoir gérer la perte d'un membre de manière automatique</a:t>
            </a:r>
            <a:endParaRPr lang="fr-FR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Doit pouvoir gérer sa trajectoire selon la topographie</a:t>
            </a:r>
            <a:endParaRPr lang="fr-FR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Doit pouvoir gérer l'usure</a:t>
            </a:r>
            <a:endParaRPr lang="fr-FR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Doit pouvoir gérer la position des échantillons</a:t>
            </a:r>
            <a:endParaRPr lang="fr-FR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Doit pouvoir gérer un réseau de Rover</a:t>
            </a:r>
            <a:endParaRPr lang="fr-FR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fr-FR" sz="1400" dirty="0">
              <a:ea typeface="Calibri"/>
              <a:cs typeface="Calibri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5F9316E-059F-6680-6F31-4972D003045C}"/>
              </a:ext>
            </a:extLst>
          </p:cNvPr>
          <p:cNvSpPr txBox="1">
            <a:spLocks/>
          </p:cNvSpPr>
          <p:nvPr/>
        </p:nvSpPr>
        <p:spPr>
          <a:xfrm>
            <a:off x="6100314" y="1719371"/>
            <a:ext cx="5760710" cy="51443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/>
              <a:t>Exigences de la Simulation </a:t>
            </a:r>
            <a:endParaRPr lang="fr-FR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fr-FR" dirty="0"/>
              <a:t>L'utilisateur doit pouvoir sélectionner le </a:t>
            </a:r>
            <a:r>
              <a:rPr lang="fr-FR" dirty="0" err="1"/>
              <a:t>spawn</a:t>
            </a:r>
            <a:r>
              <a:rPr lang="fr-FR" dirty="0"/>
              <a:t> des Rovers </a:t>
            </a:r>
            <a:endParaRPr lang="fr-FR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L'utilisateur doit pouvoir gérer la taille de la carte </a:t>
            </a:r>
            <a:endParaRPr lang="fr-FR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L'utilisateur doit pouvoir simuler une météo basique </a:t>
            </a:r>
            <a:endParaRPr lang="fr-FR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L'utilisateur doit pouvoir gérer la durée de la simulation </a:t>
            </a:r>
            <a:endParaRPr lang="fr-FR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L'utilisateur doit pouvoir gérer des paramètres poussés de la simulation </a:t>
            </a: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L'utilisateur doit pouvoir enregistrer un setup de paramètres (</a:t>
            </a:r>
            <a:r>
              <a:rPr lang="fr-FR" dirty="0" err="1">
                <a:ea typeface="+mn-lt"/>
                <a:cs typeface="+mn-lt"/>
              </a:rPr>
              <a:t>preset</a:t>
            </a:r>
            <a:r>
              <a:rPr lang="fr-FR" dirty="0">
                <a:ea typeface="+mn-lt"/>
                <a:cs typeface="+mn-lt"/>
              </a:rPr>
              <a:t>) </a:t>
            </a: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L'utilisateur doit pouvoir exporter les résultats de la simulation (fichier .txt) </a:t>
            </a:r>
          </a:p>
          <a:p>
            <a:pPr>
              <a:buClr>
                <a:srgbClr val="FFFFFF"/>
              </a:buClr>
            </a:pPr>
            <a:r>
              <a:rPr lang="fr-FR" dirty="0">
                <a:ea typeface="+mn-lt"/>
                <a:cs typeface="+mn-lt"/>
              </a:rPr>
              <a:t>L'utilisateur doit pouvoir sauvegarder et charger une simulation </a:t>
            </a:r>
          </a:p>
          <a:p>
            <a:pPr>
              <a:buClr>
                <a:srgbClr val="FFFFFF"/>
              </a:buClr>
            </a:pPr>
            <a:endParaRPr lang="fr-FR" sz="1400" b="1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fr-FR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84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Image 4" descr="Une image contenant texte, diagramme, ligne, cercle&#10;&#10;Le contenu généré par l’IA peut être incorrect.">
            <a:extLst>
              <a:ext uri="{FF2B5EF4-FFF2-40B4-BE49-F238E27FC236}">
                <a16:creationId xmlns:a16="http://schemas.microsoft.com/office/drawing/2014/main" id="{112A53B3-9DC3-517E-F1E5-BA4B4A4B7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75" y="208217"/>
            <a:ext cx="6616420" cy="386514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 descr="Une image contenant texte, diagramm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CE943F45-3E54-0AFB-0443-4E351EFE3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580" y="214197"/>
            <a:ext cx="4900562" cy="642673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87D954-9F65-EE1F-4E36-8CC558BD6AE0}"/>
              </a:ext>
            </a:extLst>
          </p:cNvPr>
          <p:cNvSpPr txBox="1"/>
          <p:nvPr/>
        </p:nvSpPr>
        <p:spPr>
          <a:xfrm>
            <a:off x="648362" y="4671258"/>
            <a:ext cx="55723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Diagramme des cas d'usage de base et avancé </a:t>
            </a:r>
          </a:p>
          <a:p>
            <a:endParaRPr lang="fr-FR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183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CC636D98-1FCC-D2DC-E5FC-50A1D388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85" y="0"/>
            <a:ext cx="2906430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48EF49D-57B5-D85F-A4A5-51FA0BBF15D0}"/>
              </a:ext>
            </a:extLst>
          </p:cNvPr>
          <p:cNvSpPr txBox="1"/>
          <p:nvPr/>
        </p:nvSpPr>
        <p:spPr>
          <a:xfrm>
            <a:off x="5277872" y="760617"/>
            <a:ext cx="55723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Diagramme de séquence: Lancer une simulation</a:t>
            </a:r>
          </a:p>
          <a:p>
            <a:endParaRPr lang="fr-FR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F5AC2C-52D8-6D5E-06EB-F434BDBD8B91}"/>
              </a:ext>
            </a:extLst>
          </p:cNvPr>
          <p:cNvSpPr txBox="1"/>
          <p:nvPr/>
        </p:nvSpPr>
        <p:spPr>
          <a:xfrm>
            <a:off x="5273195" y="2145520"/>
            <a:ext cx="62921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Calibri"/>
                <a:cs typeface="Calibri"/>
              </a:rPr>
              <a:t>Le diagramme de séquence a été créé à partir du scénario nominal définit dans le rapport.</a:t>
            </a:r>
          </a:p>
          <a:p>
            <a:r>
              <a:rPr lang="fr-FR" dirty="0">
                <a:ea typeface="Calibri"/>
                <a:cs typeface="Calibri"/>
              </a:rPr>
              <a:t>Il comporte des alternatives et des exceptions</a:t>
            </a:r>
            <a:endParaRPr lang="fr-F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93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diagramme, Plan, Dessin technique&#10;&#10;Le contenu généré par l’IA peut être incorrect.">
            <a:extLst>
              <a:ext uri="{FF2B5EF4-FFF2-40B4-BE49-F238E27FC236}">
                <a16:creationId xmlns:a16="http://schemas.microsoft.com/office/drawing/2014/main" id="{7CBA4118-9686-2899-AF2B-F71CC345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370"/>
            <a:ext cx="12321396" cy="510269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D21364B-FBDD-AAE0-E17D-B661BA86AF39}"/>
              </a:ext>
            </a:extLst>
          </p:cNvPr>
          <p:cNvSpPr txBox="1"/>
          <p:nvPr/>
        </p:nvSpPr>
        <p:spPr>
          <a:xfrm>
            <a:off x="4170815" y="415560"/>
            <a:ext cx="384704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latin typeface="Calibri"/>
                <a:ea typeface="Calibri"/>
                <a:cs typeface="Calibri"/>
              </a:rPr>
              <a:t>Diagramme de classe</a:t>
            </a:r>
          </a:p>
          <a:p>
            <a:endParaRPr lang="fr-FR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66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E569E0D-E7A9-1AC9-4AA4-87F5CF061983}"/>
              </a:ext>
            </a:extLst>
          </p:cNvPr>
          <p:cNvSpPr txBox="1"/>
          <p:nvPr/>
        </p:nvSpPr>
        <p:spPr>
          <a:xfrm>
            <a:off x="370493" y="1406767"/>
            <a:ext cx="11136923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ea typeface="Calibri"/>
                <a:cs typeface="Calibri"/>
              </a:rPr>
              <a:t>Un rover possède plusieurs composants: </a:t>
            </a:r>
            <a:endParaRPr lang="fr-FR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Calibri"/>
                <a:cs typeface="Calibri"/>
              </a:rPr>
              <a:t>les roues</a:t>
            </a:r>
            <a:endParaRPr lang="fr-FR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Calibri"/>
                <a:cs typeface="Calibri"/>
              </a:rPr>
              <a:t>le bras mécanique</a:t>
            </a:r>
            <a:endParaRPr lang="fr-FR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Calibri"/>
                <a:cs typeface="Calibri"/>
              </a:rPr>
              <a:t>le châssis</a:t>
            </a:r>
            <a:endParaRPr lang="fr-FR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Calibri"/>
                <a:cs typeface="Calibri"/>
              </a:rPr>
              <a:t>la caméra</a:t>
            </a:r>
            <a:endParaRPr lang="fr-FR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Calibri"/>
                <a:cs typeface="Calibri"/>
              </a:rPr>
              <a:t>le panneau solaire</a:t>
            </a:r>
            <a:endParaRPr lang="fr-FR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Calibri"/>
                <a:cs typeface="Calibri"/>
              </a:rPr>
              <a:t>la batterie</a:t>
            </a:r>
            <a:endParaRPr lang="fr-FR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Calibri"/>
                <a:cs typeface="Calibri"/>
              </a:rPr>
              <a:t>l'antenne. </a:t>
            </a:r>
            <a:endParaRPr lang="fr-FR" dirty="0">
              <a:ea typeface="Calibri"/>
              <a:cs typeface="Calibri"/>
            </a:endParaRPr>
          </a:p>
          <a:p>
            <a:endParaRPr lang="fr-FR" sz="2000" dirty="0">
              <a:ea typeface="Calibri"/>
              <a:cs typeface="Calibri"/>
            </a:endParaRPr>
          </a:p>
          <a:p>
            <a:r>
              <a:rPr lang="fr-FR" sz="2000" dirty="0">
                <a:ea typeface="Calibri"/>
                <a:cs typeface="Calibri"/>
              </a:rPr>
              <a:t>Chacun de ces composants sont individuellement modifiables via le paramétrage de la simulation.</a:t>
            </a:r>
            <a:endParaRPr lang="fr-FR" dirty="0">
              <a:ea typeface="Calibri"/>
              <a:cs typeface="Calibri"/>
            </a:endParaRPr>
          </a:p>
          <a:p>
            <a:r>
              <a:rPr lang="fr-FR" sz="2000" dirty="0">
                <a:ea typeface="Calibri"/>
                <a:cs typeface="Calibri"/>
              </a:rPr>
              <a:t>Il est possible de changer leur durabilité, leur résistance et leurs dégâts.</a:t>
            </a:r>
            <a:endParaRPr lang="fr-FR" dirty="0">
              <a:ea typeface="Calibri" panose="020F0502020204030204"/>
              <a:cs typeface="Calibri" panose="020F0502020204030204"/>
            </a:endParaRPr>
          </a:p>
          <a:p>
            <a:endParaRPr lang="fr-FR" sz="2000" dirty="0">
              <a:ea typeface="Calibri"/>
              <a:cs typeface="Calibri"/>
            </a:endParaRPr>
          </a:p>
          <a:p>
            <a:endParaRPr lang="fr-FR" sz="2000" dirty="0">
              <a:ea typeface="Calibri"/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D17DB3-9702-1556-CDD1-6AB68ABE9640}"/>
              </a:ext>
            </a:extLst>
          </p:cNvPr>
          <p:cNvSpPr txBox="1"/>
          <p:nvPr/>
        </p:nvSpPr>
        <p:spPr>
          <a:xfrm>
            <a:off x="375193" y="458693"/>
            <a:ext cx="222240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Calibri"/>
                <a:ea typeface="Calibri"/>
                <a:cs typeface="Calibri"/>
              </a:rPr>
              <a:t>Le Rover</a:t>
            </a:r>
          </a:p>
          <a:p>
            <a:endParaRPr lang="fr-FR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E0CCD9-2CB8-FEA6-CE10-723CD4A17A72}"/>
              </a:ext>
            </a:extLst>
          </p:cNvPr>
          <p:cNvSpPr/>
          <p:nvPr/>
        </p:nvSpPr>
        <p:spPr>
          <a:xfrm>
            <a:off x="7588756" y="1445477"/>
            <a:ext cx="1642614" cy="54938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ea typeface="Calibri"/>
                <a:cs typeface="Calibri"/>
              </a:rPr>
              <a:t>Rover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ACE64CD-1009-2646-4C0B-95FE9E0C80AF}"/>
              </a:ext>
            </a:extLst>
          </p:cNvPr>
          <p:cNvSpPr/>
          <p:nvPr/>
        </p:nvSpPr>
        <p:spPr>
          <a:xfrm>
            <a:off x="5705322" y="2509401"/>
            <a:ext cx="1642614" cy="54938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Calibri"/>
                <a:cs typeface="Calibri"/>
              </a:rPr>
              <a:t>Roues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688375B-73B5-1900-41D0-605C024F416F}"/>
              </a:ext>
            </a:extLst>
          </p:cNvPr>
          <p:cNvSpPr/>
          <p:nvPr/>
        </p:nvSpPr>
        <p:spPr>
          <a:xfrm>
            <a:off x="7588755" y="2509400"/>
            <a:ext cx="1642614" cy="54938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Calibri"/>
                <a:cs typeface="Calibri"/>
              </a:rPr>
              <a:t>bras mécanique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636E38D-3304-24AB-7427-BD450E837447}"/>
              </a:ext>
            </a:extLst>
          </p:cNvPr>
          <p:cNvSpPr/>
          <p:nvPr/>
        </p:nvSpPr>
        <p:spPr>
          <a:xfrm>
            <a:off x="9472189" y="2509401"/>
            <a:ext cx="1642614" cy="54938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ea typeface="Calibri"/>
                <a:cs typeface="Calibri"/>
              </a:rPr>
              <a:t>Roues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E76A26A-969D-29BD-F975-7FABEB926B1C}"/>
              </a:ext>
            </a:extLst>
          </p:cNvPr>
          <p:cNvCxnSpPr/>
          <p:nvPr/>
        </p:nvCxnSpPr>
        <p:spPr>
          <a:xfrm flipV="1">
            <a:off x="6566857" y="1822054"/>
            <a:ext cx="985125" cy="658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0397FB2-A97C-1165-2A1B-BCDA9922F2A8}"/>
              </a:ext>
            </a:extLst>
          </p:cNvPr>
          <p:cNvCxnSpPr>
            <a:cxnSpLocks/>
          </p:cNvCxnSpPr>
          <p:nvPr/>
        </p:nvCxnSpPr>
        <p:spPr>
          <a:xfrm flipH="1" flipV="1">
            <a:off x="8457755" y="1922694"/>
            <a:ext cx="6912" cy="644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5CC9395-AF40-0DF7-A64D-79F83C2CD92C}"/>
              </a:ext>
            </a:extLst>
          </p:cNvPr>
          <p:cNvCxnSpPr>
            <a:cxnSpLocks/>
          </p:cNvCxnSpPr>
          <p:nvPr/>
        </p:nvCxnSpPr>
        <p:spPr>
          <a:xfrm flipH="1" flipV="1">
            <a:off x="9234132" y="1822053"/>
            <a:ext cx="1042083" cy="658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0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7940963-EDDF-D82C-4E61-DB9584A1BF2C}"/>
              </a:ext>
            </a:extLst>
          </p:cNvPr>
          <p:cNvSpPr txBox="1"/>
          <p:nvPr/>
        </p:nvSpPr>
        <p:spPr>
          <a:xfrm>
            <a:off x="3174908" y="1118945"/>
            <a:ext cx="50215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ea typeface="Calibri"/>
                <a:cs typeface="Calibri"/>
              </a:rPr>
              <a:t>Présentation de l'application</a:t>
            </a:r>
            <a:endParaRPr lang="fr-FR" sz="2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141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5618CB-B1FE-10F5-C028-02AA35C31E6D}"/>
              </a:ext>
            </a:extLst>
          </p:cNvPr>
          <p:cNvSpPr txBox="1"/>
          <p:nvPr/>
        </p:nvSpPr>
        <p:spPr>
          <a:xfrm>
            <a:off x="478600" y="956924"/>
            <a:ext cx="11511287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 sz="2400" dirty="0"/>
          </a:p>
          <a:p>
            <a:endParaRPr lang="fr-FR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Calibri"/>
                <a:cs typeface="Calibri"/>
              </a:rPr>
              <a:t>Séparation des processus en Serveur/Client avec autant de client qui peuvent se connecter au Serveur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Calibri"/>
                <a:cs typeface="Calibri"/>
              </a:rPr>
              <a:t>Compléter Manage </a:t>
            </a:r>
            <a:r>
              <a:rPr lang="fr-FR" sz="2400" err="1">
                <a:ea typeface="Calibri"/>
                <a:cs typeface="Calibri"/>
              </a:rPr>
              <a:t>Result</a:t>
            </a:r>
            <a:r>
              <a:rPr lang="fr-FR" sz="2400" dirty="0">
                <a:ea typeface="Calibri"/>
                <a:cs typeface="Calibri"/>
              </a:rPr>
              <a:t> en permettant d'exporter les résultats des simulations dans un fichier .</a:t>
            </a:r>
            <a:r>
              <a:rPr lang="fr-FR" sz="2400" err="1">
                <a:ea typeface="Calibri"/>
                <a:cs typeface="Calibri"/>
              </a:rPr>
              <a:t>pdf</a:t>
            </a:r>
            <a:r>
              <a:rPr lang="fr-FR" sz="2400" dirty="0">
                <a:ea typeface="Calibri"/>
                <a:cs typeface="Calibri"/>
              </a:rPr>
              <a:t> en Latex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Calibri"/>
                <a:cs typeface="Calibri"/>
              </a:rPr>
              <a:t>Ajout d'un paramètre délai et séparer le thread de calcul de la boucle de Simulation, afin de pouvoir mettre en pause la Simulation une fois lancé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Calibri"/>
                <a:cs typeface="Calibri"/>
              </a:rPr>
              <a:t>Améliorer les paramètres de la Simulation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ea typeface="Calibri"/>
                <a:cs typeface="Calibri"/>
              </a:rPr>
              <a:t>Gérer la position des Rovers sur une carte créée aléatoirement</a:t>
            </a:r>
          </a:p>
          <a:p>
            <a:br>
              <a:rPr lang="en-US" dirty="0"/>
            </a:br>
            <a:endParaRPr lang="en-US" dirty="0"/>
          </a:p>
          <a:p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F82A2C8-899A-A5FC-920B-A691F8E1251B}"/>
              </a:ext>
            </a:extLst>
          </p:cNvPr>
          <p:cNvSpPr txBox="1">
            <a:spLocks/>
          </p:cNvSpPr>
          <p:nvPr/>
        </p:nvSpPr>
        <p:spPr>
          <a:xfrm>
            <a:off x="685801" y="5751"/>
            <a:ext cx="10131425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>
                <a:ea typeface="Calibri Light"/>
                <a:cs typeface="Calibri Light"/>
              </a:rPr>
              <a:t>Améliorations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2339688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Office PowerPoint</Application>
  <PresentationFormat>Grand écran</PresentationFormat>
  <Paragraphs>1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Céleste</vt:lpstr>
      <vt:lpstr>Simulateur DE ROVER MARTIEN</vt:lpstr>
      <vt:lpstr>INTRODUCTION</vt:lpstr>
      <vt:lpstr>Exigences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481</cp:revision>
  <dcterms:created xsi:type="dcterms:W3CDTF">2025-05-06T10:46:15Z</dcterms:created>
  <dcterms:modified xsi:type="dcterms:W3CDTF">2025-05-07T12:45:23Z</dcterms:modified>
</cp:coreProperties>
</file>