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680"/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B037-13B4-20A2-BD1B-23FD81A7E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63C1E-5A92-5AFA-0782-25D48143A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6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08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52A8-660F-3A2E-C9A9-DE52178B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14EF-6F5C-DB3E-5E5D-18FE5C7F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71D6-5530-64D0-F20C-B0F7BAD6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7811-1BD5-AF60-BD6B-E85A8066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2082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20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1C20-A9F3-D608-04F8-6DB4C79C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A441-B4D5-D24F-39FE-74C4E4442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62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F0871-8535-1E90-87EF-99389DEE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62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882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7FBB-FD5B-3AEE-4999-FBEB275A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E3F61-78B5-08A6-A924-7AE54ED5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BF166-7371-BC9E-65F9-F1B078061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41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A7D36-CE6B-CA2C-99C3-33B7095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8E057-974E-50FC-2D7D-8653D4CC2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412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8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D873-F918-CA95-FDB3-2FF422D8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93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A721-AE78-533C-9B7B-867041DE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2CA1-4FCB-C9E0-317E-C30DC9F4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D392A-0A10-E272-5652-B707A2438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02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DD65-A2D0-4E4D-47D5-AC2727EF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87B64-2E4E-D507-77A3-9704F04FA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7830E-691D-9A9D-838D-E5E9408E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1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D6943-95B7-825C-B02E-EA3E3F72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557E-3323-CCE2-14C5-01C80F27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0798"/>
            <a:ext cx="10515600" cy="411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0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71680"/>
          </a:solidFill>
          <a:latin typeface="Kamerik205 8" panose="020B08030306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3.svg"/><Relationship Id="rId18" Type="http://schemas.openxmlformats.org/officeDocument/2006/relationships/image" Target="../media/image54.png"/><Relationship Id="rId3" Type="http://schemas.openxmlformats.org/officeDocument/2006/relationships/image" Target="../media/image48.svg"/><Relationship Id="rId21" Type="http://schemas.openxmlformats.org/officeDocument/2006/relationships/image" Target="../media/image24.svg"/><Relationship Id="rId7" Type="http://schemas.openxmlformats.org/officeDocument/2006/relationships/image" Target="../media/image11.svg"/><Relationship Id="rId12" Type="http://schemas.openxmlformats.org/officeDocument/2006/relationships/image" Target="../media/image52.png"/><Relationship Id="rId17" Type="http://schemas.openxmlformats.org/officeDocument/2006/relationships/image" Target="../media/image37.svg"/><Relationship Id="rId2" Type="http://schemas.openxmlformats.org/officeDocument/2006/relationships/image" Target="../media/image47.png"/><Relationship Id="rId16" Type="http://schemas.openxmlformats.org/officeDocument/2006/relationships/image" Target="../media/image36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51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23" Type="http://schemas.openxmlformats.org/officeDocument/2006/relationships/image" Target="../media/image18.svg"/><Relationship Id="rId10" Type="http://schemas.openxmlformats.org/officeDocument/2006/relationships/image" Target="../media/image50.png"/><Relationship Id="rId19" Type="http://schemas.openxmlformats.org/officeDocument/2006/relationships/image" Target="../media/image55.png"/><Relationship Id="rId4" Type="http://schemas.openxmlformats.org/officeDocument/2006/relationships/image" Target="../media/image20.png"/><Relationship Id="rId9" Type="http://schemas.openxmlformats.org/officeDocument/2006/relationships/image" Target="../media/image49.png"/><Relationship Id="rId14" Type="http://schemas.openxmlformats.org/officeDocument/2006/relationships/image" Target="../media/image30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1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jfif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31.sv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11" Type="http://schemas.openxmlformats.org/officeDocument/2006/relationships/image" Target="../media/image19.jfif"/><Relationship Id="rId5" Type="http://schemas.openxmlformats.org/officeDocument/2006/relationships/image" Target="../media/image13.png"/><Relationship Id="rId15" Type="http://schemas.openxmlformats.org/officeDocument/2006/relationships/image" Target="../media/image11.svg"/><Relationship Id="rId10" Type="http://schemas.openxmlformats.org/officeDocument/2006/relationships/image" Target="../media/image29.svg"/><Relationship Id="rId4" Type="http://schemas.openxmlformats.org/officeDocument/2006/relationships/image" Target="../media/image18.svg"/><Relationship Id="rId9" Type="http://schemas.openxmlformats.org/officeDocument/2006/relationships/image" Target="../media/image28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webp"/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12" Type="http://schemas.openxmlformats.org/officeDocument/2006/relationships/image" Target="../media/image42.sv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sv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webp"/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12" Type="http://schemas.openxmlformats.org/officeDocument/2006/relationships/image" Target="../media/image42.sv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sv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7AD70F-3BA3-9DB2-9918-9FB5C50F63E4}"/>
              </a:ext>
            </a:extLst>
          </p:cNvPr>
          <p:cNvSpPr/>
          <p:nvPr/>
        </p:nvSpPr>
        <p:spPr>
          <a:xfrm>
            <a:off x="1809345" y="1809345"/>
            <a:ext cx="1478604" cy="836578"/>
          </a:xfrm>
          <a:prstGeom prst="rect">
            <a:avLst/>
          </a:prstGeom>
          <a:solidFill>
            <a:srgbClr val="706F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AB750-8551-5A55-E575-D06CA622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9"/>
            <a:ext cx="12192000" cy="598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1C4D-E8B5-C79A-A101-8732E143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Glennis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A9D37-5134-C940-DCF3-DC4A52B58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14" y="1405414"/>
            <a:ext cx="4047171" cy="4047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DF739-E839-C5D7-9FAA-9A3F6D70FDDA}"/>
              </a:ext>
            </a:extLst>
          </p:cNvPr>
          <p:cNvSpPr txBox="1"/>
          <p:nvPr/>
        </p:nvSpPr>
        <p:spPr>
          <a:xfrm>
            <a:off x="4685121" y="1997837"/>
            <a:ext cx="5915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Kamerik205 8" panose="020B0803030600020004" pitchFamily="34" charset="0"/>
              </a:rPr>
              <a:t>Glennis Portfolio</a:t>
            </a:r>
            <a:endParaRPr lang="en-US" b="1" dirty="0">
              <a:latin typeface="Kamerik205 8" panose="020B08030306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Portfolio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Care and Services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Pricing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Marketing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Marketing APIs</a:t>
            </a:r>
          </a:p>
        </p:txBody>
      </p:sp>
    </p:spTree>
    <p:extLst>
      <p:ext uri="{BB962C8B-B14F-4D97-AF65-F5344CB8AC3E}">
        <p14:creationId xmlns:p14="http://schemas.microsoft.com/office/powerpoint/2010/main" val="3150663102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13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AB750-8551-5A55-E575-D06CA622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9"/>
            <a:ext cx="12192000" cy="598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1C4D-E8B5-C79A-A101-8732E143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Glennis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376B2-7467-9A54-B492-F5A2C863F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" y="1405413"/>
            <a:ext cx="4047171" cy="4047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82C5E-3531-0D14-8EBC-971A4D229A5F}"/>
              </a:ext>
            </a:extLst>
          </p:cNvPr>
          <p:cNvSpPr txBox="1"/>
          <p:nvPr/>
        </p:nvSpPr>
        <p:spPr>
          <a:xfrm>
            <a:off x="4685121" y="1997837"/>
            <a:ext cx="5915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Kamerik205 8" panose="020B0803030600020004" pitchFamily="34" charset="0"/>
              </a:rPr>
              <a:t>Glennis Portfolio</a:t>
            </a:r>
            <a:endParaRPr lang="en-US" b="1" dirty="0">
              <a:latin typeface="Kamerik205 8" panose="020B08030306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Portfolio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Care and Services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Pricing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Marketing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Marketing APIs</a:t>
            </a:r>
          </a:p>
        </p:txBody>
      </p:sp>
    </p:spTree>
    <p:extLst>
      <p:ext uri="{BB962C8B-B14F-4D97-AF65-F5344CB8AC3E}">
        <p14:creationId xmlns:p14="http://schemas.microsoft.com/office/powerpoint/2010/main" val="45750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F27A-0E90-5F7D-86FC-0940B05D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59212C1C-8AF0-CD78-DE72-B5F8271EC4C7}"/>
              </a:ext>
            </a:extLst>
          </p:cNvPr>
          <p:cNvGrpSpPr/>
          <p:nvPr/>
        </p:nvGrpSpPr>
        <p:grpSpPr>
          <a:xfrm>
            <a:off x="8228772" y="4403341"/>
            <a:ext cx="1447897" cy="806565"/>
            <a:chOff x="8393872" y="2128583"/>
            <a:chExt cx="1447897" cy="806565"/>
          </a:xfrm>
        </p:grpSpPr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7F62FED4-31D1-F783-1D47-BBE29DFD0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5344" y="2128583"/>
              <a:ext cx="544955" cy="544955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245DD34-CA11-AB29-6BFB-B8E5086B74C2}"/>
                </a:ext>
              </a:extLst>
            </p:cNvPr>
            <p:cNvSpPr txBox="1"/>
            <p:nvPr/>
          </p:nvSpPr>
          <p:spPr>
            <a:xfrm>
              <a:off x="8393872" y="2627371"/>
              <a:ext cx="1447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API Management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3BC079-EBCB-3713-C31D-1404BBF97E2A}"/>
              </a:ext>
            </a:extLst>
          </p:cNvPr>
          <p:cNvGrpSpPr/>
          <p:nvPr/>
        </p:nvGrpSpPr>
        <p:grpSpPr>
          <a:xfrm>
            <a:off x="4571306" y="399061"/>
            <a:ext cx="815288" cy="857772"/>
            <a:chOff x="4755838" y="1230863"/>
            <a:chExt cx="815288" cy="857772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C1142957-71C9-2E64-184C-BFAAA40FB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8485" y="1230863"/>
              <a:ext cx="549995" cy="5499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DBF81C-B3C6-8B66-712D-41DDFBCDFD6E}"/>
                </a:ext>
              </a:extLst>
            </p:cNvPr>
            <p:cNvSpPr txBox="1"/>
            <p:nvPr/>
          </p:nvSpPr>
          <p:spPr>
            <a:xfrm>
              <a:off x="4755838" y="1780858"/>
              <a:ext cx="815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Portfolio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668235-CA0A-DDC3-96D7-FB58780A8237}"/>
              </a:ext>
            </a:extLst>
          </p:cNvPr>
          <p:cNvGrpSpPr/>
          <p:nvPr/>
        </p:nvGrpSpPr>
        <p:grpSpPr>
          <a:xfrm>
            <a:off x="5386594" y="399061"/>
            <a:ext cx="1097416" cy="857772"/>
            <a:chOff x="4614775" y="1230863"/>
            <a:chExt cx="1097416" cy="857772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D2EA64B-10AF-6E50-92A0-9742F82F1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8485" y="1230863"/>
              <a:ext cx="549995" cy="54999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BEAF7D-8D51-A663-D121-5B7A23543B08}"/>
                </a:ext>
              </a:extLst>
            </p:cNvPr>
            <p:cNvSpPr txBox="1"/>
            <p:nvPr/>
          </p:nvSpPr>
          <p:spPr>
            <a:xfrm>
              <a:off x="4614775" y="1780858"/>
              <a:ext cx="1097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Portfolio API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CD34D4-F30A-888E-D958-323D0074A754}"/>
              </a:ext>
            </a:extLst>
          </p:cNvPr>
          <p:cNvGrpSpPr/>
          <p:nvPr/>
        </p:nvGrpSpPr>
        <p:grpSpPr>
          <a:xfrm>
            <a:off x="6424908" y="3909974"/>
            <a:ext cx="1216680" cy="809225"/>
            <a:chOff x="6720947" y="2927552"/>
            <a:chExt cx="1216680" cy="809225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BB5AB82C-C791-E6DC-3AE7-F837A82F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54289" y="2927552"/>
              <a:ext cx="549994" cy="54999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F5E3B0-AAD9-A916-58AA-833B84844098}"/>
                </a:ext>
              </a:extLst>
            </p:cNvPr>
            <p:cNvSpPr txBox="1"/>
            <p:nvPr/>
          </p:nvSpPr>
          <p:spPr>
            <a:xfrm>
              <a:off x="6720947" y="3429000"/>
              <a:ext cx="1216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Marketing API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6FAB6D39-CF40-7E0F-B33D-C67632AC5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588" y="3358288"/>
              <a:ext cx="336177" cy="141424"/>
            </a:xfrm>
            <a:prstGeom prst="rect">
              <a:avLst/>
            </a:prstGeom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0EE3C8B-5988-6778-8E0A-06EC2E4B1D69}"/>
              </a:ext>
            </a:extLst>
          </p:cNvPr>
          <p:cNvGrpSpPr/>
          <p:nvPr/>
        </p:nvGrpSpPr>
        <p:grpSpPr>
          <a:xfrm>
            <a:off x="1940754" y="1245054"/>
            <a:ext cx="1119730" cy="2030297"/>
            <a:chOff x="1940754" y="1245054"/>
            <a:chExt cx="1119730" cy="20302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0E4917-8AAD-6C56-7AAE-CB72956C08A5}"/>
                </a:ext>
              </a:extLst>
            </p:cNvPr>
            <p:cNvGrpSpPr/>
            <p:nvPr/>
          </p:nvGrpSpPr>
          <p:grpSpPr>
            <a:xfrm>
              <a:off x="1940754" y="2310717"/>
              <a:ext cx="1119730" cy="809225"/>
              <a:chOff x="4330199" y="2927552"/>
              <a:chExt cx="1119730" cy="809225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93432DD6-5F04-7E6E-F9EE-57916F28F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615064" y="2927552"/>
                <a:ext cx="549994" cy="54999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9973C1-EE9C-CEAB-6255-31DD2B3A4FAF}"/>
                  </a:ext>
                </a:extLst>
              </p:cNvPr>
              <p:cNvSpPr txBox="1"/>
              <p:nvPr/>
            </p:nvSpPr>
            <p:spPr>
              <a:xfrm>
                <a:off x="4330199" y="3429000"/>
                <a:ext cx="1119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Synchronizer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452CFC8-E08A-7DF7-DF70-4BA79C05E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5636" y="3317864"/>
                <a:ext cx="136657" cy="160581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190235-DAC3-E635-9EFB-461175B87C2E}"/>
                </a:ext>
              </a:extLst>
            </p:cNvPr>
            <p:cNvGrpSpPr/>
            <p:nvPr/>
          </p:nvGrpSpPr>
          <p:grpSpPr>
            <a:xfrm>
              <a:off x="2054771" y="1245054"/>
              <a:ext cx="892680" cy="1010210"/>
              <a:chOff x="2089804" y="3937364"/>
              <a:chExt cx="892680" cy="1010210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A20C96EB-7A5B-E991-B7E6-F54123922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61569" y="3937364"/>
                <a:ext cx="549151" cy="549151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AB2526-57C8-6B0D-FE67-91B1FF96FA62}"/>
                  </a:ext>
                </a:extLst>
              </p:cNvPr>
              <p:cNvSpPr txBox="1"/>
              <p:nvPr/>
            </p:nvSpPr>
            <p:spPr>
              <a:xfrm>
                <a:off x="2089804" y="4424354"/>
                <a:ext cx="892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Customer</a:t>
                </a:r>
                <a:br>
                  <a:rPr lang="en-US" sz="1400" dirty="0"/>
                </a:br>
                <a:r>
                  <a:rPr lang="en-US" sz="1400" dirty="0"/>
                  <a:t>Legacy</a:t>
                </a: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C6A8866-EC01-B40A-8F7D-379DF6280F4D}"/>
                </a:ext>
              </a:extLst>
            </p:cNvPr>
            <p:cNvCxnSpPr>
              <a:stCxn id="40" idx="0"/>
              <a:endCxn id="19" idx="0"/>
            </p:cNvCxnSpPr>
            <p:nvPr/>
          </p:nvCxnSpPr>
          <p:spPr>
            <a:xfrm flipH="1">
              <a:off x="2500616" y="1732044"/>
              <a:ext cx="495" cy="578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4308A5-75CD-A945-A192-7BB47F35A12A}"/>
                </a:ext>
              </a:extLst>
            </p:cNvPr>
            <p:cNvCxnSpPr>
              <a:stCxn id="20" idx="2"/>
              <a:endCxn id="48" idx="0"/>
            </p:cNvCxnSpPr>
            <p:nvPr/>
          </p:nvCxnSpPr>
          <p:spPr>
            <a:xfrm flipH="1">
              <a:off x="2018397" y="3119942"/>
              <a:ext cx="482222" cy="1554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C558A07-F318-D34B-D57E-D450CB2817EB}"/>
                </a:ext>
              </a:extLst>
            </p:cNvPr>
            <p:cNvCxnSpPr>
              <a:stCxn id="20" idx="2"/>
              <a:endCxn id="50" idx="0"/>
            </p:cNvCxnSpPr>
            <p:nvPr/>
          </p:nvCxnSpPr>
          <p:spPr>
            <a:xfrm>
              <a:off x="2500619" y="3119942"/>
              <a:ext cx="376854" cy="1554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7E5DF72-4090-1F43-F0D3-B393BB4A7688}"/>
              </a:ext>
            </a:extLst>
          </p:cNvPr>
          <p:cNvGrpSpPr/>
          <p:nvPr/>
        </p:nvGrpSpPr>
        <p:grpSpPr>
          <a:xfrm>
            <a:off x="2018397" y="4025949"/>
            <a:ext cx="929441" cy="1422448"/>
            <a:chOff x="2018397" y="4025949"/>
            <a:chExt cx="929441" cy="142244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294885E-1141-3B86-23EA-799E2ADF979D}"/>
                </a:ext>
              </a:extLst>
            </p:cNvPr>
            <p:cNvGrpSpPr/>
            <p:nvPr/>
          </p:nvGrpSpPr>
          <p:grpSpPr>
            <a:xfrm>
              <a:off x="2064198" y="4429012"/>
              <a:ext cx="883640" cy="1019385"/>
              <a:chOff x="3054623" y="4349182"/>
              <a:chExt cx="883640" cy="1019385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35EEB457-0FF8-A21A-FB3D-C9E550330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686" y="4349182"/>
                <a:ext cx="549994" cy="549994"/>
              </a:xfrm>
              <a:prstGeom prst="rect">
                <a:avLst/>
              </a:prstGeom>
            </p:spPr>
          </p:pic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8BE58AFA-5F57-9BE7-36EE-297A3EF73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70777" y="4740435"/>
                <a:ext cx="158741" cy="158741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65CCDD-032D-2AC0-175D-B2751CF34252}"/>
                  </a:ext>
                </a:extLst>
              </p:cNvPr>
              <p:cNvSpPr txBox="1"/>
              <p:nvPr/>
            </p:nvSpPr>
            <p:spPr>
              <a:xfrm>
                <a:off x="3054623" y="4845347"/>
                <a:ext cx="883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Response</a:t>
                </a:r>
              </a:p>
              <a:p>
                <a:pPr algn="ctr"/>
                <a:r>
                  <a:rPr lang="en-US" sz="1400" dirty="0"/>
                  <a:t>Builder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A22D71C-9E35-EF3A-C85F-E60FE539FD30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 flipH="1">
              <a:off x="2510258" y="4241392"/>
              <a:ext cx="367216" cy="18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5461F5F-88F2-08F2-128A-7E4EBDA4C685}"/>
                </a:ext>
              </a:extLst>
            </p:cNvPr>
            <p:cNvCxnSpPr>
              <a:stCxn id="49" idx="2"/>
              <a:endCxn id="56" idx="0"/>
            </p:cNvCxnSpPr>
            <p:nvPr/>
          </p:nvCxnSpPr>
          <p:spPr>
            <a:xfrm>
              <a:off x="2018397" y="4025949"/>
              <a:ext cx="491861" cy="4030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E219212-B5F8-F285-921F-860962B4077F}"/>
              </a:ext>
            </a:extLst>
          </p:cNvPr>
          <p:cNvCxnSpPr>
            <a:stCxn id="56" idx="3"/>
            <a:endCxn id="61" idx="1"/>
          </p:cNvCxnSpPr>
          <p:nvPr/>
        </p:nvCxnSpPr>
        <p:spPr>
          <a:xfrm flipV="1">
            <a:off x="2785255" y="4698060"/>
            <a:ext cx="2489777" cy="5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5D5E495-3DD7-4036-6FFC-3F045EED68C7}"/>
              </a:ext>
            </a:extLst>
          </p:cNvPr>
          <p:cNvGrpSpPr/>
          <p:nvPr/>
        </p:nvGrpSpPr>
        <p:grpSpPr>
          <a:xfrm>
            <a:off x="4978950" y="1256833"/>
            <a:ext cx="1050352" cy="943888"/>
            <a:chOff x="4978950" y="1256833"/>
            <a:chExt cx="1050352" cy="94388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AF926D6-6FBD-B18D-C5C4-A872102A310F}"/>
                </a:ext>
              </a:extLst>
            </p:cNvPr>
            <p:cNvGrpSpPr/>
            <p:nvPr/>
          </p:nvGrpSpPr>
          <p:grpSpPr>
            <a:xfrm>
              <a:off x="5026014" y="1380658"/>
              <a:ext cx="1003288" cy="820063"/>
              <a:chOff x="5594356" y="2069781"/>
              <a:chExt cx="1003288" cy="820063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09917F44-4052-5946-C3FB-6D6F81422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21003" y="2069781"/>
                <a:ext cx="549994" cy="54999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6E62CF-9D7B-CA6A-0C7A-87365CD41E62}"/>
                  </a:ext>
                </a:extLst>
              </p:cNvPr>
              <p:cNvSpPr txBox="1"/>
              <p:nvPr/>
            </p:nvSpPr>
            <p:spPr>
              <a:xfrm>
                <a:off x="5594356" y="2582067"/>
                <a:ext cx="10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Event Hubs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CD905AC-BEDD-B6C5-C5F7-D7EE268926D8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4978950" y="1256833"/>
              <a:ext cx="548708" cy="1238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1D23B4A-EF7B-9C27-3F30-9DF3BD84D9A2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5527658" y="1256833"/>
              <a:ext cx="407644" cy="1238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D677F8C-44E5-D3DB-CD49-4193E02758A5}"/>
              </a:ext>
            </a:extLst>
          </p:cNvPr>
          <p:cNvGrpSpPr/>
          <p:nvPr/>
        </p:nvGrpSpPr>
        <p:grpSpPr>
          <a:xfrm>
            <a:off x="4911015" y="2200721"/>
            <a:ext cx="1233286" cy="1008858"/>
            <a:chOff x="4911015" y="2200721"/>
            <a:chExt cx="1233286" cy="10088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8DBC93-CF4B-7C1A-219A-4615381E688C}"/>
                </a:ext>
              </a:extLst>
            </p:cNvPr>
            <p:cNvGrpSpPr/>
            <p:nvPr/>
          </p:nvGrpSpPr>
          <p:grpSpPr>
            <a:xfrm>
              <a:off x="4911015" y="2400354"/>
              <a:ext cx="1233286" cy="809225"/>
              <a:chOff x="5479357" y="2927552"/>
              <a:chExt cx="1233286" cy="809225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3F688252-7502-E858-D313-94A3FEE3C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21003" y="2927552"/>
                <a:ext cx="549994" cy="54999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C4BDEB-DD30-71E9-494C-6668D58C4261}"/>
                  </a:ext>
                </a:extLst>
              </p:cNvPr>
              <p:cNvSpPr txBox="1"/>
              <p:nvPr/>
            </p:nvSpPr>
            <p:spPr>
              <a:xfrm>
                <a:off x="5479357" y="3429000"/>
                <a:ext cx="1233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Event Monitor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DEF6F2F8-6ABC-48FC-65FC-A84493E01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57963" y="3305880"/>
                <a:ext cx="170823" cy="170823"/>
              </a:xfrm>
              <a:prstGeom prst="rect">
                <a:avLst/>
              </a:prstGeom>
            </p:spPr>
          </p:pic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E65DB58-1982-C69D-19D8-112AECF78A28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>
              <a:off x="5527658" y="2200721"/>
              <a:ext cx="0" cy="199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86F7859-7BFE-C556-5BB8-F244CB54DA34}"/>
              </a:ext>
            </a:extLst>
          </p:cNvPr>
          <p:cNvCxnSpPr>
            <a:stCxn id="56" idx="3"/>
            <a:endCxn id="35" idx="1"/>
          </p:cNvCxnSpPr>
          <p:nvPr/>
        </p:nvCxnSpPr>
        <p:spPr>
          <a:xfrm flipV="1">
            <a:off x="2785255" y="3613279"/>
            <a:ext cx="2467827" cy="1090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A4350F6-DFAF-A9E7-0436-7CC9218313D7}"/>
              </a:ext>
            </a:extLst>
          </p:cNvPr>
          <p:cNvGrpSpPr/>
          <p:nvPr/>
        </p:nvGrpSpPr>
        <p:grpSpPr>
          <a:xfrm>
            <a:off x="6210299" y="364397"/>
            <a:ext cx="1416907" cy="1072304"/>
            <a:chOff x="6210299" y="364397"/>
            <a:chExt cx="1416907" cy="107230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511E078-B4DF-7E53-9013-187963D58BBD}"/>
                </a:ext>
              </a:extLst>
            </p:cNvPr>
            <p:cNvGrpSpPr/>
            <p:nvPr/>
          </p:nvGrpSpPr>
          <p:grpSpPr>
            <a:xfrm>
              <a:off x="6737219" y="364397"/>
              <a:ext cx="889987" cy="1072304"/>
              <a:chOff x="7042958" y="1212920"/>
              <a:chExt cx="889987" cy="1072304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7B1D6270-BD82-929D-E2A4-E5E847FE9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84998" y="1212920"/>
                <a:ext cx="549994" cy="60728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EC8D86-7B26-33B9-104C-64A02D33D904}"/>
                  </a:ext>
                </a:extLst>
              </p:cNvPr>
              <p:cNvSpPr txBox="1"/>
              <p:nvPr/>
            </p:nvSpPr>
            <p:spPr>
              <a:xfrm>
                <a:off x="7042958" y="1762004"/>
                <a:ext cx="8899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Leasing &amp;</a:t>
                </a:r>
              </a:p>
              <a:p>
                <a:pPr algn="ctr"/>
                <a:r>
                  <a:rPr lang="en-US" sz="1400" dirty="0"/>
                  <a:t>Billing</a:t>
                </a: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1DF3CB5-B7AE-FE51-E8A7-BC73C6B364EB}"/>
                </a:ext>
              </a:extLst>
            </p:cNvPr>
            <p:cNvCxnSpPr>
              <a:stCxn id="27" idx="1"/>
              <a:endCxn id="8" idx="3"/>
            </p:cNvCxnSpPr>
            <p:nvPr/>
          </p:nvCxnSpPr>
          <p:spPr>
            <a:xfrm flipH="1">
              <a:off x="6210299" y="668040"/>
              <a:ext cx="668960" cy="60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E78F6D4-04B1-0FE6-D3A9-F101FC9E8471}"/>
              </a:ext>
            </a:extLst>
          </p:cNvPr>
          <p:cNvGrpSpPr/>
          <p:nvPr/>
        </p:nvGrpSpPr>
        <p:grpSpPr>
          <a:xfrm>
            <a:off x="9225199" y="3534947"/>
            <a:ext cx="1940410" cy="2161853"/>
            <a:chOff x="9225199" y="3534947"/>
            <a:chExt cx="1940410" cy="216185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DE89DF6-DFF6-4D09-FEEA-F182FCB4E212}"/>
                </a:ext>
              </a:extLst>
            </p:cNvPr>
            <p:cNvGrpSpPr/>
            <p:nvPr/>
          </p:nvGrpSpPr>
          <p:grpSpPr>
            <a:xfrm>
              <a:off x="10118719" y="4960792"/>
              <a:ext cx="1013419" cy="736008"/>
              <a:chOff x="6812476" y="4273607"/>
              <a:chExt cx="1013419" cy="73600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C3610468-B4E3-C902-A2D3-5BD920BD4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2352" y="4273607"/>
                <a:ext cx="533668" cy="498229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39DF804-0E19-8702-FA28-1A09E7827B92}"/>
                  </a:ext>
                </a:extLst>
              </p:cNvPr>
              <p:cNvSpPr txBox="1"/>
              <p:nvPr/>
            </p:nvSpPr>
            <p:spPr>
              <a:xfrm>
                <a:off x="6812476" y="4701838"/>
                <a:ext cx="10134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Google Ads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2C29727-38A9-28DD-9F7C-70AA84A0A609}"/>
                </a:ext>
              </a:extLst>
            </p:cNvPr>
            <p:cNvGrpSpPr/>
            <p:nvPr/>
          </p:nvGrpSpPr>
          <p:grpSpPr>
            <a:xfrm>
              <a:off x="10182872" y="4152564"/>
              <a:ext cx="885115" cy="793835"/>
              <a:chOff x="9585806" y="4313095"/>
              <a:chExt cx="885115" cy="793835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22352959-B611-AD38-67F1-6587AF231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1530" y="4313095"/>
                <a:ext cx="533668" cy="533442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A517B9E-E535-2E3F-2B57-54027519CFD1}"/>
                  </a:ext>
                </a:extLst>
              </p:cNvPr>
              <p:cNvSpPr txBox="1"/>
              <p:nvPr/>
            </p:nvSpPr>
            <p:spPr>
              <a:xfrm>
                <a:off x="9585806" y="4799153"/>
                <a:ext cx="885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Chat Bots</a:t>
                </a:r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CA14C76A-187C-9F8B-A3EF-BD3FF28F1349}"/>
                </a:ext>
              </a:extLst>
            </p:cNvPr>
            <p:cNvSpPr/>
            <p:nvPr/>
          </p:nvSpPr>
          <p:spPr>
            <a:xfrm>
              <a:off x="10085252" y="3534947"/>
              <a:ext cx="1080357" cy="523220"/>
            </a:xfrm>
            <a:prstGeom prst="roundRect">
              <a:avLst/>
            </a:prstGeom>
            <a:solidFill>
              <a:srgbClr val="A71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Marketing Websites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67BAD39-2706-4D1E-FC48-A8EDDF7269BA}"/>
                </a:ext>
              </a:extLst>
            </p:cNvPr>
            <p:cNvCxnSpPr>
              <a:cxnSpLocks/>
              <a:stCxn id="74" idx="1"/>
              <a:endCxn id="84" idx="3"/>
            </p:cNvCxnSpPr>
            <p:nvPr/>
          </p:nvCxnSpPr>
          <p:spPr>
            <a:xfrm flipH="1">
              <a:off x="9225199" y="3796557"/>
              <a:ext cx="860053" cy="8792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1644EA1-ADB0-8EBE-374B-F28C9403F1C9}"/>
                </a:ext>
              </a:extLst>
            </p:cNvPr>
            <p:cNvCxnSpPr>
              <a:endCxn id="84" idx="3"/>
            </p:cNvCxnSpPr>
            <p:nvPr/>
          </p:nvCxnSpPr>
          <p:spPr>
            <a:xfrm flipH="1">
              <a:off x="9225199" y="4419285"/>
              <a:ext cx="1031164" cy="2565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6FC102B-A8E6-C899-FE7C-4A7E5EC1EED2}"/>
                </a:ext>
              </a:extLst>
            </p:cNvPr>
            <p:cNvCxnSpPr>
              <a:cxnSpLocks/>
              <a:stCxn id="65" idx="1"/>
              <a:endCxn id="84" idx="3"/>
            </p:cNvCxnSpPr>
            <p:nvPr/>
          </p:nvCxnSpPr>
          <p:spPr>
            <a:xfrm flipH="1" flipV="1">
              <a:off x="9225199" y="4675819"/>
              <a:ext cx="1133396" cy="5340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9E10395-B4E5-457E-29AF-2073D551A9D7}"/>
              </a:ext>
            </a:extLst>
          </p:cNvPr>
          <p:cNvGrpSpPr/>
          <p:nvPr/>
        </p:nvGrpSpPr>
        <p:grpSpPr>
          <a:xfrm>
            <a:off x="7308244" y="4184971"/>
            <a:ext cx="1372000" cy="906181"/>
            <a:chOff x="7308244" y="4184971"/>
            <a:chExt cx="1372000" cy="906181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D7738FF-A3F0-181C-92F0-6297C0651420}"/>
                </a:ext>
              </a:extLst>
            </p:cNvPr>
            <p:cNvCxnSpPr>
              <a:stCxn id="84" idx="1"/>
              <a:endCxn id="80" idx="3"/>
            </p:cNvCxnSpPr>
            <p:nvPr/>
          </p:nvCxnSpPr>
          <p:spPr>
            <a:xfrm flipH="1">
              <a:off x="7308244" y="4675819"/>
              <a:ext cx="1372000" cy="4153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188E94C-4265-853A-0183-B6D2989CB2E4}"/>
                </a:ext>
              </a:extLst>
            </p:cNvPr>
            <p:cNvCxnSpPr>
              <a:stCxn id="84" idx="1"/>
              <a:endCxn id="76" idx="3"/>
            </p:cNvCxnSpPr>
            <p:nvPr/>
          </p:nvCxnSpPr>
          <p:spPr>
            <a:xfrm flipH="1" flipV="1">
              <a:off x="7308244" y="4184971"/>
              <a:ext cx="1372000" cy="490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07245F1-7EEC-2EE3-498C-10E3C9EFB4E4}"/>
              </a:ext>
            </a:extLst>
          </p:cNvPr>
          <p:cNvGrpSpPr/>
          <p:nvPr/>
        </p:nvGrpSpPr>
        <p:grpSpPr>
          <a:xfrm>
            <a:off x="6434816" y="3022376"/>
            <a:ext cx="2245428" cy="1653443"/>
            <a:chOff x="6434816" y="3022376"/>
            <a:chExt cx="2245428" cy="16534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FAF917-20F4-6E4B-4BD9-C9E91EB8C029}"/>
                </a:ext>
              </a:extLst>
            </p:cNvPr>
            <p:cNvGrpSpPr/>
            <p:nvPr/>
          </p:nvGrpSpPr>
          <p:grpSpPr>
            <a:xfrm>
              <a:off x="6434816" y="3022376"/>
              <a:ext cx="1187506" cy="809225"/>
              <a:chOff x="6735535" y="2927552"/>
              <a:chExt cx="1187506" cy="809225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AAB51408-4CC3-B6F3-9E36-F0FB83ADE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54289" y="2927552"/>
                <a:ext cx="549994" cy="54999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A354DB-0CB0-0C84-6227-E54969D3B15C}"/>
                  </a:ext>
                </a:extLst>
              </p:cNvPr>
              <p:cNvSpPr txBox="1"/>
              <p:nvPr/>
            </p:nvSpPr>
            <p:spPr>
              <a:xfrm>
                <a:off x="6735535" y="3429000"/>
                <a:ext cx="1187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Image Resizer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D36B5B2-DCFB-E2B5-2832-61CFAEDD1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2588" y="3358288"/>
                <a:ext cx="336177" cy="141424"/>
              </a:xfrm>
              <a:prstGeom prst="rect">
                <a:avLst/>
              </a:prstGeom>
            </p:spPr>
          </p:pic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A493CE-AB36-0E09-E8C6-D1598C5DEED0}"/>
                </a:ext>
              </a:extLst>
            </p:cNvPr>
            <p:cNvCxnSpPr>
              <a:stCxn id="84" idx="1"/>
              <a:endCxn id="24" idx="3"/>
            </p:cNvCxnSpPr>
            <p:nvPr/>
          </p:nvCxnSpPr>
          <p:spPr>
            <a:xfrm flipH="1" flipV="1">
              <a:off x="7303564" y="3297373"/>
              <a:ext cx="1376680" cy="13784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FC19EE5-8D6A-00D2-3B32-955983E1D077}"/>
              </a:ext>
            </a:extLst>
          </p:cNvPr>
          <p:cNvGrpSpPr/>
          <p:nvPr/>
        </p:nvGrpSpPr>
        <p:grpSpPr>
          <a:xfrm>
            <a:off x="8952722" y="2525744"/>
            <a:ext cx="2305701" cy="1877597"/>
            <a:chOff x="8952722" y="2525744"/>
            <a:chExt cx="2305701" cy="18775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80AA09C-2CB1-A340-A150-297A2FD7D796}"/>
                </a:ext>
              </a:extLst>
            </p:cNvPr>
            <p:cNvSpPr/>
            <p:nvPr/>
          </p:nvSpPr>
          <p:spPr>
            <a:xfrm>
              <a:off x="9992433" y="2525744"/>
              <a:ext cx="1265990" cy="549994"/>
            </a:xfrm>
            <a:prstGeom prst="roundRect">
              <a:avLst/>
            </a:prstGeom>
            <a:solidFill>
              <a:srgbClr val="A716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Customer Applications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758E826-AAE3-CE6D-9310-9B36D84A71B3}"/>
                </a:ext>
              </a:extLst>
            </p:cNvPr>
            <p:cNvCxnSpPr>
              <a:stCxn id="34" idx="1"/>
              <a:endCxn id="84" idx="0"/>
            </p:cNvCxnSpPr>
            <p:nvPr/>
          </p:nvCxnSpPr>
          <p:spPr>
            <a:xfrm flipH="1">
              <a:off x="8952722" y="2800741"/>
              <a:ext cx="1039711" cy="1602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B46280A-2EC5-844A-215C-6CE3A0A07C41}"/>
              </a:ext>
            </a:extLst>
          </p:cNvPr>
          <p:cNvGrpSpPr/>
          <p:nvPr/>
        </p:nvGrpSpPr>
        <p:grpSpPr>
          <a:xfrm>
            <a:off x="5050571" y="4184971"/>
            <a:ext cx="1707679" cy="1195050"/>
            <a:chOff x="5050571" y="4184971"/>
            <a:chExt cx="1707679" cy="119505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6997DA-96C6-B373-AC4F-B777143A312A}"/>
                </a:ext>
              </a:extLst>
            </p:cNvPr>
            <p:cNvGrpSpPr/>
            <p:nvPr/>
          </p:nvGrpSpPr>
          <p:grpSpPr>
            <a:xfrm>
              <a:off x="5050571" y="4431226"/>
              <a:ext cx="954172" cy="948795"/>
              <a:chOff x="5618913" y="4376259"/>
              <a:chExt cx="954172" cy="948795"/>
            </a:xfrm>
          </p:grpSpPr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1D08F89B-8B7A-DDE3-07E4-F83AE96FB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843374" y="4376259"/>
                <a:ext cx="533668" cy="53366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D78E13-47C2-9240-4DE4-9AD16436D917}"/>
                  </a:ext>
                </a:extLst>
              </p:cNvPr>
              <p:cNvSpPr txBox="1"/>
              <p:nvPr/>
            </p:nvSpPr>
            <p:spPr>
              <a:xfrm>
                <a:off x="5618913" y="4801834"/>
                <a:ext cx="954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Cached</a:t>
                </a:r>
              </a:p>
              <a:p>
                <a:pPr algn="ctr"/>
                <a:r>
                  <a:rPr lang="en-US" sz="1400" dirty="0"/>
                  <a:t>Responses</a:t>
                </a:r>
              </a:p>
            </p:txBody>
          </p: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98DE718-5A7C-19B7-A8B6-61B0760BB7BC}"/>
                </a:ext>
              </a:extLst>
            </p:cNvPr>
            <p:cNvCxnSpPr>
              <a:stCxn id="76" idx="1"/>
              <a:endCxn id="61" idx="3"/>
            </p:cNvCxnSpPr>
            <p:nvPr/>
          </p:nvCxnSpPr>
          <p:spPr>
            <a:xfrm flipH="1">
              <a:off x="5808700" y="4184971"/>
              <a:ext cx="949550" cy="513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DB25035-ABC4-E3D5-E710-E5FAE0AA96E9}"/>
              </a:ext>
            </a:extLst>
          </p:cNvPr>
          <p:cNvGrpSpPr/>
          <p:nvPr/>
        </p:nvGrpSpPr>
        <p:grpSpPr>
          <a:xfrm>
            <a:off x="5808700" y="4698060"/>
            <a:ext cx="1832888" cy="1142763"/>
            <a:chOff x="5808700" y="4698060"/>
            <a:chExt cx="1832888" cy="114276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29DA727-568B-996B-C373-64516A918675}"/>
                </a:ext>
              </a:extLst>
            </p:cNvPr>
            <p:cNvGrpSpPr/>
            <p:nvPr/>
          </p:nvGrpSpPr>
          <p:grpSpPr>
            <a:xfrm>
              <a:off x="6424909" y="4816155"/>
              <a:ext cx="1216679" cy="1024668"/>
              <a:chOff x="6720948" y="2927552"/>
              <a:chExt cx="1216679" cy="1024668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8BEC8C54-1CBA-593F-5D81-96BA7D070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54289" y="2927552"/>
                <a:ext cx="549994" cy="549994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6FEF764-1C05-140F-16AD-245A6447AF64}"/>
                  </a:ext>
                </a:extLst>
              </p:cNvPr>
              <p:cNvSpPr txBox="1"/>
              <p:nvPr/>
            </p:nvSpPr>
            <p:spPr>
              <a:xfrm>
                <a:off x="6720948" y="3429000"/>
                <a:ext cx="1216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Custom</a:t>
                </a:r>
              </a:p>
              <a:p>
                <a:pPr algn="ctr"/>
                <a:r>
                  <a:rPr lang="en-US" sz="1400" dirty="0"/>
                  <a:t>Marketing API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36AC76E-8B1A-F626-470A-44613FD06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2588" y="3358288"/>
                <a:ext cx="336177" cy="141424"/>
              </a:xfrm>
              <a:prstGeom prst="rect">
                <a:avLst/>
              </a:prstGeom>
            </p:spPr>
          </p:pic>
        </p:grp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FF7B3D7-0CD9-7038-4B87-41004BB41E0E}"/>
                </a:ext>
              </a:extLst>
            </p:cNvPr>
            <p:cNvCxnSpPr>
              <a:stCxn id="80" idx="1"/>
              <a:endCxn id="61" idx="3"/>
            </p:cNvCxnSpPr>
            <p:nvPr/>
          </p:nvCxnSpPr>
          <p:spPr>
            <a:xfrm flipH="1" flipV="1">
              <a:off x="5808700" y="4698060"/>
              <a:ext cx="949550" cy="3930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2AD6BAE-1E24-3E26-DF52-C9C0A91D00B6}"/>
              </a:ext>
            </a:extLst>
          </p:cNvPr>
          <p:cNvGrpSpPr/>
          <p:nvPr/>
        </p:nvGrpSpPr>
        <p:grpSpPr>
          <a:xfrm>
            <a:off x="6435324" y="2139460"/>
            <a:ext cx="2244920" cy="2536359"/>
            <a:chOff x="6435324" y="2139460"/>
            <a:chExt cx="2244920" cy="253635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29ECC77-77E3-A4CF-9FB7-F4BC81E2EE02}"/>
                </a:ext>
              </a:extLst>
            </p:cNvPr>
            <p:cNvGrpSpPr/>
            <p:nvPr/>
          </p:nvGrpSpPr>
          <p:grpSpPr>
            <a:xfrm>
              <a:off x="6435324" y="2139460"/>
              <a:ext cx="1207318" cy="809225"/>
              <a:chOff x="6725631" y="2927552"/>
              <a:chExt cx="1207318" cy="809225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23372032-7B2E-3B16-D3F8-69056F2AC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54289" y="2927552"/>
                <a:ext cx="549994" cy="549994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0BB8BA3-7D0B-A0CD-976B-E9EC12F5F6A3}"/>
                  </a:ext>
                </a:extLst>
              </p:cNvPr>
              <p:cNvSpPr txBox="1"/>
              <p:nvPr/>
            </p:nvSpPr>
            <p:spPr>
              <a:xfrm>
                <a:off x="6725631" y="3429000"/>
                <a:ext cx="1207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Serverless API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E5F46947-9559-B30F-9305-A6E1CFDB7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2588" y="3358288"/>
                <a:ext cx="336177" cy="141424"/>
              </a:xfrm>
              <a:prstGeom prst="rect">
                <a:avLst/>
              </a:prstGeom>
            </p:spPr>
          </p:pic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427FA00-F5FE-F135-DE11-6CD73D483F32}"/>
                </a:ext>
              </a:extLst>
            </p:cNvPr>
            <p:cNvCxnSpPr>
              <a:stCxn id="84" idx="1"/>
              <a:endCxn id="88" idx="3"/>
            </p:cNvCxnSpPr>
            <p:nvPr/>
          </p:nvCxnSpPr>
          <p:spPr>
            <a:xfrm flipH="1" flipV="1">
              <a:off x="7642642" y="2794797"/>
              <a:ext cx="1037602" cy="1881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B2AA46E-7D88-7389-27B9-D0768B461608}"/>
              </a:ext>
            </a:extLst>
          </p:cNvPr>
          <p:cNvGrpSpPr/>
          <p:nvPr/>
        </p:nvGrpSpPr>
        <p:grpSpPr>
          <a:xfrm>
            <a:off x="1681606" y="3055691"/>
            <a:ext cx="3229409" cy="1185701"/>
            <a:chOff x="1681606" y="3055691"/>
            <a:chExt cx="3229409" cy="1185701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F9AB08F-6672-F089-E40C-FC96603DE0A4}"/>
                </a:ext>
              </a:extLst>
            </p:cNvPr>
            <p:cNvCxnSpPr>
              <a:stCxn id="17" idx="1"/>
              <a:endCxn id="48" idx="3"/>
            </p:cNvCxnSpPr>
            <p:nvPr/>
          </p:nvCxnSpPr>
          <p:spPr>
            <a:xfrm flipH="1">
              <a:off x="2285231" y="3055691"/>
              <a:ext cx="2625784" cy="4864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8ECB31-4A54-0E43-7F61-3C116E2C89D8}"/>
                </a:ext>
              </a:extLst>
            </p:cNvPr>
            <p:cNvGrpSpPr/>
            <p:nvPr/>
          </p:nvGrpSpPr>
          <p:grpSpPr>
            <a:xfrm>
              <a:off x="1681606" y="3275351"/>
              <a:ext cx="673582" cy="750598"/>
              <a:chOff x="2238829" y="4221115"/>
              <a:chExt cx="673582" cy="750598"/>
            </a:xfrm>
          </p:grpSpPr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A74F6DF2-897A-14CE-E987-4EAADC206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08786" y="4221115"/>
                <a:ext cx="533668" cy="533668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44DF8F-BDCD-2EBF-A533-3DDF3B5D5098}"/>
                  </a:ext>
                </a:extLst>
              </p:cNvPr>
              <p:cNvSpPr txBox="1"/>
              <p:nvPr/>
            </p:nvSpPr>
            <p:spPr>
              <a:xfrm>
                <a:off x="2238829" y="4663936"/>
                <a:ext cx="6735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Queue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3335CE-00AA-9BE2-C8BB-AF660702FB0A}"/>
                </a:ext>
              </a:extLst>
            </p:cNvPr>
            <p:cNvGrpSpPr/>
            <p:nvPr/>
          </p:nvGrpSpPr>
          <p:grpSpPr>
            <a:xfrm>
              <a:off x="2431134" y="3275351"/>
              <a:ext cx="892680" cy="966041"/>
              <a:chOff x="3195865" y="4364435"/>
              <a:chExt cx="892680" cy="96604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5400FC6E-D659-D7C5-5A22-99487BC2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75370" y="4364435"/>
                <a:ext cx="533668" cy="533668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D73CCF-ED61-F32F-099D-0A9371DAC1D7}"/>
                  </a:ext>
                </a:extLst>
              </p:cNvPr>
              <p:cNvSpPr txBox="1"/>
              <p:nvPr/>
            </p:nvSpPr>
            <p:spPr>
              <a:xfrm>
                <a:off x="3195865" y="4807256"/>
                <a:ext cx="892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Customer</a:t>
                </a:r>
              </a:p>
              <a:p>
                <a:pPr algn="ctr"/>
                <a:r>
                  <a:rPr lang="en-US" sz="1400" dirty="0"/>
                  <a:t>Queue</a:t>
                </a:r>
              </a:p>
            </p:txBody>
          </p: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1AAD3F0-DDFF-07F2-05F5-34D9EC3A5663}"/>
                </a:ext>
              </a:extLst>
            </p:cNvPr>
            <p:cNvCxnSpPr>
              <a:stCxn id="17" idx="1"/>
              <a:endCxn id="50" idx="3"/>
            </p:cNvCxnSpPr>
            <p:nvPr/>
          </p:nvCxnSpPr>
          <p:spPr>
            <a:xfrm flipH="1">
              <a:off x="3144307" y="3055691"/>
              <a:ext cx="1766708" cy="4864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itle 1">
            <a:extLst>
              <a:ext uri="{FF2B5EF4-FFF2-40B4-BE49-F238E27FC236}">
                <a16:creationId xmlns:a16="http://schemas.microsoft.com/office/drawing/2014/main" id="{E4EB32BA-110B-8BDD-006B-32147A9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081" y="140619"/>
            <a:ext cx="285902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Glennis</a:t>
            </a:r>
            <a:br>
              <a:rPr lang="en-US" dirty="0"/>
            </a:br>
            <a:r>
              <a:rPr lang="en-US" dirty="0"/>
              <a:t>Portfolio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1E9A94-48F8-9BBD-2E5E-285AF7446BA9}"/>
              </a:ext>
            </a:extLst>
          </p:cNvPr>
          <p:cNvGrpSpPr/>
          <p:nvPr/>
        </p:nvGrpSpPr>
        <p:grpSpPr>
          <a:xfrm>
            <a:off x="5120013" y="3338703"/>
            <a:ext cx="815288" cy="820063"/>
            <a:chOff x="5006579" y="4275933"/>
            <a:chExt cx="815288" cy="820063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FCB6B92-1A64-CB69-47ED-76F86A45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39648" y="4275933"/>
              <a:ext cx="549151" cy="54915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8C9272-B712-1E7E-160E-4A4D8CA3A90F}"/>
                </a:ext>
              </a:extLst>
            </p:cNvPr>
            <p:cNvSpPr txBox="1"/>
            <p:nvPr/>
          </p:nvSpPr>
          <p:spPr>
            <a:xfrm>
              <a:off x="5006579" y="4788219"/>
              <a:ext cx="815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Portfolio</a:t>
              </a:r>
            </a:p>
          </p:txBody>
        </p:sp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52B7133-73BF-4861-031D-C3EEDC4DC3B3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527658" y="2950348"/>
            <a:ext cx="0" cy="388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B8F37D1-7A36-BAC5-3658-C8722098DEA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A71680"/>
                </a:solidFill>
                <a:latin typeface="Kamerik205 8" panose="020B08030306000200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Who is Chad Green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B6A4E6-9F4D-5E29-67E2-C234B3779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47" y="205879"/>
            <a:ext cx="4197156" cy="559865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647BF0-916C-22E1-DED7-D3D96C033E3F}"/>
              </a:ext>
            </a:extLst>
          </p:cNvPr>
          <p:cNvSpPr txBox="1">
            <a:spLocks/>
          </p:cNvSpPr>
          <p:nvPr/>
        </p:nvSpPr>
        <p:spPr>
          <a:xfrm>
            <a:off x="765175" y="1142043"/>
            <a:ext cx="6177967" cy="3596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chadgreen@chadgreen.com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ChadGreen</a:t>
            </a:r>
            <a:r>
              <a:rPr lang="en-US" sz="4000" dirty="0">
                <a:solidFill>
                  <a:schemeClr val="tx1"/>
                </a:solidFill>
              </a:rPr>
              <a:t> &amp; 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ChadwickEGreen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E6AA-9E33-6786-4965-5D706A0C4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7" y="1280819"/>
            <a:ext cx="489978" cy="4504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B513E8-A42F-0C99-C842-5D3AD022C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1938954"/>
            <a:ext cx="480742" cy="4807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B21637-2AF2-B484-01F2-A8D031B32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2515230"/>
            <a:ext cx="489978" cy="489978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94B711-A2A2-38BB-06F6-A56AC840F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6" y="3231563"/>
            <a:ext cx="480742" cy="480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3E41BC-29A0-7840-7695-3206B2ED0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1" y="3869683"/>
            <a:ext cx="445655" cy="445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F59A43-6D8C-C09E-A5B2-E9294401D2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1" y="4675112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203D-089E-09DF-E1A1-7C8FA184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Quote Generator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D51887-7B30-1D2D-07A2-2CBBE7A9A625}"/>
              </a:ext>
            </a:extLst>
          </p:cNvPr>
          <p:cNvGrpSpPr/>
          <p:nvPr/>
        </p:nvGrpSpPr>
        <p:grpSpPr>
          <a:xfrm>
            <a:off x="5474677" y="1337245"/>
            <a:ext cx="1242648" cy="982021"/>
            <a:chOff x="5474677" y="1337245"/>
            <a:chExt cx="1242648" cy="98202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4AB84B7-1AD0-49F1-ED37-9020DF8C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0252" y="1337245"/>
              <a:ext cx="731498" cy="7314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F1B17-23F1-B341-1AC7-0DE74ED8CE53}"/>
                </a:ext>
              </a:extLst>
            </p:cNvPr>
            <p:cNvSpPr txBox="1"/>
            <p:nvPr/>
          </p:nvSpPr>
          <p:spPr>
            <a:xfrm>
              <a:off x="5474677" y="1980712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Add Channel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C74109D-41E0-8A63-4EAB-8BD9180BA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63" y="1890527"/>
              <a:ext cx="336177" cy="141424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B36036-3B73-8255-F9D7-090CB2EE0C25}"/>
              </a:ext>
            </a:extLst>
          </p:cNvPr>
          <p:cNvGrpSpPr/>
          <p:nvPr/>
        </p:nvGrpSpPr>
        <p:grpSpPr>
          <a:xfrm>
            <a:off x="5551909" y="2514007"/>
            <a:ext cx="1088183" cy="961726"/>
            <a:chOff x="5551909" y="2514007"/>
            <a:chExt cx="1088183" cy="961726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8EAAD31-DFA2-CF39-31E8-7060D066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0252" y="2514007"/>
              <a:ext cx="731498" cy="73149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856B14-73A6-0AA5-4517-5F6CA01344E6}"/>
                </a:ext>
              </a:extLst>
            </p:cNvPr>
            <p:cNvSpPr txBox="1"/>
            <p:nvPr/>
          </p:nvSpPr>
          <p:spPr>
            <a:xfrm>
              <a:off x="5551909" y="3137179"/>
              <a:ext cx="1088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Add Quote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222A77E-4C42-AC67-7A77-2637297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63" y="3067289"/>
              <a:ext cx="336177" cy="14142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52EA5B7-F730-E765-9A2A-9A6AF99F0A61}"/>
              </a:ext>
            </a:extLst>
          </p:cNvPr>
          <p:cNvGrpSpPr/>
          <p:nvPr/>
        </p:nvGrpSpPr>
        <p:grpSpPr>
          <a:xfrm>
            <a:off x="2987505" y="1738826"/>
            <a:ext cx="2676695" cy="1792134"/>
            <a:chOff x="2987505" y="1738826"/>
            <a:chExt cx="2676695" cy="179213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CFDDD0-9E87-9513-41C9-2A6034A344FA}"/>
                </a:ext>
              </a:extLst>
            </p:cNvPr>
            <p:cNvGrpSpPr/>
            <p:nvPr/>
          </p:nvGrpSpPr>
          <p:grpSpPr>
            <a:xfrm>
              <a:off x="2987505" y="2514007"/>
              <a:ext cx="942887" cy="1016953"/>
              <a:chOff x="1954572" y="2567106"/>
              <a:chExt cx="942887" cy="1016953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E4F08FA2-1861-BF24-1E16-44D5633CE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56341" y="2567106"/>
                <a:ext cx="739350" cy="739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4BF8BD-92E5-60AF-9C5F-B5BC873CFF0D}"/>
                  </a:ext>
                </a:extLst>
              </p:cNvPr>
              <p:cNvSpPr txBox="1"/>
              <p:nvPr/>
            </p:nvSpPr>
            <p:spPr>
              <a:xfrm>
                <a:off x="1954572" y="3245505"/>
                <a:ext cx="9428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Channels</a:t>
                </a: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CE5522C-D9E3-B2F1-B925-47EE44E034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650" y="1738826"/>
              <a:ext cx="1802550" cy="106794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4FAE2-8B89-D129-F481-C9325793B247}"/>
              </a:ext>
            </a:extLst>
          </p:cNvPr>
          <p:cNvGrpSpPr/>
          <p:nvPr/>
        </p:nvGrpSpPr>
        <p:grpSpPr>
          <a:xfrm>
            <a:off x="3064737" y="2890454"/>
            <a:ext cx="2624863" cy="1782336"/>
            <a:chOff x="3064737" y="2890454"/>
            <a:chExt cx="2624863" cy="17823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3541C9-3C06-8B91-4925-BF0EBBD24C64}"/>
                </a:ext>
              </a:extLst>
            </p:cNvPr>
            <p:cNvGrpSpPr/>
            <p:nvPr/>
          </p:nvGrpSpPr>
          <p:grpSpPr>
            <a:xfrm>
              <a:off x="3064737" y="3655837"/>
              <a:ext cx="788421" cy="1016953"/>
              <a:chOff x="2031804" y="3584059"/>
              <a:chExt cx="788421" cy="1016953"/>
            </a:xfrm>
          </p:grpSpPr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70C3D8A5-6131-75B4-3049-C723E0CC1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56341" y="3584059"/>
                <a:ext cx="739350" cy="73935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AC451C-B6F2-7AB6-33BF-757FEB1F6E08}"/>
                  </a:ext>
                </a:extLst>
              </p:cNvPr>
              <p:cNvSpPr txBox="1"/>
              <p:nvPr/>
            </p:nvSpPr>
            <p:spPr>
              <a:xfrm>
                <a:off x="2031804" y="4262458"/>
                <a:ext cx="7884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Quotes</a:t>
                </a: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7007F0-0DB8-F08D-247D-EE818BC7C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650" y="2890454"/>
              <a:ext cx="1827950" cy="998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8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203D-089E-09DF-E1A1-7C8FA184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Quote Generator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D51887-7B30-1D2D-07A2-2CBBE7A9A625}"/>
              </a:ext>
            </a:extLst>
          </p:cNvPr>
          <p:cNvGrpSpPr/>
          <p:nvPr/>
        </p:nvGrpSpPr>
        <p:grpSpPr>
          <a:xfrm>
            <a:off x="5474677" y="1337245"/>
            <a:ext cx="1242648" cy="982021"/>
            <a:chOff x="5474677" y="1337245"/>
            <a:chExt cx="1242648" cy="98202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4AB84B7-1AD0-49F1-ED37-9020DF8C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0252" y="1337245"/>
              <a:ext cx="731498" cy="7314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F1B17-23F1-B341-1AC7-0DE74ED8CE53}"/>
                </a:ext>
              </a:extLst>
            </p:cNvPr>
            <p:cNvSpPr txBox="1"/>
            <p:nvPr/>
          </p:nvSpPr>
          <p:spPr>
            <a:xfrm>
              <a:off x="5474677" y="1980712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Add Channel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C74109D-41E0-8A63-4EAB-8BD9180BA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63" y="1890527"/>
              <a:ext cx="336177" cy="141424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B36036-3B73-8255-F9D7-090CB2EE0C25}"/>
              </a:ext>
            </a:extLst>
          </p:cNvPr>
          <p:cNvGrpSpPr/>
          <p:nvPr/>
        </p:nvGrpSpPr>
        <p:grpSpPr>
          <a:xfrm>
            <a:off x="5551909" y="2514007"/>
            <a:ext cx="1088183" cy="961726"/>
            <a:chOff x="5551909" y="2514007"/>
            <a:chExt cx="1088183" cy="961726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8EAAD31-DFA2-CF39-31E8-7060D066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0252" y="2514007"/>
              <a:ext cx="731498" cy="73149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856B14-73A6-0AA5-4517-5F6CA01344E6}"/>
                </a:ext>
              </a:extLst>
            </p:cNvPr>
            <p:cNvSpPr txBox="1"/>
            <p:nvPr/>
          </p:nvSpPr>
          <p:spPr>
            <a:xfrm>
              <a:off x="5551909" y="3137179"/>
              <a:ext cx="1088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Add Quote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222A77E-4C42-AC67-7A77-2637297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63" y="3067289"/>
              <a:ext cx="336177" cy="14142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D54E01-529D-46C7-0805-D114D9DFB4B4}"/>
              </a:ext>
            </a:extLst>
          </p:cNvPr>
          <p:cNvGrpSpPr/>
          <p:nvPr/>
        </p:nvGrpSpPr>
        <p:grpSpPr>
          <a:xfrm>
            <a:off x="5257536" y="3690769"/>
            <a:ext cx="1798826" cy="982021"/>
            <a:chOff x="5257536" y="3690769"/>
            <a:chExt cx="1798826" cy="98202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FB70C20D-D456-8B9B-B5DC-D91194918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0252" y="3690769"/>
              <a:ext cx="731498" cy="7314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14CBB4-7814-C762-219B-AFEB70434EDB}"/>
                </a:ext>
              </a:extLst>
            </p:cNvPr>
            <p:cNvSpPr txBox="1"/>
            <p:nvPr/>
          </p:nvSpPr>
          <p:spPr>
            <a:xfrm>
              <a:off x="5257536" y="4334236"/>
              <a:ext cx="1798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Get Random Quote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FAA76DF-4A2E-BC6A-824B-5284DA131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63" y="4244051"/>
              <a:ext cx="336177" cy="14142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CFDDD0-9E87-9513-41C9-2A6034A344FA}"/>
              </a:ext>
            </a:extLst>
          </p:cNvPr>
          <p:cNvGrpSpPr/>
          <p:nvPr/>
        </p:nvGrpSpPr>
        <p:grpSpPr>
          <a:xfrm>
            <a:off x="2987505" y="2514007"/>
            <a:ext cx="942887" cy="1016953"/>
            <a:chOff x="1954572" y="2567106"/>
            <a:chExt cx="942887" cy="1016953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4F08FA2-1861-BF24-1E16-44D5633C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6341" y="2567106"/>
              <a:ext cx="739350" cy="7393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4BF8BD-92E5-60AF-9C5F-B5BC873CFF0D}"/>
                </a:ext>
              </a:extLst>
            </p:cNvPr>
            <p:cNvSpPr txBox="1"/>
            <p:nvPr/>
          </p:nvSpPr>
          <p:spPr>
            <a:xfrm>
              <a:off x="1954572" y="3245505"/>
              <a:ext cx="942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Channels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E5522C-D9E3-B2F1-B925-47EE44E034D8}"/>
              </a:ext>
            </a:extLst>
          </p:cNvPr>
          <p:cNvCxnSpPr>
            <a:cxnSpLocks/>
          </p:cNvCxnSpPr>
          <p:nvPr/>
        </p:nvCxnSpPr>
        <p:spPr>
          <a:xfrm flipH="1">
            <a:off x="3861650" y="1738826"/>
            <a:ext cx="1802550" cy="10679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3541C9-3C06-8B91-4925-BF0EBBD24C64}"/>
              </a:ext>
            </a:extLst>
          </p:cNvPr>
          <p:cNvGrpSpPr/>
          <p:nvPr/>
        </p:nvGrpSpPr>
        <p:grpSpPr>
          <a:xfrm>
            <a:off x="3064737" y="3655837"/>
            <a:ext cx="788421" cy="1016953"/>
            <a:chOff x="2031804" y="3584059"/>
            <a:chExt cx="788421" cy="1016953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0C3D8A5-6131-75B4-3049-C723E0CC1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6341" y="3584059"/>
              <a:ext cx="739350" cy="7393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AC451C-B6F2-7AB6-33BF-757FEB1F6E08}"/>
                </a:ext>
              </a:extLst>
            </p:cNvPr>
            <p:cNvSpPr txBox="1"/>
            <p:nvPr/>
          </p:nvSpPr>
          <p:spPr>
            <a:xfrm>
              <a:off x="2031804" y="4262458"/>
              <a:ext cx="788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Quotes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7007F0-0DB8-F08D-247D-EE818BC7C013}"/>
              </a:ext>
            </a:extLst>
          </p:cNvPr>
          <p:cNvCxnSpPr>
            <a:cxnSpLocks/>
          </p:cNvCxnSpPr>
          <p:nvPr/>
        </p:nvCxnSpPr>
        <p:spPr>
          <a:xfrm flipH="1">
            <a:off x="3861650" y="2890454"/>
            <a:ext cx="1827950" cy="9985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374AF7-2D85-F7ED-8BCB-7E6FE94B410B}"/>
              </a:ext>
            </a:extLst>
          </p:cNvPr>
          <p:cNvCxnSpPr>
            <a:cxnSpLocks/>
          </p:cNvCxnSpPr>
          <p:nvPr/>
        </p:nvCxnSpPr>
        <p:spPr>
          <a:xfrm flipH="1" flipV="1">
            <a:off x="3861650" y="4055811"/>
            <a:ext cx="1827950" cy="49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9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203D-089E-09DF-E1A1-7C8FA184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Quote Generator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E0D324-E9F5-FBCB-B5A1-1C6ACB8CB5A8}"/>
              </a:ext>
            </a:extLst>
          </p:cNvPr>
          <p:cNvGrpSpPr/>
          <p:nvPr/>
        </p:nvGrpSpPr>
        <p:grpSpPr>
          <a:xfrm>
            <a:off x="5104670" y="4867531"/>
            <a:ext cx="1982659" cy="966502"/>
            <a:chOff x="5104670" y="4867531"/>
            <a:chExt cx="1982659" cy="96650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F8B49F4-8154-A0E1-39AE-66D05176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0252" y="4867531"/>
              <a:ext cx="731498" cy="73149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86D507-97B9-3345-88A8-3B030CDE80ED}"/>
                </a:ext>
              </a:extLst>
            </p:cNvPr>
            <p:cNvSpPr txBox="1"/>
            <p:nvPr/>
          </p:nvSpPr>
          <p:spPr>
            <a:xfrm>
              <a:off x="5104670" y="5495479"/>
              <a:ext cx="1982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Random Quote Timer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8A71102-2E7E-EEC5-0EEF-4CF758569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0252" y="5393970"/>
              <a:ext cx="163992" cy="19346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D51887-7B30-1D2D-07A2-2CBBE7A9A625}"/>
              </a:ext>
            </a:extLst>
          </p:cNvPr>
          <p:cNvGrpSpPr/>
          <p:nvPr/>
        </p:nvGrpSpPr>
        <p:grpSpPr>
          <a:xfrm>
            <a:off x="5474677" y="1337245"/>
            <a:ext cx="1242648" cy="982021"/>
            <a:chOff x="5474677" y="1337245"/>
            <a:chExt cx="1242648" cy="98202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4AB84B7-1AD0-49F1-ED37-9020DF8C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0252" y="1337245"/>
              <a:ext cx="731498" cy="73149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F1B17-23F1-B341-1AC7-0DE74ED8CE53}"/>
                </a:ext>
              </a:extLst>
            </p:cNvPr>
            <p:cNvSpPr txBox="1"/>
            <p:nvPr/>
          </p:nvSpPr>
          <p:spPr>
            <a:xfrm>
              <a:off x="5474677" y="1980712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Add Channel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C74109D-41E0-8A63-4EAB-8BD9180BA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63" y="1890527"/>
              <a:ext cx="336177" cy="141424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B36036-3B73-8255-F9D7-090CB2EE0C25}"/>
              </a:ext>
            </a:extLst>
          </p:cNvPr>
          <p:cNvGrpSpPr/>
          <p:nvPr/>
        </p:nvGrpSpPr>
        <p:grpSpPr>
          <a:xfrm>
            <a:off x="5551909" y="2514007"/>
            <a:ext cx="1088183" cy="961726"/>
            <a:chOff x="5551909" y="2514007"/>
            <a:chExt cx="1088183" cy="961726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8EAAD31-DFA2-CF39-31E8-7060D066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0252" y="2514007"/>
              <a:ext cx="731498" cy="73149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856B14-73A6-0AA5-4517-5F6CA01344E6}"/>
                </a:ext>
              </a:extLst>
            </p:cNvPr>
            <p:cNvSpPr txBox="1"/>
            <p:nvPr/>
          </p:nvSpPr>
          <p:spPr>
            <a:xfrm>
              <a:off x="5551909" y="3137179"/>
              <a:ext cx="1088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Add Quote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222A77E-4C42-AC67-7A77-2637297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63" y="3067289"/>
              <a:ext cx="336177" cy="14142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D54E01-529D-46C7-0805-D114D9DFB4B4}"/>
              </a:ext>
            </a:extLst>
          </p:cNvPr>
          <p:cNvGrpSpPr/>
          <p:nvPr/>
        </p:nvGrpSpPr>
        <p:grpSpPr>
          <a:xfrm>
            <a:off x="5257536" y="3690769"/>
            <a:ext cx="1798826" cy="982021"/>
            <a:chOff x="5257536" y="3690769"/>
            <a:chExt cx="1798826" cy="98202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FB70C20D-D456-8B9B-B5DC-D91194918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0252" y="3690769"/>
              <a:ext cx="731498" cy="7314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14CBB4-7814-C762-219B-AFEB70434EDB}"/>
                </a:ext>
              </a:extLst>
            </p:cNvPr>
            <p:cNvSpPr txBox="1"/>
            <p:nvPr/>
          </p:nvSpPr>
          <p:spPr>
            <a:xfrm>
              <a:off x="5257536" y="4334236"/>
              <a:ext cx="1798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Get Random Quote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FAA76DF-4A2E-BC6A-824B-5284DA131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63" y="4244051"/>
              <a:ext cx="336177" cy="14142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CFDDD0-9E87-9513-41C9-2A6034A344FA}"/>
              </a:ext>
            </a:extLst>
          </p:cNvPr>
          <p:cNvGrpSpPr/>
          <p:nvPr/>
        </p:nvGrpSpPr>
        <p:grpSpPr>
          <a:xfrm>
            <a:off x="2987505" y="2514007"/>
            <a:ext cx="942887" cy="1016953"/>
            <a:chOff x="1954572" y="2567106"/>
            <a:chExt cx="942887" cy="1016953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4F08FA2-1861-BF24-1E16-44D5633C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56341" y="2567106"/>
              <a:ext cx="739350" cy="7393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4BF8BD-92E5-60AF-9C5F-B5BC873CFF0D}"/>
                </a:ext>
              </a:extLst>
            </p:cNvPr>
            <p:cNvSpPr txBox="1"/>
            <p:nvPr/>
          </p:nvSpPr>
          <p:spPr>
            <a:xfrm>
              <a:off x="1954572" y="3245505"/>
              <a:ext cx="942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Channels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3541C9-3C06-8B91-4925-BF0EBBD24C64}"/>
              </a:ext>
            </a:extLst>
          </p:cNvPr>
          <p:cNvGrpSpPr/>
          <p:nvPr/>
        </p:nvGrpSpPr>
        <p:grpSpPr>
          <a:xfrm>
            <a:off x="3064737" y="3655837"/>
            <a:ext cx="788421" cy="1016953"/>
            <a:chOff x="2031804" y="3584059"/>
            <a:chExt cx="788421" cy="1016953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0C3D8A5-6131-75B4-3049-C723E0CC1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56341" y="3584059"/>
              <a:ext cx="739350" cy="7393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AC451C-B6F2-7AB6-33BF-757FEB1F6E08}"/>
                </a:ext>
              </a:extLst>
            </p:cNvPr>
            <p:cNvSpPr txBox="1"/>
            <p:nvPr/>
          </p:nvSpPr>
          <p:spPr>
            <a:xfrm>
              <a:off x="2031804" y="4262458"/>
              <a:ext cx="788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Quotes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374AF7-2D85-F7ED-8BCB-7E6FE94B410B}"/>
              </a:ext>
            </a:extLst>
          </p:cNvPr>
          <p:cNvCxnSpPr>
            <a:cxnSpLocks/>
          </p:cNvCxnSpPr>
          <p:nvPr/>
        </p:nvCxnSpPr>
        <p:spPr>
          <a:xfrm flipH="1" flipV="1">
            <a:off x="3861650" y="4055811"/>
            <a:ext cx="1827950" cy="49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FDAF77-535D-B176-D1F1-AC9EB9EA0049}"/>
              </a:ext>
            </a:extLst>
          </p:cNvPr>
          <p:cNvCxnSpPr>
            <a:cxnSpLocks/>
          </p:cNvCxnSpPr>
          <p:nvPr/>
        </p:nvCxnSpPr>
        <p:spPr>
          <a:xfrm flipH="1" flipV="1">
            <a:off x="3853158" y="4158908"/>
            <a:ext cx="1836442" cy="10543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BA89DB-2640-834B-D90B-D3A958977C40}"/>
              </a:ext>
            </a:extLst>
          </p:cNvPr>
          <p:cNvCxnSpPr>
            <a:cxnSpLocks/>
          </p:cNvCxnSpPr>
          <p:nvPr/>
        </p:nvCxnSpPr>
        <p:spPr>
          <a:xfrm flipH="1" flipV="1">
            <a:off x="3838878" y="3001509"/>
            <a:ext cx="1901628" cy="211024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340D71-03B9-8B7B-FF03-F0E27032811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497950" y="5221687"/>
            <a:ext cx="176365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CA3B2E91-6F4E-DA2C-6926-26DDA86D9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09" y="4855938"/>
            <a:ext cx="731498" cy="7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13A5-065E-F3C9-D090-3FFE12C6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Replicating Data for Reporting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069D3F9-BFA6-EF38-C1DC-6E741D922336}"/>
              </a:ext>
            </a:extLst>
          </p:cNvPr>
          <p:cNvGrpSpPr/>
          <p:nvPr/>
        </p:nvGrpSpPr>
        <p:grpSpPr>
          <a:xfrm>
            <a:off x="8194426" y="2147558"/>
            <a:ext cx="1193893" cy="2015929"/>
            <a:chOff x="8194426" y="2147558"/>
            <a:chExt cx="1193893" cy="2015929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5BCA587D-480E-759F-BFC8-13E442CBB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94426" y="2147558"/>
              <a:ext cx="1193893" cy="1193893"/>
            </a:xfrm>
            <a:prstGeom prst="rect">
              <a:avLst/>
            </a:prstGeom>
          </p:spPr>
        </p:pic>
        <p:sp>
          <p:nvSpPr>
            <p:cNvPr id="46" name="TextBox 10">
              <a:extLst>
                <a:ext uri="{FF2B5EF4-FFF2-40B4-BE49-F238E27FC236}">
                  <a16:creationId xmlns:a16="http://schemas.microsoft.com/office/drawing/2014/main" id="{AA884483-68B7-F70F-ECC5-5BAAA6C24304}"/>
                </a:ext>
              </a:extLst>
            </p:cNvPr>
            <p:cNvSpPr txBox="1"/>
            <p:nvPr/>
          </p:nvSpPr>
          <p:spPr>
            <a:xfrm>
              <a:off x="8238592" y="3517156"/>
              <a:ext cx="11055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Reporting</a:t>
              </a:r>
            </a:p>
            <a:p>
              <a:pPr algn="ctr"/>
              <a:r>
                <a:rPr lang="en-US" dirty="0"/>
                <a:t>Database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17AEF9-0E1B-B60A-9B5C-A1D739E96F20}"/>
              </a:ext>
            </a:extLst>
          </p:cNvPr>
          <p:cNvGrpSpPr/>
          <p:nvPr/>
        </p:nvGrpSpPr>
        <p:grpSpPr>
          <a:xfrm>
            <a:off x="10020432" y="2140065"/>
            <a:ext cx="1206620" cy="2023422"/>
            <a:chOff x="10020432" y="2140065"/>
            <a:chExt cx="1206620" cy="202342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72E6020-ED01-5296-F1DD-A6C91CB90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432" y="2140065"/>
              <a:ext cx="1206620" cy="1193892"/>
            </a:xfrm>
            <a:prstGeom prst="rect">
              <a:avLst/>
            </a:prstGeom>
          </p:spPr>
        </p:pic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A09F88B1-81F2-75DB-87A9-601A8B214484}"/>
                </a:ext>
              </a:extLst>
            </p:cNvPr>
            <p:cNvSpPr txBox="1"/>
            <p:nvPr/>
          </p:nvSpPr>
          <p:spPr>
            <a:xfrm>
              <a:off x="10022424" y="3517156"/>
              <a:ext cx="12026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Reporting</a:t>
              </a:r>
            </a:p>
            <a:p>
              <a:pPr algn="ctr"/>
              <a:r>
                <a:rPr lang="en-US" dirty="0"/>
                <a:t>Dashboard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EAAB0C9-D2CD-8670-77D1-440E9F4F716F}"/>
              </a:ext>
            </a:extLst>
          </p:cNvPr>
          <p:cNvGrpSpPr/>
          <p:nvPr/>
        </p:nvGrpSpPr>
        <p:grpSpPr>
          <a:xfrm>
            <a:off x="964948" y="2140063"/>
            <a:ext cx="4834194" cy="2023425"/>
            <a:chOff x="964948" y="2140063"/>
            <a:chExt cx="4834194" cy="202342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4B23461-C8F2-BAA8-C052-0B088798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8912" y="2171483"/>
              <a:ext cx="1131057" cy="1131057"/>
            </a:xfrm>
            <a:prstGeom prst="rect">
              <a:avLst/>
            </a:prstGeom>
          </p:spPr>
        </p:pic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CD845736-CCCF-21AF-D553-EFEE797605DA}"/>
                </a:ext>
              </a:extLst>
            </p:cNvPr>
            <p:cNvSpPr txBox="1"/>
            <p:nvPr/>
          </p:nvSpPr>
          <p:spPr>
            <a:xfrm>
              <a:off x="964948" y="3517157"/>
              <a:ext cx="124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Web</a:t>
              </a:r>
            </a:p>
            <a:p>
              <a:pPr algn="ctr"/>
              <a:r>
                <a:rPr lang="en-US" dirty="0"/>
                <a:t>Application</a:t>
              </a:r>
            </a:p>
          </p:txBody>
        </p:sp>
        <p:pic>
          <p:nvPicPr>
            <p:cNvPr id="16" name="Picture 15" descr="A blue and white flag&#10;&#10;Description automatically generated with medium confidence">
              <a:extLst>
                <a:ext uri="{FF2B5EF4-FFF2-40B4-BE49-F238E27FC236}">
                  <a16:creationId xmlns:a16="http://schemas.microsoft.com/office/drawing/2014/main" id="{8D894C61-08E9-56A2-A25F-F6767E9DE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2" y="2140064"/>
              <a:ext cx="1131056" cy="1193893"/>
            </a:xfrm>
            <a:prstGeom prst="rect">
              <a:avLst/>
            </a:prstGeom>
          </p:spPr>
        </p:pic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7E9B1BDD-F93D-2AC8-050D-D0B9EC67F856}"/>
                </a:ext>
              </a:extLst>
            </p:cNvPr>
            <p:cNvSpPr txBox="1"/>
            <p:nvPr/>
          </p:nvSpPr>
          <p:spPr>
            <a:xfrm>
              <a:off x="2656539" y="3517156"/>
              <a:ext cx="1502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.NET</a:t>
              </a:r>
            </a:p>
            <a:p>
              <a:pPr algn="ctr"/>
              <a:r>
                <a:rPr lang="en-US" dirty="0"/>
                <a:t>Services Layer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2B08D33-B0EB-5616-E8E0-FA8AA2A79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5249" y="2140063"/>
              <a:ext cx="1193893" cy="1193893"/>
            </a:xfrm>
            <a:prstGeom prst="rect">
              <a:avLst/>
            </a:prstGeom>
          </p:spPr>
        </p:pic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44E6963C-C4C8-B9D2-E22A-09DF0913B81D}"/>
                </a:ext>
              </a:extLst>
            </p:cNvPr>
            <p:cNvSpPr txBox="1"/>
            <p:nvPr/>
          </p:nvSpPr>
          <p:spPr>
            <a:xfrm>
              <a:off x="4618030" y="3517156"/>
              <a:ext cx="11683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Primary</a:t>
              </a:r>
            </a:p>
            <a:p>
              <a:pPr algn="ctr"/>
              <a:r>
                <a:rPr lang="en-US" dirty="0"/>
                <a:t>Data Store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5498550-4239-73E1-1F9C-D1473EBA515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209969" y="2737012"/>
              <a:ext cx="593712" cy="74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0088A7-E558-F534-DB13-6F4F9B77B001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4004557" y="2737010"/>
              <a:ext cx="600692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7B365F-720F-A8CC-8E79-C38AD691A39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799142" y="2737009"/>
            <a:ext cx="600692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E6BC1E-D8F7-DA61-B01A-F1ADA11245C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638529" y="2737009"/>
            <a:ext cx="555897" cy="749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B422B364-E338-026C-2AB2-378FD33FE3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98" y="2853165"/>
            <a:ext cx="487679" cy="487679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DC645B-6624-3412-A423-05F1E14E0FD5}"/>
              </a:ext>
            </a:extLst>
          </p:cNvPr>
          <p:cNvCxnSpPr>
            <a:stCxn id="48" idx="1"/>
            <a:endCxn id="45" idx="3"/>
          </p:cNvCxnSpPr>
          <p:nvPr/>
        </p:nvCxnSpPr>
        <p:spPr>
          <a:xfrm flipH="1">
            <a:off x="9388319" y="2737011"/>
            <a:ext cx="632113" cy="749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4B57775-E983-78A3-D4A0-68597766BEA6}"/>
              </a:ext>
            </a:extLst>
          </p:cNvPr>
          <p:cNvGrpSpPr/>
          <p:nvPr/>
        </p:nvGrpSpPr>
        <p:grpSpPr>
          <a:xfrm>
            <a:off x="6245712" y="2171484"/>
            <a:ext cx="1392817" cy="1992003"/>
            <a:chOff x="6245712" y="2171484"/>
            <a:chExt cx="1392817" cy="199200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CFA96B-EFBA-F9A0-8EF0-9353E1139A7C}"/>
                </a:ext>
              </a:extLst>
            </p:cNvPr>
            <p:cNvGrpSpPr/>
            <p:nvPr/>
          </p:nvGrpSpPr>
          <p:grpSpPr>
            <a:xfrm>
              <a:off x="6245712" y="2171484"/>
              <a:ext cx="1392817" cy="1992003"/>
              <a:chOff x="6245712" y="2171484"/>
              <a:chExt cx="1392817" cy="1992003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4D778D27-FA28-0FF0-151C-3DA2A257F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31257" y="2171484"/>
                <a:ext cx="1131056" cy="1131056"/>
              </a:xfrm>
              <a:prstGeom prst="rect">
                <a:avLst/>
              </a:prstGeom>
            </p:spPr>
          </p:pic>
          <p:sp>
            <p:nvSpPr>
              <p:cNvPr id="25" name="TextBox 10">
                <a:extLst>
                  <a:ext uri="{FF2B5EF4-FFF2-40B4-BE49-F238E27FC236}">
                    <a16:creationId xmlns:a16="http://schemas.microsoft.com/office/drawing/2014/main" id="{DB4A0A89-5388-DD6E-F598-21F2DF1EB7E7}"/>
                  </a:ext>
                </a:extLst>
              </p:cNvPr>
              <p:cNvSpPr txBox="1"/>
              <p:nvPr/>
            </p:nvSpPr>
            <p:spPr>
              <a:xfrm>
                <a:off x="6245712" y="3517156"/>
                <a:ext cx="13928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Change Feed</a:t>
                </a:r>
              </a:p>
              <a:p>
                <a:pPr algn="ctr"/>
                <a:r>
                  <a:rPr lang="en-US" dirty="0"/>
                  <a:t>Monitor</a:t>
                </a:r>
              </a:p>
            </p:txBody>
          </p:sp>
        </p:grp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DDEA4D8-6BDE-117F-9DEB-044931A49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502" y="2963002"/>
              <a:ext cx="106190" cy="268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3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2D6-F98C-00A6-BBC1-D0EDFBC0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Reporting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875532-765D-82D7-CD2E-2A3E42C66003}"/>
              </a:ext>
            </a:extLst>
          </p:cNvPr>
          <p:cNvGrpSpPr/>
          <p:nvPr/>
        </p:nvGrpSpPr>
        <p:grpSpPr>
          <a:xfrm>
            <a:off x="1690976" y="1817095"/>
            <a:ext cx="1546770" cy="1469608"/>
            <a:chOff x="1690976" y="1817095"/>
            <a:chExt cx="1546770" cy="1469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4FF54C-04E9-08C1-6076-72D2DD0CA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52" y="1817095"/>
              <a:ext cx="1118219" cy="113105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615C75-BB45-DDAB-5DD5-D956E766406B}"/>
                </a:ext>
              </a:extLst>
            </p:cNvPr>
            <p:cNvSpPr txBox="1"/>
            <p:nvPr/>
          </p:nvSpPr>
          <p:spPr>
            <a:xfrm>
              <a:off x="1690976" y="2948149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Medical Student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399CF9-9233-4D23-25F3-08D9D266273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23471" y="2382622"/>
            <a:ext cx="584097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529822-E3F4-53D2-8B9B-8A1F886755FB}"/>
              </a:ext>
            </a:extLst>
          </p:cNvPr>
          <p:cNvGrpSpPr/>
          <p:nvPr/>
        </p:nvGrpSpPr>
        <p:grpSpPr>
          <a:xfrm>
            <a:off x="3692776" y="2948149"/>
            <a:ext cx="1131054" cy="2404072"/>
            <a:chOff x="3692776" y="2948149"/>
            <a:chExt cx="1131054" cy="240407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23A41C-9494-84F1-5C6E-2A62DDD930D8}"/>
                </a:ext>
              </a:extLst>
            </p:cNvPr>
            <p:cNvGrpSpPr/>
            <p:nvPr/>
          </p:nvGrpSpPr>
          <p:grpSpPr>
            <a:xfrm>
              <a:off x="3692776" y="3636392"/>
              <a:ext cx="1131054" cy="1715829"/>
              <a:chOff x="3692776" y="3636392"/>
              <a:chExt cx="1131054" cy="1715829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F52686E8-6C9A-0EA9-695E-AEB7CBF76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92776" y="3636392"/>
                <a:ext cx="1131054" cy="113105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E6ED38-58E9-DE92-42A1-CB8296903CB8}"/>
                  </a:ext>
                </a:extLst>
              </p:cNvPr>
              <p:cNvSpPr txBox="1"/>
              <p:nvPr/>
            </p:nvSpPr>
            <p:spPr>
              <a:xfrm>
                <a:off x="3700253" y="4767446"/>
                <a:ext cx="11235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Application</a:t>
                </a:r>
              </a:p>
              <a:p>
                <a:pPr algn="ctr"/>
                <a:r>
                  <a:rPr lang="en-US" sz="1600" dirty="0"/>
                  <a:t>Database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B815FEC-CC8A-35E9-9974-7BAE5504211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258302" y="2948149"/>
              <a:ext cx="1" cy="68824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1A64C9-13BA-3705-88AF-3C75004458A8}"/>
              </a:ext>
            </a:extLst>
          </p:cNvPr>
          <p:cNvGrpSpPr/>
          <p:nvPr/>
        </p:nvGrpSpPr>
        <p:grpSpPr>
          <a:xfrm>
            <a:off x="6672914" y="3636393"/>
            <a:ext cx="1776524" cy="1469607"/>
            <a:chOff x="6672914" y="3636393"/>
            <a:chExt cx="1776524" cy="146960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F675256-2F33-3F28-0572-B2F687785FF4}"/>
                </a:ext>
              </a:extLst>
            </p:cNvPr>
            <p:cNvGrpSpPr/>
            <p:nvPr/>
          </p:nvGrpSpPr>
          <p:grpSpPr>
            <a:xfrm>
              <a:off x="7318385" y="3636393"/>
              <a:ext cx="1131053" cy="1469607"/>
              <a:chOff x="7318385" y="3636393"/>
              <a:chExt cx="1131053" cy="1469607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5D3556-891E-B88D-ABEE-7015D29F2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318385" y="3636393"/>
                <a:ext cx="1131053" cy="1131053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B44109-98FA-5D18-3EA2-4DD446583762}"/>
                  </a:ext>
                </a:extLst>
              </p:cNvPr>
              <p:cNvSpPr txBox="1"/>
              <p:nvPr/>
            </p:nvSpPr>
            <p:spPr>
              <a:xfrm>
                <a:off x="7440488" y="4767446"/>
                <a:ext cx="886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Answers</a:t>
                </a: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2B15CD4-69DC-7C85-2EB0-579C3E0CE2D6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672914" y="4201918"/>
              <a:ext cx="645471" cy="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2C66DE-1C6F-A98A-E330-AA42974219A2}"/>
              </a:ext>
            </a:extLst>
          </p:cNvPr>
          <p:cNvGrpSpPr/>
          <p:nvPr/>
        </p:nvGrpSpPr>
        <p:grpSpPr>
          <a:xfrm>
            <a:off x="3692774" y="1817095"/>
            <a:ext cx="1517596" cy="1696580"/>
            <a:chOff x="3692774" y="1817095"/>
            <a:chExt cx="1517596" cy="169658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B9B5F18-DB7E-D3C2-E712-5FA6A296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92774" y="1817095"/>
              <a:ext cx="1131056" cy="113105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BABC38-63D7-7391-3329-1D83243348E0}"/>
                </a:ext>
              </a:extLst>
            </p:cNvPr>
            <p:cNvSpPr txBox="1"/>
            <p:nvPr/>
          </p:nvSpPr>
          <p:spPr>
            <a:xfrm>
              <a:off x="4345518" y="2928900"/>
              <a:ext cx="8648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Testing</a:t>
              </a:r>
            </a:p>
            <a:p>
              <a:r>
                <a:rPr lang="en-US" sz="1600" dirty="0"/>
                <a:t>Website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96D25B-B3DB-104A-7393-B377D3FD3B0A}"/>
              </a:ext>
            </a:extLst>
          </p:cNvPr>
          <p:cNvGrpSpPr/>
          <p:nvPr/>
        </p:nvGrpSpPr>
        <p:grpSpPr>
          <a:xfrm>
            <a:off x="4823830" y="1817095"/>
            <a:ext cx="5462917" cy="1696581"/>
            <a:chOff x="4823830" y="1817095"/>
            <a:chExt cx="5462917" cy="169658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FC61CBD-D878-5321-2ED6-C4325438A132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4823830" y="2382623"/>
              <a:ext cx="66930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B631AF-4092-3B1D-9B4F-204473EAAFE3}"/>
                </a:ext>
              </a:extLst>
            </p:cNvPr>
            <p:cNvGrpSpPr/>
            <p:nvPr/>
          </p:nvGrpSpPr>
          <p:grpSpPr>
            <a:xfrm>
              <a:off x="5493133" y="1817095"/>
              <a:ext cx="4793614" cy="1696581"/>
              <a:chOff x="5493133" y="1817095"/>
              <a:chExt cx="4793614" cy="169658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4D4A26A-458E-83AC-4685-EEA83C66A50D}"/>
                  </a:ext>
                </a:extLst>
              </p:cNvPr>
              <p:cNvGrpSpPr/>
              <p:nvPr/>
            </p:nvGrpSpPr>
            <p:grpSpPr>
              <a:xfrm>
                <a:off x="7096709" y="1817095"/>
                <a:ext cx="1574405" cy="1469608"/>
                <a:chOff x="7096709" y="1817095"/>
                <a:chExt cx="1574405" cy="1469608"/>
              </a:xfrm>
            </p:grpSpPr>
            <p:pic>
              <p:nvPicPr>
                <p:cNvPr id="14" name="Graphic 13">
                  <a:extLst>
                    <a:ext uri="{FF2B5EF4-FFF2-40B4-BE49-F238E27FC236}">
                      <a16:creationId xmlns:a16="http://schemas.microsoft.com/office/drawing/2014/main" id="{768C4D30-94C0-0718-C1E5-E9F3D80671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8385" y="1817095"/>
                  <a:ext cx="1131054" cy="1131054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789654-EB1D-D4CC-AB09-02CE5BBE806D}"/>
                    </a:ext>
                  </a:extLst>
                </p:cNvPr>
                <p:cNvSpPr txBox="1"/>
                <p:nvPr/>
              </p:nvSpPr>
              <p:spPr>
                <a:xfrm>
                  <a:off x="7096709" y="2948149"/>
                  <a:ext cx="15744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Stream Analytics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5D9BF3D-C4FC-BEAE-D839-0808D28E1792}"/>
                  </a:ext>
                </a:extLst>
              </p:cNvPr>
              <p:cNvGrpSpPr/>
              <p:nvPr/>
            </p:nvGrpSpPr>
            <p:grpSpPr>
              <a:xfrm>
                <a:off x="9143635" y="1817095"/>
                <a:ext cx="1143112" cy="1469608"/>
                <a:chOff x="9143635" y="1817095"/>
                <a:chExt cx="1143112" cy="146960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07BD766-E45A-3220-F0CB-238CC2DC5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3635" y="1817095"/>
                  <a:ext cx="1143112" cy="1131054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3CB88A8-BD54-3A47-0FEA-E3636467BD30}"/>
                    </a:ext>
                  </a:extLst>
                </p:cNvPr>
                <p:cNvSpPr txBox="1"/>
                <p:nvPr/>
              </p:nvSpPr>
              <p:spPr>
                <a:xfrm>
                  <a:off x="9252724" y="2948149"/>
                  <a:ext cx="9249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Power BI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526E9C0-A452-967D-C401-23FD7FEBB8EA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6624189" y="2382623"/>
                <a:ext cx="669303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D32E0E-1F5A-88BF-6F94-B2FD0B7D558F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>
                <a:off x="8559538" y="2382622"/>
                <a:ext cx="584097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4E72D6A-C1A6-492A-EDC8-39FB1ACF972F}"/>
                  </a:ext>
                </a:extLst>
              </p:cNvPr>
              <p:cNvGrpSpPr/>
              <p:nvPr/>
            </p:nvGrpSpPr>
            <p:grpSpPr>
              <a:xfrm>
                <a:off x="5493133" y="1817095"/>
                <a:ext cx="1266714" cy="1696581"/>
                <a:chOff x="5493133" y="1817095"/>
                <a:chExt cx="1266714" cy="1696581"/>
              </a:xfrm>
            </p:grpSpPr>
            <p:pic>
              <p:nvPicPr>
                <p:cNvPr id="10" name="Graphic 9">
                  <a:extLst>
                    <a:ext uri="{FF2B5EF4-FFF2-40B4-BE49-F238E27FC236}">
                      <a16:creationId xmlns:a16="http://schemas.microsoft.com/office/drawing/2014/main" id="{288DC969-CE65-8456-A78C-997856F79A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133" y="1817095"/>
                  <a:ext cx="1131056" cy="1131056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C1590E-CEEC-DEC9-3776-82B28037BF40}"/>
                    </a:ext>
                  </a:extLst>
                </p:cNvPr>
                <p:cNvSpPr txBox="1"/>
                <p:nvPr/>
              </p:nvSpPr>
              <p:spPr>
                <a:xfrm>
                  <a:off x="6111015" y="2928901"/>
                  <a:ext cx="64883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Event</a:t>
                  </a:r>
                </a:p>
                <a:p>
                  <a:r>
                    <a:rPr lang="en-US" sz="1600" dirty="0"/>
                    <a:t>Hub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B923EF-EB80-1DF1-6B2B-6F2AC36C29AA}"/>
              </a:ext>
            </a:extLst>
          </p:cNvPr>
          <p:cNvGrpSpPr/>
          <p:nvPr/>
        </p:nvGrpSpPr>
        <p:grpSpPr>
          <a:xfrm>
            <a:off x="5221841" y="2948149"/>
            <a:ext cx="1579683" cy="2157851"/>
            <a:chOff x="5221841" y="2948149"/>
            <a:chExt cx="1579683" cy="215785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385C799-DA46-A298-167D-329B75CB28FE}"/>
                </a:ext>
              </a:extLst>
            </p:cNvPr>
            <p:cNvGrpSpPr/>
            <p:nvPr/>
          </p:nvGrpSpPr>
          <p:grpSpPr>
            <a:xfrm>
              <a:off x="5420505" y="2948149"/>
              <a:ext cx="1381019" cy="2157851"/>
              <a:chOff x="5420505" y="2948149"/>
              <a:chExt cx="1381019" cy="215785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E79C4ED-5214-B5A6-6DF6-58B2E296D6F3}"/>
                  </a:ext>
                </a:extLst>
              </p:cNvPr>
              <p:cNvGrpSpPr/>
              <p:nvPr/>
            </p:nvGrpSpPr>
            <p:grpSpPr>
              <a:xfrm>
                <a:off x="5420505" y="3636392"/>
                <a:ext cx="1381019" cy="1469608"/>
                <a:chOff x="5420505" y="3636392"/>
                <a:chExt cx="1381019" cy="1469608"/>
              </a:xfrm>
            </p:grpSpPr>
            <p:pic>
              <p:nvPicPr>
                <p:cNvPr id="12" name="Graphic 11">
                  <a:extLst>
                    <a:ext uri="{FF2B5EF4-FFF2-40B4-BE49-F238E27FC236}">
                      <a16:creationId xmlns:a16="http://schemas.microsoft.com/office/drawing/2014/main" id="{4682641E-335A-964C-24D5-06431360E7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3133" y="3636392"/>
                  <a:ext cx="1131055" cy="1131055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EDC821B-8AE8-65A0-D661-FE5F67F34BFA}"/>
                    </a:ext>
                  </a:extLst>
                </p:cNvPr>
                <p:cNvSpPr txBox="1"/>
                <p:nvPr/>
              </p:nvSpPr>
              <p:spPr>
                <a:xfrm>
                  <a:off x="5420505" y="4767446"/>
                  <a:ext cx="13810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Event Monitor</a:t>
                  </a: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A98B9F9-6B17-DDA1-1A81-BBC8D12F7FE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6058660" y="2948149"/>
                <a:ext cx="1" cy="688243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57C8B0DE-92DA-7F27-5152-2250D24D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1841" y="4415239"/>
              <a:ext cx="420481" cy="420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96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20A2104-C957-F874-09ED-BF2BFE02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9"/>
            <a:ext cx="12192000" cy="598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0875C-BC5F-9A78-84F3-3500B946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Glennis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138C4-A02C-A11D-4E4D-052C5405E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9" y="1604599"/>
            <a:ext cx="1079040" cy="10790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490677E-3185-D842-AE5A-7764B5E30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9203" y="1604599"/>
            <a:ext cx="977244" cy="10790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8185EBA-B992-04EB-0FE7-3BCABEB62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911" y="1646364"/>
            <a:ext cx="977244" cy="1079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896AD-FB65-14B5-0C46-EAC2ED0B8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19" y="1646364"/>
            <a:ext cx="921396" cy="10790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FBBBA72-3721-C836-D423-BC4C267FA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73992" y="1667245"/>
            <a:ext cx="939419" cy="10372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AFCAFC7-4C20-491A-E6C2-55521A0703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96479" y="1604599"/>
            <a:ext cx="962025" cy="1076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830750-9536-51C8-BF20-4854FC7B89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68" y="1646364"/>
            <a:ext cx="1034560" cy="10345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5C01CE-172C-EE5A-E146-DDA05EC7DA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75" y="1667245"/>
            <a:ext cx="1015435" cy="10136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05C179-15F5-B743-087E-14D581F163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774" y="1688128"/>
            <a:ext cx="1002526" cy="10372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BF1453-575E-53D2-B3B5-75D9C6EA2E4A}"/>
              </a:ext>
            </a:extLst>
          </p:cNvPr>
          <p:cNvSpPr txBox="1"/>
          <p:nvPr/>
        </p:nvSpPr>
        <p:spPr>
          <a:xfrm>
            <a:off x="518926" y="2805139"/>
            <a:ext cx="99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6B7A1-1279-021D-6837-6343D65C0F2A}"/>
              </a:ext>
            </a:extLst>
          </p:cNvPr>
          <p:cNvSpPr txBox="1"/>
          <p:nvPr/>
        </p:nvSpPr>
        <p:spPr>
          <a:xfrm>
            <a:off x="2010051" y="281209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AD291F-743D-515F-A147-3BE23DE773E8}"/>
              </a:ext>
            </a:extLst>
          </p:cNvPr>
          <p:cNvSpPr txBox="1"/>
          <p:nvPr/>
        </p:nvSpPr>
        <p:spPr>
          <a:xfrm>
            <a:off x="3059550" y="2812095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Leasing &amp;</a:t>
            </a:r>
          </a:p>
          <a:p>
            <a:pPr algn="ctr"/>
            <a:r>
              <a:rPr lang="en-US" dirty="0"/>
              <a:t>Billing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A66A5-6373-C262-D31F-D85669F1E91A}"/>
              </a:ext>
            </a:extLst>
          </p:cNvPr>
          <p:cNvSpPr txBox="1"/>
          <p:nvPr/>
        </p:nvSpPr>
        <p:spPr>
          <a:xfrm>
            <a:off x="4359456" y="2812095"/>
            <a:ext cx="997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Resident</a:t>
            </a:r>
          </a:p>
          <a:p>
            <a:pPr algn="ctr"/>
            <a:r>
              <a:rPr lang="en-US" dirty="0"/>
              <a:t>Care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041E51-E656-2B49-7F61-86B95AD95AE5}"/>
              </a:ext>
            </a:extLst>
          </p:cNvPr>
          <p:cNvSpPr txBox="1"/>
          <p:nvPr/>
        </p:nvSpPr>
        <p:spPr>
          <a:xfrm>
            <a:off x="5699823" y="2812095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eMAR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58D63-A635-9559-8E78-B12E754E03CD}"/>
              </a:ext>
            </a:extLst>
          </p:cNvPr>
          <p:cNvSpPr txBox="1"/>
          <p:nvPr/>
        </p:nvSpPr>
        <p:spPr>
          <a:xfrm>
            <a:off x="6757747" y="2785204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Resident</a:t>
            </a:r>
          </a:p>
          <a:p>
            <a:pPr algn="ctr"/>
            <a:r>
              <a:rPr lang="en-US" dirty="0"/>
              <a:t>Experience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7F087-89D4-8885-8DF3-A7D79AE54D3C}"/>
              </a:ext>
            </a:extLst>
          </p:cNvPr>
          <p:cNvSpPr txBox="1"/>
          <p:nvPr/>
        </p:nvSpPr>
        <p:spPr>
          <a:xfrm>
            <a:off x="8211756" y="273903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A3F72-479E-17D3-2B59-00ED2686D99C}"/>
              </a:ext>
            </a:extLst>
          </p:cNvPr>
          <p:cNvSpPr txBox="1"/>
          <p:nvPr/>
        </p:nvSpPr>
        <p:spPr>
          <a:xfrm>
            <a:off x="9360799" y="2739038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Financials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CBCE8-B7B1-4413-F90F-EC4B936B79FA}"/>
              </a:ext>
            </a:extLst>
          </p:cNvPr>
          <p:cNvSpPr txBox="1"/>
          <p:nvPr/>
        </p:nvSpPr>
        <p:spPr>
          <a:xfrm>
            <a:off x="10759888" y="2739038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Insights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55763A5-A807-168B-8D11-8752587690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54" y="3900686"/>
            <a:ext cx="1724674" cy="17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20A2104-C957-F874-09ED-BF2BFE02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9"/>
            <a:ext cx="12192000" cy="598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0875C-BC5F-9A78-84F3-3500B946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Glennis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138C4-A02C-A11D-4E4D-052C5405E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9" y="1604599"/>
            <a:ext cx="1079040" cy="10790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490677E-3185-D842-AE5A-7764B5E30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9203" y="1604599"/>
            <a:ext cx="977244" cy="10790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8185EBA-B992-04EB-0FE7-3BCABEB62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911" y="1646364"/>
            <a:ext cx="977244" cy="1079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896AD-FB65-14B5-0C46-EAC2ED0B8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19" y="1646364"/>
            <a:ext cx="921396" cy="10790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FBBBA72-3721-C836-D423-BC4C267FA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73992" y="1667245"/>
            <a:ext cx="939419" cy="10372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AFCAFC7-4C20-491A-E6C2-55521A0703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96479" y="1604599"/>
            <a:ext cx="962025" cy="1076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830750-9536-51C8-BF20-4854FC7B89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68" y="1646364"/>
            <a:ext cx="1034560" cy="10345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5C01CE-172C-EE5A-E146-DDA05EC7DA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75" y="1667245"/>
            <a:ext cx="1015435" cy="10136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05C179-15F5-B743-087E-14D581F163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774" y="1688128"/>
            <a:ext cx="1002526" cy="10372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BF1453-575E-53D2-B3B5-75D9C6EA2E4A}"/>
              </a:ext>
            </a:extLst>
          </p:cNvPr>
          <p:cNvSpPr txBox="1"/>
          <p:nvPr/>
        </p:nvSpPr>
        <p:spPr>
          <a:xfrm>
            <a:off x="518926" y="2805139"/>
            <a:ext cx="99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6B7A1-1279-021D-6837-6343D65C0F2A}"/>
              </a:ext>
            </a:extLst>
          </p:cNvPr>
          <p:cNvSpPr txBox="1"/>
          <p:nvPr/>
        </p:nvSpPr>
        <p:spPr>
          <a:xfrm>
            <a:off x="2010051" y="281209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AD291F-743D-515F-A147-3BE23DE773E8}"/>
              </a:ext>
            </a:extLst>
          </p:cNvPr>
          <p:cNvSpPr txBox="1"/>
          <p:nvPr/>
        </p:nvSpPr>
        <p:spPr>
          <a:xfrm>
            <a:off x="3059550" y="2812095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Leasing &amp;</a:t>
            </a:r>
          </a:p>
          <a:p>
            <a:pPr algn="ctr"/>
            <a:r>
              <a:rPr lang="en-US" dirty="0"/>
              <a:t>Billing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A66A5-6373-C262-D31F-D85669F1E91A}"/>
              </a:ext>
            </a:extLst>
          </p:cNvPr>
          <p:cNvSpPr txBox="1"/>
          <p:nvPr/>
        </p:nvSpPr>
        <p:spPr>
          <a:xfrm>
            <a:off x="4359456" y="2812095"/>
            <a:ext cx="997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Resident</a:t>
            </a:r>
          </a:p>
          <a:p>
            <a:pPr algn="ctr"/>
            <a:r>
              <a:rPr lang="en-US" dirty="0"/>
              <a:t>Care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041E51-E656-2B49-7F61-86B95AD95AE5}"/>
              </a:ext>
            </a:extLst>
          </p:cNvPr>
          <p:cNvSpPr txBox="1"/>
          <p:nvPr/>
        </p:nvSpPr>
        <p:spPr>
          <a:xfrm>
            <a:off x="5699823" y="2812095"/>
            <a:ext cx="7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eMAR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58D63-A635-9559-8E78-B12E754E03CD}"/>
              </a:ext>
            </a:extLst>
          </p:cNvPr>
          <p:cNvSpPr txBox="1"/>
          <p:nvPr/>
        </p:nvSpPr>
        <p:spPr>
          <a:xfrm>
            <a:off x="6757747" y="2785204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Resident</a:t>
            </a:r>
          </a:p>
          <a:p>
            <a:pPr algn="ctr"/>
            <a:r>
              <a:rPr lang="en-US" dirty="0"/>
              <a:t>Experience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7F087-89D4-8885-8DF3-A7D79AE54D3C}"/>
              </a:ext>
            </a:extLst>
          </p:cNvPr>
          <p:cNvSpPr txBox="1"/>
          <p:nvPr/>
        </p:nvSpPr>
        <p:spPr>
          <a:xfrm>
            <a:off x="8211756" y="273903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A3F72-479E-17D3-2B59-00ED2686D99C}"/>
              </a:ext>
            </a:extLst>
          </p:cNvPr>
          <p:cNvSpPr txBox="1"/>
          <p:nvPr/>
        </p:nvSpPr>
        <p:spPr>
          <a:xfrm>
            <a:off x="9360799" y="2739038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Financials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CBCE8-B7B1-4413-F90F-EC4B936B79FA}"/>
              </a:ext>
            </a:extLst>
          </p:cNvPr>
          <p:cNvSpPr txBox="1"/>
          <p:nvPr/>
        </p:nvSpPr>
        <p:spPr>
          <a:xfrm>
            <a:off x="10759888" y="2739038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Insights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55763A5-A807-168B-8D11-8752587690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54" y="3900686"/>
            <a:ext cx="1724674" cy="1724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FDEEF-4CD8-D9C1-EF29-A7F8FC79C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14" y="1405414"/>
            <a:ext cx="4047171" cy="404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5.55112E-17 L 0.41641 0.25139 " pathEditMode="relative" rAng="0" ptsTypes="AA">
                                      <p:cBhvr>
                                        <p:cTn id="6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20" y="1256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198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Kamerik205 8</vt:lpstr>
      <vt:lpstr>Office Theme</vt:lpstr>
      <vt:lpstr>Custom Design</vt:lpstr>
      <vt:lpstr>PowerPoint Presentation</vt:lpstr>
      <vt:lpstr>PowerPoint Presentation</vt:lpstr>
      <vt:lpstr>Random Quote Generator</vt:lpstr>
      <vt:lpstr>Random Quote Generator</vt:lpstr>
      <vt:lpstr>Random Quote Generator</vt:lpstr>
      <vt:lpstr>Replicating Data for Reporting</vt:lpstr>
      <vt:lpstr>Real-Time Reporting</vt:lpstr>
      <vt:lpstr>Glennis Platform</vt:lpstr>
      <vt:lpstr>Glennis Platform</vt:lpstr>
      <vt:lpstr>Glennis Platform</vt:lpstr>
      <vt:lpstr>Glennis Platform</vt:lpstr>
      <vt:lpstr>PowerPoint Presentation</vt:lpstr>
      <vt:lpstr>Glennis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Green</dc:creator>
  <cp:lastModifiedBy>Chad Green</cp:lastModifiedBy>
  <cp:revision>12</cp:revision>
  <dcterms:created xsi:type="dcterms:W3CDTF">2022-08-29T04:19:38Z</dcterms:created>
  <dcterms:modified xsi:type="dcterms:W3CDTF">2022-08-30T04:59:36Z</dcterms:modified>
</cp:coreProperties>
</file>