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sldIdLst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043B-6224-465D-0F7B-4852EE2CA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79079-944B-0095-130F-3278D6BDA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66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53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30CA-596E-9F1D-F9FF-940D0F44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9D81-DD48-8ACD-F4AE-ACB15ED02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7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EAEC-B95C-65BC-4502-7D97E3C0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6EA22-1829-9873-41BB-2AC84387A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339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9A05-1D32-B2BB-6DFD-5E8D0587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B571-2A63-6AAB-43A9-382834172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7DC5E-E2D6-9942-3C2B-7BD7FDAB6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443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69A1-55DC-DC50-87BF-D5BDB70A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CA8FD-8E4B-DC37-0FA9-9CCB5049C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4DE6B-8608-EC30-2A21-442ED52D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71EC2-6478-BAB1-9AFA-F03593761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B5CAE-6CFF-DF5F-15F6-D2944FD79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880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E317-2F3D-7689-9B75-7823A6F4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05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53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F2DC-633B-7099-E55B-E7F0C97D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66C9-99F8-1F9A-FB0F-D6209572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B37DD-B752-0452-3037-99E6CF38B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58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1AB9-C489-81EE-3666-C42F2F15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C6C9B-AD44-2D57-249F-B432EA500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5DCE6-1C6A-6470-4FD9-96DCECE49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00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73602-DAB9-2CE3-D538-F5E54C45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A6F94-FC8D-2818-E06B-1C1361394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C5283-5200-7717-EAC2-3BBC1DB4564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6501793"/>
            <a:ext cx="970684" cy="254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050781-B5CD-B274-A77F-5FEF2B5DDEF1}"/>
              </a:ext>
            </a:extLst>
          </p:cNvPr>
          <p:cNvSpPr txBox="1"/>
          <p:nvPr userDrawn="1"/>
        </p:nvSpPr>
        <p:spPr>
          <a:xfrm>
            <a:off x="5432956" y="6437735"/>
            <a:ext cx="1318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kern="1200" dirty="0">
                <a:solidFill>
                  <a:srgbClr val="727272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0F9C1C-A238-782E-AF20-46AC9413286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910" y="6484405"/>
            <a:ext cx="1103096" cy="28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2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amerik205 8" panose="020B08030306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32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25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1290-152D-9856-9431-FCF8DB7B3042}"/>
              </a:ext>
            </a:extLst>
          </p:cNvPr>
          <p:cNvSpPr txBox="1">
            <a:spLocks/>
          </p:cNvSpPr>
          <p:nvPr/>
        </p:nvSpPr>
        <p:spPr>
          <a:xfrm>
            <a:off x="286265" y="241558"/>
            <a:ext cx="11619470" cy="6975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Kamerik205 8" panose="020B08030306000200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Who is Chad Green?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3020B-AC26-D86D-1EAF-869EDD54C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51" y="0"/>
            <a:ext cx="5141249" cy="685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FD8C10-BBF0-6653-672F-C192567DE635}"/>
              </a:ext>
            </a:extLst>
          </p:cNvPr>
          <p:cNvSpPr txBox="1">
            <a:spLocks/>
          </p:cNvSpPr>
          <p:nvPr/>
        </p:nvSpPr>
        <p:spPr>
          <a:xfrm>
            <a:off x="765175" y="1638152"/>
            <a:ext cx="6177967" cy="35961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/>
                </a:solidFill>
              </a:rPr>
              <a:t>chadgreen@chadgreen.com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/>
                </a:solidFill>
              </a:rPr>
              <a:t>TaleLearnCode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/>
                </a:solidFill>
              </a:rPr>
              <a:t>ChadGreen.com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>
                <a:solidFill>
                  <a:schemeClr val="tx1"/>
                </a:solidFill>
              </a:rPr>
              <a:t>ChadGreen</a:t>
            </a:r>
            <a:r>
              <a:rPr lang="en-US" sz="4000" dirty="0">
                <a:solidFill>
                  <a:schemeClr val="tx1"/>
                </a:solidFill>
              </a:rPr>
              <a:t> &amp; TaleLearnCode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>
                <a:solidFill>
                  <a:schemeClr val="tx1"/>
                </a:solidFill>
              </a:rPr>
              <a:t>ChadwickEGreen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02CBD-C150-AA70-BD46-E205EA758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7" y="1776928"/>
            <a:ext cx="489978" cy="450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85D3AA-A066-8552-4DC5-D07713A30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6" y="2435063"/>
            <a:ext cx="480742" cy="480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266C0-A676-6D29-FE6F-B5DA169D5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6" y="3011339"/>
            <a:ext cx="489978" cy="489978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9718DA-9C5A-10CC-BCD3-AFF676192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6" y="3727672"/>
            <a:ext cx="480742" cy="480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4FDA20-F69A-56A8-FCFA-AE67D384C7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1" y="4365792"/>
            <a:ext cx="445655" cy="445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76DD6D-44CE-3CD8-D573-239CBC4AB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1" y="5171221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4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6F70-FE6F-26E2-DC99-98BF3C45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5A2A-7828-E096-A597-60D6351D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15215"/>
      </p:ext>
    </p:extLst>
  </p:cSld>
  <p:clrMapOvr>
    <a:masterClrMapping/>
  </p:clrMapOvr>
</p:sld>
</file>

<file path=ppt/theme/theme1.xml><?xml version="1.0" encoding="utf-8"?>
<a:theme xmlns:a="http://schemas.openxmlformats.org/drawingml/2006/main" name="TaleLearnCo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Kamerik205 8</vt:lpstr>
      <vt:lpstr>TaleLearnCode</vt:lpstr>
      <vt:lpstr>Title Slide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Green</dc:creator>
  <cp:lastModifiedBy>Chad Green</cp:lastModifiedBy>
  <cp:revision>2</cp:revision>
  <dcterms:created xsi:type="dcterms:W3CDTF">2023-11-19T00:00:57Z</dcterms:created>
  <dcterms:modified xsi:type="dcterms:W3CDTF">2023-11-19T00:03:21Z</dcterms:modified>
</cp:coreProperties>
</file>