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9969-5867-4891-9245-9D718429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2FEA7-CBA2-441A-89CF-D06584B2C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84A5EF3-849A-4B1C-B8FB-99F9EC2A3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5047" y="6425175"/>
            <a:ext cx="4101905" cy="327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Building a .NET Application Using Azure Cosmos DB</a:t>
            </a:r>
          </a:p>
        </p:txBody>
      </p:sp>
    </p:spTree>
    <p:extLst>
      <p:ext uri="{BB962C8B-B14F-4D97-AF65-F5344CB8AC3E}">
        <p14:creationId xmlns:p14="http://schemas.microsoft.com/office/powerpoint/2010/main" val="161152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A493-0D7B-4303-A235-70819D82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BF2CC-2671-436D-8D51-BDE55644A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528DBEF-B651-46A1-8B1A-9FFE5A964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5047" y="6425175"/>
            <a:ext cx="4101905" cy="327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Building a .NET Application Using Azure Cosmos DB</a:t>
            </a:r>
          </a:p>
        </p:txBody>
      </p:sp>
    </p:spTree>
    <p:extLst>
      <p:ext uri="{BB962C8B-B14F-4D97-AF65-F5344CB8AC3E}">
        <p14:creationId xmlns:p14="http://schemas.microsoft.com/office/powerpoint/2010/main" val="400362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6B032-BADB-4A3C-8232-050DF4E6D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435D7-E6E2-4B27-856A-4F498DA4C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5A751-3BC0-47FD-B505-65032683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5047" y="6425175"/>
            <a:ext cx="4101905" cy="327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Building a .NET Application Using Azure Cosmos DB</a:t>
            </a:r>
          </a:p>
        </p:txBody>
      </p:sp>
    </p:spTree>
    <p:extLst>
      <p:ext uri="{BB962C8B-B14F-4D97-AF65-F5344CB8AC3E}">
        <p14:creationId xmlns:p14="http://schemas.microsoft.com/office/powerpoint/2010/main" val="47095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A977-C41A-431C-9C22-43F1D01F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106CD-9257-463F-BFD2-7A8B36D56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0D6DB-EA38-4AC3-B256-CC01F597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8CA1-5A25-4726-9189-17B799F3982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8D656-8076-4808-915B-5DBEAE0A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1D39D-B372-4D39-A948-F5092641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8D75-464A-4144-B378-D8A7520D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8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5C24-4A08-4E58-B386-85880C6A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07E3E-6D95-47CC-886E-54E1BA847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4E44-5F04-42D1-BBB7-1069BC02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8CA1-5A25-4726-9189-17B799F3982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49EF-0B6C-4132-B063-F11A6A49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D8EED-30A7-4BDE-BDB5-6A7C645A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8D75-464A-4144-B378-D8A7520D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8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A00FF-666E-4E4E-9C25-82B771A4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8CA1-5A25-4726-9189-17B799F3982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286E0-DDB8-4848-882B-B300D44D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87C14-9AD9-496A-97E9-59A11E15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8D75-464A-4144-B378-D8A7520D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95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9F39-A94B-4836-BB5D-4C29F99C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60348-BC16-4FD6-A981-E8EB2FF92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BC48D-37C7-43DC-BAA2-9455BA62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8CA1-5A25-4726-9189-17B799F3982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0A29-E235-4EA2-B3CD-CBA7390A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98AD9-5D80-4403-B9F1-2630DFF8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8D75-464A-4144-B378-D8A7520D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455C0-2204-46D6-8073-95C67EF52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ECE0A-3B0B-44A0-BDD9-24FF993F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77BE-E418-4014-AB30-1A064190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8CA1-5A25-4726-9189-17B799F3982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A0889-6DF5-4198-BA6D-059958D1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4BAB2-BD6D-4719-A83D-BB90352E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8D75-464A-4144-B378-D8A7520D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6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690-52C1-4488-A98D-491EE5C6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E95F-B375-441C-8F6C-0C6016A59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22DBC2-8C95-4921-A4E0-C6E5DCE45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5047" y="6425175"/>
            <a:ext cx="4101905" cy="327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Building a .NET Application Using Azure Cosmos DB</a:t>
            </a:r>
          </a:p>
        </p:txBody>
      </p:sp>
    </p:spTree>
    <p:extLst>
      <p:ext uri="{BB962C8B-B14F-4D97-AF65-F5344CB8AC3E}">
        <p14:creationId xmlns:p14="http://schemas.microsoft.com/office/powerpoint/2010/main" val="265564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BECE-7A4D-4598-B579-14F8B619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93DCE-7AC7-4081-AAF8-0FA4C04A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89E8191-F1F3-42AB-B8F3-68AF13C0D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5047" y="6425175"/>
            <a:ext cx="4101905" cy="327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Building a .NET Application Using Azure Cosmos DB</a:t>
            </a:r>
          </a:p>
        </p:txBody>
      </p:sp>
    </p:spTree>
    <p:extLst>
      <p:ext uri="{BB962C8B-B14F-4D97-AF65-F5344CB8AC3E}">
        <p14:creationId xmlns:p14="http://schemas.microsoft.com/office/powerpoint/2010/main" val="14562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3188-83FD-4DEA-9B9C-DD9153E3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A3CA-C59A-4377-B4D3-B10E491BE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6BA64-8C31-407E-8EE2-F4907AD13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05AC3D-96F9-42A0-8777-DEFD375C9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5047" y="6425175"/>
            <a:ext cx="4101905" cy="327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Building a .NET Application Using Azure Cosmos DB</a:t>
            </a:r>
          </a:p>
        </p:txBody>
      </p:sp>
    </p:spTree>
    <p:extLst>
      <p:ext uri="{BB962C8B-B14F-4D97-AF65-F5344CB8AC3E}">
        <p14:creationId xmlns:p14="http://schemas.microsoft.com/office/powerpoint/2010/main" val="142189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7712-03A2-4BB5-B056-33CB7DD6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B45BE-DF74-4DAB-AE00-8EB547C5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5700B-C535-4B5E-BD53-06AD0DA65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703E-1F30-432F-A71B-3F0AE93AD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8DDFE-190F-4E27-978B-CEE5A4C2B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3023F73-B900-4704-AC03-875B5C11B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45047" y="6425175"/>
            <a:ext cx="4101905" cy="327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Building a .NET Application Using Azure Cosmos DB</a:t>
            </a:r>
          </a:p>
        </p:txBody>
      </p:sp>
    </p:spTree>
    <p:extLst>
      <p:ext uri="{BB962C8B-B14F-4D97-AF65-F5344CB8AC3E}">
        <p14:creationId xmlns:p14="http://schemas.microsoft.com/office/powerpoint/2010/main" val="249252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B3D6-93A2-48CE-BCF7-98CE8163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45B63BA-559D-4007-9585-0A57B066D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5047" y="6425175"/>
            <a:ext cx="4101905" cy="327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Building a .NET Application Using Azure Cosmos DB</a:t>
            </a:r>
          </a:p>
        </p:txBody>
      </p:sp>
    </p:spTree>
    <p:extLst>
      <p:ext uri="{BB962C8B-B14F-4D97-AF65-F5344CB8AC3E}">
        <p14:creationId xmlns:p14="http://schemas.microsoft.com/office/powerpoint/2010/main" val="25891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743E-CD37-4131-A38B-2D7D91BE5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5047" y="6425175"/>
            <a:ext cx="4101905" cy="327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Building a .NET Application Using Azure Cosmos DB</a:t>
            </a:r>
          </a:p>
        </p:txBody>
      </p:sp>
    </p:spTree>
    <p:extLst>
      <p:ext uri="{BB962C8B-B14F-4D97-AF65-F5344CB8AC3E}">
        <p14:creationId xmlns:p14="http://schemas.microsoft.com/office/powerpoint/2010/main" val="42305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9DB6-5F8A-4F87-A213-B06EAB56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71EA-54A0-437D-95D4-896BE686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230A8-AA1F-4F40-A951-4770551FF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D7F433A-7235-4A23-B56A-363F4CF05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5047" y="6425175"/>
            <a:ext cx="4101905" cy="327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Building a .NET Application Using Azure Cosmos DB</a:t>
            </a:r>
          </a:p>
        </p:txBody>
      </p:sp>
    </p:spTree>
    <p:extLst>
      <p:ext uri="{BB962C8B-B14F-4D97-AF65-F5344CB8AC3E}">
        <p14:creationId xmlns:p14="http://schemas.microsoft.com/office/powerpoint/2010/main" val="331205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2068-0CF5-4414-89A3-07F81CF9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070C2-3AA6-4AB1-9D37-262B35422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0748B-28BF-49D2-A9AF-5994D8218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43D1DF0-106C-420B-8B47-456D463C0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5047" y="6425175"/>
            <a:ext cx="4101905" cy="327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Building a .NET Application Using Azure Cosmos DB</a:t>
            </a:r>
          </a:p>
        </p:txBody>
      </p:sp>
    </p:spTree>
    <p:extLst>
      <p:ext uri="{BB962C8B-B14F-4D97-AF65-F5344CB8AC3E}">
        <p14:creationId xmlns:p14="http://schemas.microsoft.com/office/powerpoint/2010/main" val="24847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156D6-E601-4D0B-8479-23D9DAB9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4D40F-42B2-4586-AA1B-94CC3B13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1DC53-927A-417B-9786-C4471ACF4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5047" y="6425175"/>
            <a:ext cx="4101905" cy="327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Building a .NET Application Using Azure Cosmos 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A07621-87A1-4472-B2ED-75B4E3F8C1D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1" y="6428836"/>
            <a:ext cx="970684" cy="254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C58E8D-16F4-4320-8B5C-7C8FC38A337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904" y="6411448"/>
            <a:ext cx="1103096" cy="28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Alternates SemiBold" panose="000007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CB564-2054-4489-A25C-EE84A2BD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3C4AB-E58E-485D-90D9-3915FB5DF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F033B-8792-47D3-80A6-8D6D6648A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8CA1-5A25-4726-9189-17B799F3982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3C6B-8B10-42C3-AA14-DC69570E0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D248-AD31-42D6-AA67-A4247F6BE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8D75-464A-4144-B378-D8A7520D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70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4A57-7C1D-400D-B0EC-661923C02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27832-3C8E-4F80-BCA4-87231D531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Alternates SemiBold</vt:lpstr>
      <vt:lpstr>Office Theme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Green</dc:creator>
  <cp:lastModifiedBy>Chad Green</cp:lastModifiedBy>
  <cp:revision>4</cp:revision>
  <dcterms:created xsi:type="dcterms:W3CDTF">2020-11-07T02:52:58Z</dcterms:created>
  <dcterms:modified xsi:type="dcterms:W3CDTF">2020-11-07T15:07:32Z</dcterms:modified>
</cp:coreProperties>
</file>