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644F"/>
    <a:srgbClr val="FF8A00"/>
    <a:srgbClr val="58595B"/>
    <a:srgbClr val="606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93ED8-36EE-EED1-8507-E0FA819AD8D0}" v="11" dt="2022-09-13T23:53:02.054"/>
    <p1510:client id="{91EF331D-8530-42EF-8517-E3D47E846E9C}" v="189" dt="2022-09-13T23:53:5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Lubelski" userId="S::theresa.lubelski@msftcommunity.com::df574f22-af7d-4926-a8c9-3728143124d0" providerId="AD" clId="Web-{0047CCF7-38A5-4BFF-87C1-E728C758C83E}"/>
    <pc:docChg chg="modSld">
      <pc:chgData name="Theresa Lubelski" userId="S::theresa.lubelski@msftcommunity.com::df574f22-af7d-4926-a8c9-3728143124d0" providerId="AD" clId="Web-{0047CCF7-38A5-4BFF-87C1-E728C758C83E}" dt="2022-09-12T03:49:13.727" v="8" actId="20577"/>
      <pc:docMkLst>
        <pc:docMk/>
      </pc:docMkLst>
      <pc:sldChg chg="addSp modSp">
        <pc:chgData name="Theresa Lubelski" userId="S::theresa.lubelski@msftcommunity.com::df574f22-af7d-4926-a8c9-3728143124d0" providerId="AD" clId="Web-{0047CCF7-38A5-4BFF-87C1-E728C758C83E}" dt="2022-09-12T03:49:13.727" v="8" actId="20577"/>
        <pc:sldMkLst>
          <pc:docMk/>
          <pc:sldMk cId="4180344112" sldId="268"/>
        </pc:sldMkLst>
        <pc:spChg chg="add mod">
          <ac:chgData name="Theresa Lubelski" userId="S::theresa.lubelski@msftcommunity.com::df574f22-af7d-4926-a8c9-3728143124d0" providerId="AD" clId="Web-{0047CCF7-38A5-4BFF-87C1-E728C758C83E}" dt="2022-09-12T03:49:13.727" v="8" actId="20577"/>
          <ac:spMkLst>
            <pc:docMk/>
            <pc:sldMk cId="4180344112" sldId="268"/>
            <ac:spMk id="2" creationId="{002B3BA8-2771-8D6A-E390-1EB94D42B0A0}"/>
          </ac:spMkLst>
        </pc:spChg>
      </pc:sldChg>
    </pc:docChg>
  </pc:docChgLst>
  <pc:docChgLst>
    <pc:chgData name="Theresa Lubelski" userId="df574f22-af7d-4926-a8c9-3728143124d0" providerId="ADAL" clId="{91EF331D-8530-42EF-8517-E3D47E846E9C}"/>
    <pc:docChg chg="undo redo custSel addSld delSld modSld sldOrd modMainMaster">
      <pc:chgData name="Theresa Lubelski" userId="df574f22-af7d-4926-a8c9-3728143124d0" providerId="ADAL" clId="{91EF331D-8530-42EF-8517-E3D47E846E9C}" dt="2022-09-13T23:55:12.389" v="1883" actId="465"/>
      <pc:docMkLst>
        <pc:docMk/>
      </pc:docMkLst>
      <pc:sldChg chg="modSp del ord">
        <pc:chgData name="Theresa Lubelski" userId="df574f22-af7d-4926-a8c9-3728143124d0" providerId="ADAL" clId="{91EF331D-8530-42EF-8517-E3D47E846E9C}" dt="2022-09-12T23:37:44.377" v="1847" actId="47"/>
        <pc:sldMkLst>
          <pc:docMk/>
          <pc:sldMk cId="109857222" sldId="256"/>
        </pc:sldMkLst>
        <pc:spChg chg="mod">
          <ac:chgData name="Theresa Lubelski" userId="df574f22-af7d-4926-a8c9-3728143124d0" providerId="ADAL" clId="{91EF331D-8530-42EF-8517-E3D47E846E9C}" dt="2022-09-12T01:18:24.801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heresa Lubelski" userId="df574f22-af7d-4926-a8c9-3728143124d0" providerId="ADAL" clId="{91EF331D-8530-42EF-8517-E3D47E846E9C}" dt="2022-09-12T01:18:24.801" v="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1310558786" sldId="257"/>
        </pc:sldMkLst>
        <pc:spChg chg="mod">
          <ac:chgData name="Theresa Lubelski" userId="df574f22-af7d-4926-a8c9-3728143124d0" providerId="ADAL" clId="{91EF331D-8530-42EF-8517-E3D47E846E9C}" dt="2022-09-12T01:19:30.029" v="13" actId="20577"/>
          <ac:spMkLst>
            <pc:docMk/>
            <pc:sldMk cId="1310558786" sldId="257"/>
            <ac:spMk id="2" creationId="{49CEAAFD-AED8-E762-A685-233C473C0871}"/>
          </ac:spMkLst>
        </pc:sp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4" creationId="{76BEE294-FD0C-BD98-3249-76CFDFA9EDB3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6" creationId="{A798B21D-9031-8DCF-255F-6DAD23668A0D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8" creationId="{4C7139A8-18F8-FEF6-BA42-191C6FF79321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10" creationId="{212E50EF-1941-338E-E2FD-A4F379C56A71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12" creationId="{86221560-4867-66D9-5C2B-EDA785E4F4CF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14" creationId="{14E67AF2-23B0-0333-EFDD-AEBC8360F67A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16" creationId="{5D3F3A5B-0028-250C-DEE7-2F45682ECAC9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18" creationId="{5EA27E06-5FDB-B9F0-BC0D-1BD8403BB67A}"/>
          </ac:picMkLst>
        </pc:picChg>
        <pc:picChg chg="add del mod">
          <ac:chgData name="Theresa Lubelski" userId="df574f22-af7d-4926-a8c9-3728143124d0" providerId="ADAL" clId="{91EF331D-8530-42EF-8517-E3D47E846E9C}" dt="2022-09-12T01:24:47.346" v="22" actId="931"/>
          <ac:picMkLst>
            <pc:docMk/>
            <pc:sldMk cId="1310558786" sldId="257"/>
            <ac:picMk id="20" creationId="{4247EB16-DDDB-6B11-9950-92A33729D1CE}"/>
          </ac:picMkLst>
        </pc:picChg>
        <pc:picChg chg="add mod">
          <ac:chgData name="Theresa Lubelski" userId="df574f22-af7d-4926-a8c9-3728143124d0" providerId="ADAL" clId="{91EF331D-8530-42EF-8517-E3D47E846E9C}" dt="2022-09-12T01:25:11.287" v="34" actId="27614"/>
          <ac:picMkLst>
            <pc:docMk/>
            <pc:sldMk cId="1310558786" sldId="257"/>
            <ac:picMk id="22" creationId="{A0E3ED8E-4061-3017-3B32-4CEE3A6A644E}"/>
          </ac:picMkLst>
        </pc:picChg>
      </pc:sldChg>
      <pc:sldChg chg="addSp del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1297910087" sldId="258"/>
        </pc:sldMkLst>
        <pc:picChg chg="add del mod">
          <ac:chgData name="Theresa Lubelski" userId="df574f22-af7d-4926-a8c9-3728143124d0" providerId="ADAL" clId="{91EF331D-8530-42EF-8517-E3D47E846E9C}" dt="2022-09-12T02:00:11.380" v="441" actId="478"/>
          <ac:picMkLst>
            <pc:docMk/>
            <pc:sldMk cId="1297910087" sldId="258"/>
            <ac:picMk id="4" creationId="{F4BFC1C8-DB0A-0902-17BE-8B085E5E2203}"/>
          </ac:picMkLst>
        </pc:picChg>
        <pc:picChg chg="add mod">
          <ac:chgData name="Theresa Lubelski" userId="df574f22-af7d-4926-a8c9-3728143124d0" providerId="ADAL" clId="{91EF331D-8530-42EF-8517-E3D47E846E9C}" dt="2022-09-12T02:00:23.844" v="444" actId="962"/>
          <ac:picMkLst>
            <pc:docMk/>
            <pc:sldMk cId="1297910087" sldId="258"/>
            <ac:picMk id="6" creationId="{1D44632D-26D3-61FC-C218-80F1082BD6E0}"/>
          </ac:picMkLst>
        </pc:picChg>
      </pc:sldChg>
      <pc:sldChg chg="addSp del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272606647" sldId="259"/>
        </pc:sldMkLst>
        <pc:picChg chg="add del mod">
          <ac:chgData name="Theresa Lubelski" userId="df574f22-af7d-4926-a8c9-3728143124d0" providerId="ADAL" clId="{91EF331D-8530-42EF-8517-E3D47E846E9C}" dt="2022-09-12T01:37:31.502" v="103" actId="478"/>
          <ac:picMkLst>
            <pc:docMk/>
            <pc:sldMk cId="272606647" sldId="259"/>
            <ac:picMk id="4" creationId="{5A208516-DB42-FD5B-23A2-348D4091C7F0}"/>
          </ac:picMkLst>
        </pc:picChg>
        <pc:picChg chg="add mod">
          <ac:chgData name="Theresa Lubelski" userId="df574f22-af7d-4926-a8c9-3728143124d0" providerId="ADAL" clId="{91EF331D-8530-42EF-8517-E3D47E846E9C}" dt="2022-09-12T01:37:45.613" v="106" actId="962"/>
          <ac:picMkLst>
            <pc:docMk/>
            <pc:sldMk cId="272606647" sldId="259"/>
            <ac:picMk id="6" creationId="{B89B8DCE-1CC4-040F-D3A8-9508CFABA377}"/>
          </ac:picMkLst>
        </pc:picChg>
      </pc:sldChg>
      <pc:sldChg chg="addSp modSp add del">
        <pc:chgData name="Theresa Lubelski" userId="df574f22-af7d-4926-a8c9-3728143124d0" providerId="ADAL" clId="{91EF331D-8530-42EF-8517-E3D47E846E9C}" dt="2022-09-12T23:37:44.377" v="1847" actId="47"/>
        <pc:sldMkLst>
          <pc:docMk/>
          <pc:sldMk cId="3720195934" sldId="260"/>
        </pc:sldMkLst>
        <pc:picChg chg="add mod">
          <ac:chgData name="Theresa Lubelski" userId="df574f22-af7d-4926-a8c9-3728143124d0" providerId="ADAL" clId="{91EF331D-8530-42EF-8517-E3D47E846E9C}" dt="2022-09-12T01:25:41.302" v="39" actId="931"/>
          <ac:picMkLst>
            <pc:docMk/>
            <pc:sldMk cId="3720195934" sldId="260"/>
            <ac:picMk id="4" creationId="{FFEC1B3B-653C-2B7D-A6F5-4B256D4DE454}"/>
          </ac:picMkLst>
        </pc:picChg>
      </pc:sldChg>
      <pc:sldChg chg="addSp del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2797010303" sldId="261"/>
        </pc:sldMkLst>
        <pc:picChg chg="add del mod">
          <ac:chgData name="Theresa Lubelski" userId="df574f22-af7d-4926-a8c9-3728143124d0" providerId="ADAL" clId="{91EF331D-8530-42EF-8517-E3D47E846E9C}" dt="2022-09-12T01:45:57.149" v="196" actId="478"/>
          <ac:picMkLst>
            <pc:docMk/>
            <pc:sldMk cId="2797010303" sldId="261"/>
            <ac:picMk id="4" creationId="{85447625-01B5-7EEE-9C86-C6C89A10C487}"/>
          </ac:picMkLst>
        </pc:picChg>
        <pc:picChg chg="add mod">
          <ac:chgData name="Theresa Lubelski" userId="df574f22-af7d-4926-a8c9-3728143124d0" providerId="ADAL" clId="{91EF331D-8530-42EF-8517-E3D47E846E9C}" dt="2022-09-12T01:46:07.191" v="199" actId="962"/>
          <ac:picMkLst>
            <pc:docMk/>
            <pc:sldMk cId="2797010303" sldId="261"/>
            <ac:picMk id="6" creationId="{916AEA85-04E0-8ED2-CE47-753AE080AEA9}"/>
          </ac:picMkLst>
        </pc:picChg>
      </pc:sldChg>
      <pc:sldChg chg="add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3544257790" sldId="262"/>
        </pc:sldMkLst>
        <pc:picChg chg="add mod">
          <ac:chgData name="Theresa Lubelski" userId="df574f22-af7d-4926-a8c9-3728143124d0" providerId="ADAL" clId="{91EF331D-8530-42EF-8517-E3D47E846E9C}" dt="2022-09-12T01:26:05.867" v="44" actId="962"/>
          <ac:picMkLst>
            <pc:docMk/>
            <pc:sldMk cId="3544257790" sldId="262"/>
            <ac:picMk id="4" creationId="{F0049105-192A-B08F-2E50-00EA5D617330}"/>
          </ac:picMkLst>
        </pc:picChg>
      </pc:sldChg>
      <pc:sldChg chg="add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542239205" sldId="263"/>
        </pc:sldMkLst>
        <pc:picChg chg="add mod">
          <ac:chgData name="Theresa Lubelski" userId="df574f22-af7d-4926-a8c9-3728143124d0" providerId="ADAL" clId="{91EF331D-8530-42EF-8517-E3D47E846E9C}" dt="2022-09-12T01:26:20.716" v="46" actId="27614"/>
          <ac:picMkLst>
            <pc:docMk/>
            <pc:sldMk cId="542239205" sldId="263"/>
            <ac:picMk id="4" creationId="{7CEFFEA8-B287-99AD-9B9C-D73E4BDF0EB6}"/>
          </ac:picMkLst>
        </pc:picChg>
      </pc:sldChg>
      <pc:sldChg chg="add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1079614591" sldId="264"/>
        </pc:sldMkLst>
        <pc:picChg chg="add mod">
          <ac:chgData name="Theresa Lubelski" userId="df574f22-af7d-4926-a8c9-3728143124d0" providerId="ADAL" clId="{91EF331D-8530-42EF-8517-E3D47E846E9C}" dt="2022-09-12T01:26:37.125" v="49" actId="27614"/>
          <ac:picMkLst>
            <pc:docMk/>
            <pc:sldMk cId="1079614591" sldId="264"/>
            <ac:picMk id="4" creationId="{A5B11C42-CE97-9219-A1CB-93366FB7FECE}"/>
          </ac:picMkLst>
        </pc:picChg>
      </pc:sldChg>
      <pc:sldChg chg="add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215862902" sldId="265"/>
        </pc:sldMkLst>
        <pc:picChg chg="add mod">
          <ac:chgData name="Theresa Lubelski" userId="df574f22-af7d-4926-a8c9-3728143124d0" providerId="ADAL" clId="{91EF331D-8530-42EF-8517-E3D47E846E9C}" dt="2022-09-12T01:26:56.015" v="54" actId="962"/>
          <ac:picMkLst>
            <pc:docMk/>
            <pc:sldMk cId="215862902" sldId="265"/>
            <ac:picMk id="4" creationId="{9E638132-B60A-4BDA-944E-83EE915783AD}"/>
          </ac:picMkLst>
        </pc:picChg>
      </pc:sldChg>
      <pc:sldChg chg="add del">
        <pc:chgData name="Theresa Lubelski" userId="df574f22-af7d-4926-a8c9-3728143124d0" providerId="ADAL" clId="{91EF331D-8530-42EF-8517-E3D47E846E9C}" dt="2022-09-12T23:37:44.377" v="1847" actId="47"/>
        <pc:sldMkLst>
          <pc:docMk/>
          <pc:sldMk cId="167130359" sldId="266"/>
        </pc:sldMkLst>
      </pc:sldChg>
      <pc:sldChg chg="add del">
        <pc:chgData name="Theresa Lubelski" userId="df574f22-af7d-4926-a8c9-3728143124d0" providerId="ADAL" clId="{91EF331D-8530-42EF-8517-E3D47E846E9C}" dt="2022-09-12T23:37:44.377" v="1847" actId="47"/>
        <pc:sldMkLst>
          <pc:docMk/>
          <pc:sldMk cId="2508245773" sldId="267"/>
        </pc:sldMkLst>
      </pc:sldChg>
      <pc:sldChg chg="addSp delSp modSp new del mod ord modClrScheme chgLayout">
        <pc:chgData name="Theresa Lubelski" userId="df574f22-af7d-4926-a8c9-3728143124d0" providerId="ADAL" clId="{91EF331D-8530-42EF-8517-E3D47E846E9C}" dt="2022-09-12T23:37:44.377" v="1847" actId="47"/>
        <pc:sldMkLst>
          <pc:docMk/>
          <pc:sldMk cId="4180344112" sldId="268"/>
        </pc:sldMkLst>
        <pc:spChg chg="mod">
          <ac:chgData name="Theresa Lubelski" userId="df574f22-af7d-4926-a8c9-3728143124d0" providerId="ADAL" clId="{91EF331D-8530-42EF-8517-E3D47E846E9C}" dt="2022-09-12T21:26:45.001" v="1051" actId="1076"/>
          <ac:spMkLst>
            <pc:docMk/>
            <pc:sldMk cId="4180344112" sldId="268"/>
            <ac:spMk id="2" creationId="{002B3BA8-2771-8D6A-E390-1EB94D42B0A0}"/>
          </ac:spMkLst>
        </pc:spChg>
        <pc:spChg chg="del mod ord">
          <ac:chgData name="Theresa Lubelski" userId="df574f22-af7d-4926-a8c9-3728143124d0" providerId="ADAL" clId="{91EF331D-8530-42EF-8517-E3D47E846E9C}" dt="2022-09-12T01:47:26.070" v="207" actId="478"/>
          <ac:spMkLst>
            <pc:docMk/>
            <pc:sldMk cId="4180344112" sldId="268"/>
            <ac:spMk id="2" creationId="{08247C6D-FF22-2944-8EB4-F2C15F248C42}"/>
          </ac:spMkLst>
        </pc:spChg>
        <pc:spChg chg="add mod">
          <ac:chgData name="Theresa Lubelski" userId="df574f22-af7d-4926-a8c9-3728143124d0" providerId="ADAL" clId="{91EF331D-8530-42EF-8517-E3D47E846E9C}" dt="2022-09-12T21:32:25.376" v="1139" actId="1036"/>
          <ac:spMkLst>
            <pc:docMk/>
            <pc:sldMk cId="4180344112" sldId="268"/>
            <ac:spMk id="3" creationId="{B34DB523-7CC7-3D5A-C5CA-485C56A9DB4D}"/>
          </ac:spMkLst>
        </pc:spChg>
        <pc:spChg chg="add mod ord">
          <ac:chgData name="Theresa Lubelski" userId="df574f22-af7d-4926-a8c9-3728143124d0" providerId="ADAL" clId="{91EF331D-8530-42EF-8517-E3D47E846E9C}" dt="2022-09-12T21:27:02.236" v="1055" actId="12788"/>
          <ac:spMkLst>
            <pc:docMk/>
            <pc:sldMk cId="4180344112" sldId="268"/>
            <ac:spMk id="5" creationId="{1DCB9E39-ADB5-7E60-4D6E-D526494E2457}"/>
          </ac:spMkLst>
        </pc:spChg>
        <pc:spChg chg="add mod">
          <ac:chgData name="Theresa Lubelski" userId="df574f22-af7d-4926-a8c9-3728143124d0" providerId="ADAL" clId="{91EF331D-8530-42EF-8517-E3D47E846E9C}" dt="2022-09-12T21:25:11.758" v="982" actId="571"/>
          <ac:spMkLst>
            <pc:docMk/>
            <pc:sldMk cId="4180344112" sldId="268"/>
            <ac:spMk id="7" creationId="{99809795-BD46-3223-50A4-AF2889AB6FAD}"/>
          </ac:spMkLst>
        </pc:spChg>
        <pc:spChg chg="add mod">
          <ac:chgData name="Theresa Lubelski" userId="df574f22-af7d-4926-a8c9-3728143124d0" providerId="ADAL" clId="{91EF331D-8530-42EF-8517-E3D47E846E9C}" dt="2022-09-12T21:25:11.758" v="982" actId="571"/>
          <ac:spMkLst>
            <pc:docMk/>
            <pc:sldMk cId="4180344112" sldId="268"/>
            <ac:spMk id="9" creationId="{9C477DFB-CA79-5FCE-88A2-85A5C89DD663}"/>
          </ac:spMkLst>
        </pc:spChg>
        <pc:spChg chg="add del mod">
          <ac:chgData name="Theresa Lubelski" userId="df574f22-af7d-4926-a8c9-3728143124d0" providerId="ADAL" clId="{91EF331D-8530-42EF-8517-E3D47E846E9C}" dt="2022-09-12T01:43:14.387" v="154" actId="478"/>
          <ac:spMkLst>
            <pc:docMk/>
            <pc:sldMk cId="4180344112" sldId="268"/>
            <ac:spMk id="23" creationId="{AD7662DA-1F22-DEE2-4978-BE791EBD1943}"/>
          </ac:spMkLst>
        </pc:spChg>
        <pc:spChg chg="add mod">
          <ac:chgData name="Theresa Lubelski" userId="df574f22-af7d-4926-a8c9-3728143124d0" providerId="ADAL" clId="{91EF331D-8530-42EF-8517-E3D47E846E9C}" dt="2022-09-12T03:21:05.190" v="801" actId="1076"/>
          <ac:spMkLst>
            <pc:docMk/>
            <pc:sldMk cId="4180344112" sldId="268"/>
            <ac:spMk id="30" creationId="{41A8221A-4749-6710-F313-59BEAC270521}"/>
          </ac:spMkLst>
        </pc:spChg>
        <pc:spChg chg="add del mod ord">
          <ac:chgData name="Theresa Lubelski" userId="df574f22-af7d-4926-a8c9-3728143124d0" providerId="ADAL" clId="{91EF331D-8530-42EF-8517-E3D47E846E9C}" dt="2022-09-12T01:55:42.727" v="385" actId="478"/>
          <ac:spMkLst>
            <pc:docMk/>
            <pc:sldMk cId="4180344112" sldId="268"/>
            <ac:spMk id="39" creationId="{13B7DCA7-058A-5E54-C98C-52F5880E7475}"/>
          </ac:spMkLst>
        </pc:spChg>
        <pc:spChg chg="add del mod ord">
          <ac:chgData name="Theresa Lubelski" userId="df574f22-af7d-4926-a8c9-3728143124d0" providerId="ADAL" clId="{91EF331D-8530-42EF-8517-E3D47E846E9C}" dt="2022-09-12T01:55:49.867" v="386" actId="478"/>
          <ac:spMkLst>
            <pc:docMk/>
            <pc:sldMk cId="4180344112" sldId="268"/>
            <ac:spMk id="40" creationId="{A86AF6C1-3FF9-7093-8C80-23EBBCE598F8}"/>
          </ac:spMkLst>
        </pc:spChg>
        <pc:spChg chg="add del mod ord">
          <ac:chgData name="Theresa Lubelski" userId="df574f22-af7d-4926-a8c9-3728143124d0" providerId="ADAL" clId="{91EF331D-8530-42EF-8517-E3D47E846E9C}" dt="2022-09-12T02:36:12.228" v="567" actId="478"/>
          <ac:spMkLst>
            <pc:docMk/>
            <pc:sldMk cId="4180344112" sldId="268"/>
            <ac:spMk id="41" creationId="{762EB63D-2643-9DAE-C1B8-233C639DF77F}"/>
          </ac:spMkLst>
        </pc:spChg>
        <pc:spChg chg="add mod ord">
          <ac:chgData name="Theresa Lubelski" userId="df574f22-af7d-4926-a8c9-3728143124d0" providerId="ADAL" clId="{91EF331D-8530-42EF-8517-E3D47E846E9C}" dt="2022-09-12T03:24:48.560" v="948" actId="1076"/>
          <ac:spMkLst>
            <pc:docMk/>
            <pc:sldMk cId="4180344112" sldId="268"/>
            <ac:spMk id="42" creationId="{1993D69A-76C6-BE50-7AD2-0C616B13E404}"/>
          </ac:spMkLst>
        </pc:spChg>
        <pc:spChg chg="add mod ord">
          <ac:chgData name="Theresa Lubelski" userId="df574f22-af7d-4926-a8c9-3728143124d0" providerId="ADAL" clId="{91EF331D-8530-42EF-8517-E3D47E846E9C}" dt="2022-09-12T21:30:02.415" v="1064" actId="12788"/>
          <ac:spMkLst>
            <pc:docMk/>
            <pc:sldMk cId="4180344112" sldId="268"/>
            <ac:spMk id="50" creationId="{B6127646-02FB-FA98-90DC-B27A229A675B}"/>
          </ac:spMkLst>
        </pc:spChg>
        <pc:spChg chg="add del mod">
          <ac:chgData name="Theresa Lubelski" userId="df574f22-af7d-4926-a8c9-3728143124d0" providerId="ADAL" clId="{91EF331D-8530-42EF-8517-E3D47E846E9C}" dt="2022-09-12T02:04:41.735" v="474" actId="478"/>
          <ac:spMkLst>
            <pc:docMk/>
            <pc:sldMk cId="4180344112" sldId="268"/>
            <ac:spMk id="51" creationId="{1A48DEFA-9C58-B9DE-0D4B-29BB488AC504}"/>
          </ac:spMkLst>
        </pc:spChg>
        <pc:spChg chg="add mod ord">
          <ac:chgData name="Theresa Lubelski" userId="df574f22-af7d-4926-a8c9-3728143124d0" providerId="ADAL" clId="{91EF331D-8530-42EF-8517-E3D47E846E9C}" dt="2022-09-12T21:32:25.376" v="1139" actId="1036"/>
          <ac:spMkLst>
            <pc:docMk/>
            <pc:sldMk cId="4180344112" sldId="268"/>
            <ac:spMk id="57" creationId="{1DB45994-F936-DDD6-C474-77E7F8D8E02D}"/>
          </ac:spMkLst>
        </pc:spChg>
        <pc:spChg chg="add del mod">
          <ac:chgData name="Theresa Lubelski" userId="df574f22-af7d-4926-a8c9-3728143124d0" providerId="ADAL" clId="{91EF331D-8530-42EF-8517-E3D47E846E9C}" dt="2022-09-12T02:37:20.580" v="580" actId="478"/>
          <ac:spMkLst>
            <pc:docMk/>
            <pc:sldMk cId="4180344112" sldId="268"/>
            <ac:spMk id="65" creationId="{D8FBE5BA-FC92-3509-6764-FAB57F55E110}"/>
          </ac:spMkLst>
        </pc:spChg>
        <pc:spChg chg="add del mod">
          <ac:chgData name="Theresa Lubelski" userId="df574f22-af7d-4926-a8c9-3728143124d0" providerId="ADAL" clId="{91EF331D-8530-42EF-8517-E3D47E846E9C}" dt="2022-09-12T02:36:09.808" v="566" actId="478"/>
          <ac:spMkLst>
            <pc:docMk/>
            <pc:sldMk cId="4180344112" sldId="268"/>
            <ac:spMk id="66" creationId="{86FB5AC8-C345-8EA8-628E-B73D13158DE8}"/>
          </ac:spMkLst>
        </pc:spChg>
        <pc:spChg chg="add mod ord">
          <ac:chgData name="Theresa Lubelski" userId="df574f22-af7d-4926-a8c9-3728143124d0" providerId="ADAL" clId="{91EF331D-8530-42EF-8517-E3D47E846E9C}" dt="2022-09-12T03:26:43.307" v="964" actId="692"/>
          <ac:spMkLst>
            <pc:docMk/>
            <pc:sldMk cId="4180344112" sldId="268"/>
            <ac:spMk id="67" creationId="{A7FA6D19-02D6-7DAD-5D62-83356F8FA4D2}"/>
          </ac:spMkLst>
        </pc:spChg>
        <pc:spChg chg="add mod ord">
          <ac:chgData name="Theresa Lubelski" userId="df574f22-af7d-4926-a8c9-3728143124d0" providerId="ADAL" clId="{91EF331D-8530-42EF-8517-E3D47E846E9C}" dt="2022-09-12T03:26:50.724" v="967" actId="692"/>
          <ac:spMkLst>
            <pc:docMk/>
            <pc:sldMk cId="4180344112" sldId="268"/>
            <ac:spMk id="73" creationId="{DCA9DB3C-4DFD-904E-E1F8-D16E8D8F1279}"/>
          </ac:spMkLst>
        </pc:spChg>
        <pc:grpChg chg="add del mod">
          <ac:chgData name="Theresa Lubelski" userId="df574f22-af7d-4926-a8c9-3728143124d0" providerId="ADAL" clId="{91EF331D-8530-42EF-8517-E3D47E846E9C}" dt="2022-09-12T03:03:21.678" v="714" actId="165"/>
          <ac:grpSpMkLst>
            <pc:docMk/>
            <pc:sldMk cId="4180344112" sldId="268"/>
            <ac:grpSpMk id="64" creationId="{E23A63D2-387C-BACA-1D7A-AD6BC05C3319}"/>
          </ac:grpSpMkLst>
        </pc:grpChg>
        <pc:picChg chg="add del mod">
          <ac:chgData name="Theresa Lubelski" userId="df574f22-af7d-4926-a8c9-3728143124d0" providerId="ADAL" clId="{91EF331D-8530-42EF-8517-E3D47E846E9C}" dt="2022-09-12T01:31:38.296" v="70" actId="478"/>
          <ac:picMkLst>
            <pc:docMk/>
            <pc:sldMk cId="4180344112" sldId="268"/>
            <ac:picMk id="3" creationId="{F3FE3555-748A-085F-F7CB-335D87D670CD}"/>
          </ac:picMkLst>
        </pc:picChg>
        <pc:picChg chg="add mod modCrop">
          <ac:chgData name="Theresa Lubelski" userId="df574f22-af7d-4926-a8c9-3728143124d0" providerId="ADAL" clId="{91EF331D-8530-42EF-8517-E3D47E846E9C}" dt="2022-09-12T03:24:33.497" v="946" actId="1076"/>
          <ac:picMkLst>
            <pc:docMk/>
            <pc:sldMk cId="4180344112" sldId="268"/>
            <ac:picMk id="4" creationId="{7A1EDB76-B4E1-6EED-0EC8-602A2BC0ED21}"/>
          </ac:picMkLst>
        </pc:picChg>
        <pc:picChg chg="add mod">
          <ac:chgData name="Theresa Lubelski" userId="df574f22-af7d-4926-a8c9-3728143124d0" providerId="ADAL" clId="{91EF331D-8530-42EF-8517-E3D47E846E9C}" dt="2022-09-12T03:21:05.190" v="801" actId="1076"/>
          <ac:picMkLst>
            <pc:docMk/>
            <pc:sldMk cId="4180344112" sldId="268"/>
            <ac:picMk id="6" creationId="{28A38203-015A-ADD7-C07F-E4B177859231}"/>
          </ac:picMkLst>
        </pc:picChg>
        <pc:picChg chg="add mod">
          <ac:chgData name="Theresa Lubelski" userId="df574f22-af7d-4926-a8c9-3728143124d0" providerId="ADAL" clId="{91EF331D-8530-42EF-8517-E3D47E846E9C}" dt="2022-09-12T21:32:06.508" v="1115" actId="14100"/>
          <ac:picMkLst>
            <pc:docMk/>
            <pc:sldMk cId="4180344112" sldId="268"/>
            <ac:picMk id="38" creationId="{D25D768C-EA67-23DE-5FD7-25A19DACC081}"/>
          </ac:picMkLst>
        </pc:picChg>
        <pc:picChg chg="add mod">
          <ac:chgData name="Theresa Lubelski" userId="df574f22-af7d-4926-a8c9-3728143124d0" providerId="ADAL" clId="{91EF331D-8530-42EF-8517-E3D47E846E9C}" dt="2022-09-12T03:28:28.371" v="974" actId="1076"/>
          <ac:picMkLst>
            <pc:docMk/>
            <pc:sldMk cId="4180344112" sldId="268"/>
            <ac:picMk id="52" creationId="{03FEF7D7-927D-596E-906D-147548273F65}"/>
          </ac:picMkLst>
        </pc:picChg>
        <pc:picChg chg="add mod">
          <ac:chgData name="Theresa Lubelski" userId="df574f22-af7d-4926-a8c9-3728143124d0" providerId="ADAL" clId="{91EF331D-8530-42EF-8517-E3D47E846E9C}" dt="2022-09-12T21:32:02.028" v="1114" actId="1076"/>
          <ac:picMkLst>
            <pc:docMk/>
            <pc:sldMk cId="4180344112" sldId="268"/>
            <ac:picMk id="53" creationId="{49436892-EB3A-89A0-183F-A201D0000117}"/>
          </ac:picMkLst>
        </pc:picChg>
        <pc:picChg chg="add mod topLvl">
          <ac:chgData name="Theresa Lubelski" userId="df574f22-af7d-4926-a8c9-3728143124d0" providerId="ADAL" clId="{91EF331D-8530-42EF-8517-E3D47E846E9C}" dt="2022-09-12T21:30:56.896" v="1102" actId="1076"/>
          <ac:picMkLst>
            <pc:docMk/>
            <pc:sldMk cId="4180344112" sldId="268"/>
            <ac:picMk id="54" creationId="{7D56B917-F12A-0388-B271-B13683C55B22}"/>
          </ac:picMkLst>
        </pc:picChg>
        <pc:picChg chg="add mod topLvl">
          <ac:chgData name="Theresa Lubelski" userId="df574f22-af7d-4926-a8c9-3728143124d0" providerId="ADAL" clId="{91EF331D-8530-42EF-8517-E3D47E846E9C}" dt="2022-09-12T21:31:51.605" v="1113" actId="1076"/>
          <ac:picMkLst>
            <pc:docMk/>
            <pc:sldMk cId="4180344112" sldId="268"/>
            <ac:picMk id="55" creationId="{87AD89EF-EEDE-D9FA-F978-D126A0FDCF2A}"/>
          </ac:picMkLst>
        </pc:picChg>
        <pc:picChg chg="add mod">
          <ac:chgData name="Theresa Lubelski" userId="df574f22-af7d-4926-a8c9-3728143124d0" providerId="ADAL" clId="{91EF331D-8530-42EF-8517-E3D47E846E9C}" dt="2022-09-12T21:32:12.810" v="1116" actId="1076"/>
          <ac:picMkLst>
            <pc:docMk/>
            <pc:sldMk cId="4180344112" sldId="268"/>
            <ac:picMk id="56" creationId="{C04F4985-6E46-4EDC-3B0D-D794504E737A}"/>
          </ac:picMkLst>
        </pc:picChg>
        <pc:picChg chg="add mod">
          <ac:chgData name="Theresa Lubelski" userId="df574f22-af7d-4926-a8c9-3728143124d0" providerId="ADAL" clId="{91EF331D-8530-42EF-8517-E3D47E846E9C}" dt="2022-09-12T21:32:55.273" v="1142" actId="1076"/>
          <ac:picMkLst>
            <pc:docMk/>
            <pc:sldMk cId="4180344112" sldId="268"/>
            <ac:picMk id="63" creationId="{9456446A-1A9A-0C2D-9E09-0DEC90D9CF10}"/>
          </ac:picMkLst>
        </pc:picChg>
        <pc:cxnChg chg="add mod">
          <ac:chgData name="Theresa Lubelski" userId="df574f22-af7d-4926-a8c9-3728143124d0" providerId="ADAL" clId="{91EF331D-8530-42EF-8517-E3D47E846E9C}" dt="2022-09-12T21:27:02.236" v="1055" actId="12788"/>
          <ac:cxnSpMkLst>
            <pc:docMk/>
            <pc:sldMk cId="4180344112" sldId="268"/>
            <ac:cxnSpMk id="8" creationId="{985AC20E-8448-C8F5-AFB1-47FBDB48A097}"/>
          </ac:cxnSpMkLst>
        </pc:cxnChg>
        <pc:cxnChg chg="add">
          <ac:chgData name="Theresa Lubelski" userId="df574f22-af7d-4926-a8c9-3728143124d0" providerId="ADAL" clId="{91EF331D-8530-42EF-8517-E3D47E846E9C}" dt="2022-09-12T01:38:55.208" v="113" actId="11529"/>
          <ac:cxnSpMkLst>
            <pc:docMk/>
            <pc:sldMk cId="4180344112" sldId="268"/>
            <ac:cxnSpMk id="10" creationId="{E804A67A-4F31-9F57-CDE7-D5B33B4E63C0}"/>
          </ac:cxnSpMkLst>
        </pc:cxnChg>
        <pc:cxnChg chg="add del mod">
          <ac:chgData name="Theresa Lubelski" userId="df574f22-af7d-4926-a8c9-3728143124d0" providerId="ADAL" clId="{91EF331D-8530-42EF-8517-E3D47E846E9C}" dt="2022-09-12T01:42:50.254" v="148" actId="478"/>
          <ac:cxnSpMkLst>
            <pc:docMk/>
            <pc:sldMk cId="4180344112" sldId="268"/>
            <ac:cxnSpMk id="12" creationId="{A59DA21A-884D-1D27-8093-F07453825157}"/>
          </ac:cxnSpMkLst>
        </pc:cxnChg>
        <pc:cxnChg chg="add del mod">
          <ac:chgData name="Theresa Lubelski" userId="df574f22-af7d-4926-a8c9-3728143124d0" providerId="ADAL" clId="{91EF331D-8530-42EF-8517-E3D47E846E9C}" dt="2022-09-12T01:41:57.714" v="139" actId="478"/>
          <ac:cxnSpMkLst>
            <pc:docMk/>
            <pc:sldMk cId="4180344112" sldId="268"/>
            <ac:cxnSpMk id="15" creationId="{1991E95C-FA9A-0971-A6DF-A6AC7AB4A6D9}"/>
          </ac:cxnSpMkLst>
        </pc:cxnChg>
        <pc:cxnChg chg="add del mod">
          <ac:chgData name="Theresa Lubelski" userId="df574f22-af7d-4926-a8c9-3728143124d0" providerId="ADAL" clId="{91EF331D-8530-42EF-8517-E3D47E846E9C}" dt="2022-09-12T01:42:50.254" v="148" actId="478"/>
          <ac:cxnSpMkLst>
            <pc:docMk/>
            <pc:sldMk cId="4180344112" sldId="268"/>
            <ac:cxnSpMk id="20" creationId="{A109D67F-76C5-5629-9FBF-35DD00B30448}"/>
          </ac:cxnSpMkLst>
        </pc:cxnChg>
        <pc:cxnChg chg="add del mod">
          <ac:chgData name="Theresa Lubelski" userId="df574f22-af7d-4926-a8c9-3728143124d0" providerId="ADAL" clId="{91EF331D-8530-42EF-8517-E3D47E846E9C}" dt="2022-09-12T01:42:50.254" v="148" actId="478"/>
          <ac:cxnSpMkLst>
            <pc:docMk/>
            <pc:sldMk cId="4180344112" sldId="268"/>
            <ac:cxnSpMk id="24" creationId="{C73C7BFB-96EB-B3B1-81D2-31A5BE888EE9}"/>
          </ac:cxnSpMkLst>
        </pc:cxnChg>
        <pc:cxnChg chg="add del mod">
          <ac:chgData name="Theresa Lubelski" userId="df574f22-af7d-4926-a8c9-3728143124d0" providerId="ADAL" clId="{91EF331D-8530-42EF-8517-E3D47E846E9C}" dt="2022-09-12T01:42:50.254" v="148" actId="478"/>
          <ac:cxnSpMkLst>
            <pc:docMk/>
            <pc:sldMk cId="4180344112" sldId="268"/>
            <ac:cxnSpMk id="25" creationId="{A10D6396-D7C4-8C98-DF3E-39905600194A}"/>
          </ac:cxnSpMkLst>
        </pc:cxnChg>
      </pc:sldChg>
      <pc:sldChg chg="addSp del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938734520" sldId="269"/>
        </pc:sldMkLst>
        <pc:spChg chg="mod">
          <ac:chgData name="Theresa Lubelski" userId="df574f22-af7d-4926-a8c9-3728143124d0" providerId="ADAL" clId="{91EF331D-8530-42EF-8517-E3D47E846E9C}" dt="2022-09-12T21:35:52.553" v="1171" actId="1076"/>
          <ac:spMkLst>
            <pc:docMk/>
            <pc:sldMk cId="938734520" sldId="269"/>
            <ac:spMk id="2" creationId="{002B3BA8-2771-8D6A-E390-1EB94D42B0A0}"/>
          </ac:spMkLst>
        </pc:spChg>
        <pc:spChg chg="mod">
          <ac:chgData name="Theresa Lubelski" userId="df574f22-af7d-4926-a8c9-3728143124d0" providerId="ADAL" clId="{91EF331D-8530-42EF-8517-E3D47E846E9C}" dt="2022-09-12T21:35:52.553" v="1171" actId="1076"/>
          <ac:spMkLst>
            <pc:docMk/>
            <pc:sldMk cId="938734520" sldId="269"/>
            <ac:spMk id="3" creationId="{B34DB523-7CC7-3D5A-C5CA-485C56A9DB4D}"/>
          </ac:spMkLst>
        </pc:spChg>
        <pc:spChg chg="mod">
          <ac:chgData name="Theresa Lubelski" userId="df574f22-af7d-4926-a8c9-3728143124d0" providerId="ADAL" clId="{91EF331D-8530-42EF-8517-E3D47E846E9C}" dt="2022-09-12T21:36:58.179" v="1178" actId="12788"/>
          <ac:spMkLst>
            <pc:docMk/>
            <pc:sldMk cId="938734520" sldId="269"/>
            <ac:spMk id="5" creationId="{1DCB9E39-ADB5-7E60-4D6E-D526494E2457}"/>
          </ac:spMkLst>
        </pc:spChg>
        <pc:spChg chg="mod">
          <ac:chgData name="Theresa Lubelski" userId="df574f22-af7d-4926-a8c9-3728143124d0" providerId="ADAL" clId="{91EF331D-8530-42EF-8517-E3D47E846E9C}" dt="2022-09-12T23:11:29.444" v="1672" actId="12788"/>
          <ac:spMkLst>
            <pc:docMk/>
            <pc:sldMk cId="938734520" sldId="269"/>
            <ac:spMk id="42" creationId="{1993D69A-76C6-BE50-7AD2-0C616B13E404}"/>
          </ac:spMkLst>
        </pc:spChg>
        <pc:spChg chg="mod">
          <ac:chgData name="Theresa Lubelski" userId="df574f22-af7d-4926-a8c9-3728143124d0" providerId="ADAL" clId="{91EF331D-8530-42EF-8517-E3D47E846E9C}" dt="2022-09-12T21:35:52.553" v="1171" actId="1076"/>
          <ac:spMkLst>
            <pc:docMk/>
            <pc:sldMk cId="938734520" sldId="269"/>
            <ac:spMk id="50" creationId="{B6127646-02FB-FA98-90DC-B27A229A675B}"/>
          </ac:spMkLst>
        </pc:spChg>
        <pc:spChg chg="del">
          <ac:chgData name="Theresa Lubelski" userId="df574f22-af7d-4926-a8c9-3728143124d0" providerId="ADAL" clId="{91EF331D-8530-42EF-8517-E3D47E846E9C}" dt="2022-09-12T21:35:40.265" v="1169" actId="478"/>
          <ac:spMkLst>
            <pc:docMk/>
            <pc:sldMk cId="938734520" sldId="269"/>
            <ac:spMk id="57" creationId="{1DB45994-F936-DDD6-C474-77E7F8D8E02D}"/>
          </ac:spMkLst>
        </pc:spChg>
        <pc:picChg chg="mod">
          <ac:chgData name="Theresa Lubelski" userId="df574f22-af7d-4926-a8c9-3728143124d0" providerId="ADAL" clId="{91EF331D-8530-42EF-8517-E3D47E846E9C}" dt="2022-09-12T23:11:29.444" v="1672" actId="12788"/>
          <ac:picMkLst>
            <pc:docMk/>
            <pc:sldMk cId="938734520" sldId="269"/>
            <ac:picMk id="4" creationId="{7A1EDB76-B4E1-6EED-0EC8-602A2BC0ED21}"/>
          </ac:picMkLst>
        </pc:picChg>
        <pc:picChg chg="add mod">
          <ac:chgData name="Theresa Lubelski" userId="df574f22-af7d-4926-a8c9-3728143124d0" providerId="ADAL" clId="{91EF331D-8530-42EF-8517-E3D47E846E9C}" dt="2022-09-12T21:39:02.989" v="1190" actId="1076"/>
          <ac:picMkLst>
            <pc:docMk/>
            <pc:sldMk cId="938734520" sldId="269"/>
            <ac:picMk id="24" creationId="{B13AFAEB-6253-DBCA-98AC-50469DC9745E}"/>
          </ac:picMkLst>
        </pc:picChg>
        <pc:picChg chg="mod">
          <ac:chgData name="Theresa Lubelski" userId="df574f22-af7d-4926-a8c9-3728143124d0" providerId="ADAL" clId="{91EF331D-8530-42EF-8517-E3D47E846E9C}" dt="2022-09-12T21:37:02.937" v="1179" actId="465"/>
          <ac:picMkLst>
            <pc:docMk/>
            <pc:sldMk cId="938734520" sldId="269"/>
            <ac:picMk id="38" creationId="{D25D768C-EA67-23DE-5FD7-25A19DACC081}"/>
          </ac:picMkLst>
        </pc:picChg>
        <pc:picChg chg="mod">
          <ac:chgData name="Theresa Lubelski" userId="df574f22-af7d-4926-a8c9-3728143124d0" providerId="ADAL" clId="{91EF331D-8530-42EF-8517-E3D47E846E9C}" dt="2022-09-12T23:11:29.444" v="1672" actId="12788"/>
          <ac:picMkLst>
            <pc:docMk/>
            <pc:sldMk cId="938734520" sldId="269"/>
            <ac:picMk id="52" creationId="{03FEF7D7-927D-596E-906D-147548273F65}"/>
          </ac:picMkLst>
        </pc:picChg>
        <pc:picChg chg="mod">
          <ac:chgData name="Theresa Lubelski" userId="df574f22-af7d-4926-a8c9-3728143124d0" providerId="ADAL" clId="{91EF331D-8530-42EF-8517-E3D47E846E9C}" dt="2022-09-12T21:37:02.937" v="1179" actId="465"/>
          <ac:picMkLst>
            <pc:docMk/>
            <pc:sldMk cId="938734520" sldId="269"/>
            <ac:picMk id="53" creationId="{49436892-EB3A-89A0-183F-A201D0000117}"/>
          </ac:picMkLst>
        </pc:picChg>
        <pc:picChg chg="mod">
          <ac:chgData name="Theresa Lubelski" userId="df574f22-af7d-4926-a8c9-3728143124d0" providerId="ADAL" clId="{91EF331D-8530-42EF-8517-E3D47E846E9C}" dt="2022-09-12T21:37:02.937" v="1179" actId="465"/>
          <ac:picMkLst>
            <pc:docMk/>
            <pc:sldMk cId="938734520" sldId="269"/>
            <ac:picMk id="54" creationId="{7D56B917-F12A-0388-B271-B13683C55B22}"/>
          </ac:picMkLst>
        </pc:picChg>
        <pc:picChg chg="mod">
          <ac:chgData name="Theresa Lubelski" userId="df574f22-af7d-4926-a8c9-3728143124d0" providerId="ADAL" clId="{91EF331D-8530-42EF-8517-E3D47E846E9C}" dt="2022-09-12T21:36:58.179" v="1178" actId="12788"/>
          <ac:picMkLst>
            <pc:docMk/>
            <pc:sldMk cId="938734520" sldId="269"/>
            <ac:picMk id="55" creationId="{87AD89EF-EEDE-D9FA-F978-D126A0FDCF2A}"/>
          </ac:picMkLst>
        </pc:picChg>
        <pc:picChg chg="mod">
          <ac:chgData name="Theresa Lubelski" userId="df574f22-af7d-4926-a8c9-3728143124d0" providerId="ADAL" clId="{91EF331D-8530-42EF-8517-E3D47E846E9C}" dt="2022-09-12T21:37:02.937" v="1179" actId="465"/>
          <ac:picMkLst>
            <pc:docMk/>
            <pc:sldMk cId="938734520" sldId="269"/>
            <ac:picMk id="56" creationId="{C04F4985-6E46-4EDC-3B0D-D794504E737A}"/>
          </ac:picMkLst>
        </pc:picChg>
        <pc:picChg chg="mod">
          <ac:chgData name="Theresa Lubelski" userId="df574f22-af7d-4926-a8c9-3728143124d0" providerId="ADAL" clId="{91EF331D-8530-42EF-8517-E3D47E846E9C}" dt="2022-09-12T21:35:52.553" v="1171" actId="1076"/>
          <ac:picMkLst>
            <pc:docMk/>
            <pc:sldMk cId="938734520" sldId="269"/>
            <ac:picMk id="63" creationId="{9456446A-1A9A-0C2D-9E09-0DEC90D9CF10}"/>
          </ac:picMkLst>
        </pc:picChg>
        <pc:cxnChg chg="mod">
          <ac:chgData name="Theresa Lubelski" userId="df574f22-af7d-4926-a8c9-3728143124d0" providerId="ADAL" clId="{91EF331D-8530-42EF-8517-E3D47E846E9C}" dt="2022-09-12T21:36:58.179" v="1178" actId="12788"/>
          <ac:cxnSpMkLst>
            <pc:docMk/>
            <pc:sldMk cId="938734520" sldId="269"/>
            <ac:cxnSpMk id="8" creationId="{985AC20E-8448-C8F5-AFB1-47FBDB48A097}"/>
          </ac:cxnSpMkLst>
        </pc:cxnChg>
      </pc:sldChg>
      <pc:sldChg chg="addSp delSp modSp add del mod">
        <pc:chgData name="Theresa Lubelski" userId="df574f22-af7d-4926-a8c9-3728143124d0" providerId="ADAL" clId="{91EF331D-8530-42EF-8517-E3D47E846E9C}" dt="2022-09-12T23:37:44.377" v="1847" actId="47"/>
        <pc:sldMkLst>
          <pc:docMk/>
          <pc:sldMk cId="3001538110" sldId="270"/>
        </pc:sldMkLst>
        <pc:spChg chg="del mod topLvl">
          <ac:chgData name="Theresa Lubelski" userId="df574f22-af7d-4926-a8c9-3728143124d0" providerId="ADAL" clId="{91EF331D-8530-42EF-8517-E3D47E846E9C}" dt="2022-09-12T21:47:40.323" v="1349" actId="478"/>
          <ac:spMkLst>
            <pc:docMk/>
            <pc:sldMk cId="3001538110" sldId="270"/>
            <ac:spMk id="2" creationId="{002B3BA8-2771-8D6A-E390-1EB94D42B0A0}"/>
          </ac:spMkLst>
        </pc:spChg>
        <pc:spChg chg="mod ord topLvl">
          <ac:chgData name="Theresa Lubelski" userId="df574f22-af7d-4926-a8c9-3728143124d0" providerId="ADAL" clId="{91EF331D-8530-42EF-8517-E3D47E846E9C}" dt="2022-09-12T21:57:59.439" v="1532" actId="1076"/>
          <ac:spMkLst>
            <pc:docMk/>
            <pc:sldMk cId="3001538110" sldId="270"/>
            <ac:spMk id="3" creationId="{B34DB523-7CC7-3D5A-C5CA-485C56A9DB4D}"/>
          </ac:spMkLst>
        </pc:spChg>
        <pc:spChg chg="mod">
          <ac:chgData name="Theresa Lubelski" userId="df574f22-af7d-4926-a8c9-3728143124d0" providerId="ADAL" clId="{91EF331D-8530-42EF-8517-E3D47E846E9C}" dt="2022-09-12T21:39:22.707" v="1192" actId="164"/>
          <ac:spMkLst>
            <pc:docMk/>
            <pc:sldMk cId="3001538110" sldId="270"/>
            <ac:spMk id="5" creationId="{1DCB9E39-ADB5-7E60-4D6E-D526494E2457}"/>
          </ac:spMkLst>
        </pc:spChg>
        <pc:spChg chg="add mod topLvl">
          <ac:chgData name="Theresa Lubelski" userId="df574f22-af7d-4926-a8c9-3728143124d0" providerId="ADAL" clId="{91EF331D-8530-42EF-8517-E3D47E846E9C}" dt="2022-09-12T21:56:47.108" v="1525" actId="1076"/>
          <ac:spMkLst>
            <pc:docMk/>
            <pc:sldMk cId="3001538110" sldId="270"/>
            <ac:spMk id="16" creationId="{DBDE5910-568C-BA0F-D772-DAEE2C29440B}"/>
          </ac:spMkLst>
        </pc:spChg>
        <pc:spChg chg="add mod">
          <ac:chgData name="Theresa Lubelski" userId="df574f22-af7d-4926-a8c9-3728143124d0" providerId="ADAL" clId="{91EF331D-8530-42EF-8517-E3D47E846E9C}" dt="2022-09-12T21:48:15.672" v="1406" actId="20577"/>
          <ac:spMkLst>
            <pc:docMk/>
            <pc:sldMk cId="3001538110" sldId="270"/>
            <ac:spMk id="18" creationId="{DE478376-9B02-E1EA-4485-F6D51E407C81}"/>
          </ac:spMkLst>
        </pc:spChg>
        <pc:spChg chg="mod">
          <ac:chgData name="Theresa Lubelski" userId="df574f22-af7d-4926-a8c9-3728143124d0" providerId="ADAL" clId="{91EF331D-8530-42EF-8517-E3D47E846E9C}" dt="2022-09-12T21:57:59.439" v="1532" actId="1076"/>
          <ac:spMkLst>
            <pc:docMk/>
            <pc:sldMk cId="3001538110" sldId="270"/>
            <ac:spMk id="30" creationId="{41A8221A-4749-6710-F313-59BEAC270521}"/>
          </ac:spMkLst>
        </pc:spChg>
        <pc:spChg chg="del mod ord topLvl">
          <ac:chgData name="Theresa Lubelski" userId="df574f22-af7d-4926-a8c9-3728143124d0" providerId="ADAL" clId="{91EF331D-8530-42EF-8517-E3D47E846E9C}" dt="2022-09-12T21:47:43.682" v="1350" actId="478"/>
          <ac:spMkLst>
            <pc:docMk/>
            <pc:sldMk cId="3001538110" sldId="270"/>
            <ac:spMk id="50" creationId="{B6127646-02FB-FA98-90DC-B27A229A675B}"/>
          </ac:spMkLst>
        </pc:spChg>
        <pc:grpChg chg="add mod">
          <ac:chgData name="Theresa Lubelski" userId="df574f22-af7d-4926-a8c9-3728143124d0" providerId="ADAL" clId="{91EF331D-8530-42EF-8517-E3D47E846E9C}" dt="2022-09-12T21:39:55.763" v="1199" actId="1076"/>
          <ac:grpSpMkLst>
            <pc:docMk/>
            <pc:sldMk cId="3001538110" sldId="270"/>
            <ac:grpSpMk id="14" creationId="{FC4E7016-7930-A4B1-7714-E97E670EE2BE}"/>
          </ac:grpSpMkLst>
        </pc:grpChg>
        <pc:grpChg chg="add del mod">
          <ac:chgData name="Theresa Lubelski" userId="df574f22-af7d-4926-a8c9-3728143124d0" providerId="ADAL" clId="{91EF331D-8530-42EF-8517-E3D47E846E9C}" dt="2022-09-12T21:40:17.871" v="1200" actId="165"/>
          <ac:grpSpMkLst>
            <pc:docMk/>
            <pc:sldMk cId="3001538110" sldId="270"/>
            <ac:grpSpMk id="15" creationId="{CD60C428-6DA0-2DE3-FE32-47E2AF0E38E2}"/>
          </ac:grpSpMkLst>
        </pc:grpChg>
        <pc:grpChg chg="add del mod">
          <ac:chgData name="Theresa Lubelski" userId="df574f22-af7d-4926-a8c9-3728143124d0" providerId="ADAL" clId="{91EF331D-8530-42EF-8517-E3D47E846E9C}" dt="2022-09-12T21:44:53.279" v="1234" actId="165"/>
          <ac:grpSpMkLst>
            <pc:docMk/>
            <pc:sldMk cId="3001538110" sldId="270"/>
            <ac:grpSpMk id="17" creationId="{5C21E14D-695A-95B0-30CA-1C0E88A5F663}"/>
          </ac:grpSpMkLst>
        </pc:grpChg>
        <pc:grpChg chg="add del mod">
          <ac:chgData name="Theresa Lubelski" userId="df574f22-af7d-4926-a8c9-3728143124d0" providerId="ADAL" clId="{91EF331D-8530-42EF-8517-E3D47E846E9C}" dt="2022-09-12T21:48:53.608" v="1412" actId="165"/>
          <ac:grpSpMkLst>
            <pc:docMk/>
            <pc:sldMk cId="3001538110" sldId="270"/>
            <ac:grpSpMk id="20" creationId="{BD957052-02C6-953C-587F-B4C74241CB40}"/>
          </ac:grpSpMkLst>
        </pc:grpChg>
        <pc:picChg chg="mod">
          <ac:chgData name="Theresa Lubelski" userId="df574f22-af7d-4926-a8c9-3728143124d0" providerId="ADAL" clId="{91EF331D-8530-42EF-8517-E3D47E846E9C}" dt="2022-09-12T21:46:26.930" v="1244" actId="1076"/>
          <ac:picMkLst>
            <pc:docMk/>
            <pc:sldMk cId="3001538110" sldId="270"/>
            <ac:picMk id="6" creationId="{28A38203-015A-ADD7-C07F-E4B177859231}"/>
          </ac:picMkLst>
        </pc:picChg>
        <pc:picChg chg="add del mod">
          <ac:chgData name="Theresa Lubelski" userId="df574f22-af7d-4926-a8c9-3728143124d0" providerId="ADAL" clId="{91EF331D-8530-42EF-8517-E3D47E846E9C}" dt="2022-09-12T21:48:18.432" v="1408" actId="478"/>
          <ac:picMkLst>
            <pc:docMk/>
            <pc:sldMk cId="3001538110" sldId="270"/>
            <ac:picMk id="19" creationId="{88CF83D5-B36C-3D09-351C-A43DFDF191F8}"/>
          </ac:picMkLst>
        </pc:picChg>
        <pc:picChg chg="mod topLvl">
          <ac:chgData name="Theresa Lubelski" userId="df574f22-af7d-4926-a8c9-3728143124d0" providerId="ADAL" clId="{91EF331D-8530-42EF-8517-E3D47E846E9C}" dt="2022-09-12T21:56:47.108" v="1525" actId="1076"/>
          <ac:picMkLst>
            <pc:docMk/>
            <pc:sldMk cId="3001538110" sldId="270"/>
            <ac:picMk id="24" creationId="{B13AFAEB-6253-DBCA-98AC-50469DC9745E}"/>
          </ac:picMkLst>
        </pc:picChg>
        <pc:picChg chg="mod">
          <ac:chgData name="Theresa Lubelski" userId="df574f22-af7d-4926-a8c9-3728143124d0" providerId="ADAL" clId="{91EF331D-8530-42EF-8517-E3D47E846E9C}" dt="2022-09-12T21:39:22.707" v="1192" actId="164"/>
          <ac:picMkLst>
            <pc:docMk/>
            <pc:sldMk cId="3001538110" sldId="270"/>
            <ac:picMk id="38" creationId="{D25D768C-EA67-23DE-5FD7-25A19DACC081}"/>
          </ac:picMkLst>
        </pc:picChg>
        <pc:picChg chg="mod">
          <ac:chgData name="Theresa Lubelski" userId="df574f22-af7d-4926-a8c9-3728143124d0" providerId="ADAL" clId="{91EF331D-8530-42EF-8517-E3D47E846E9C}" dt="2022-09-12T21:39:22.707" v="1192" actId="164"/>
          <ac:picMkLst>
            <pc:docMk/>
            <pc:sldMk cId="3001538110" sldId="270"/>
            <ac:picMk id="53" creationId="{49436892-EB3A-89A0-183F-A201D0000117}"/>
          </ac:picMkLst>
        </pc:picChg>
        <pc:picChg chg="mod">
          <ac:chgData name="Theresa Lubelski" userId="df574f22-af7d-4926-a8c9-3728143124d0" providerId="ADAL" clId="{91EF331D-8530-42EF-8517-E3D47E846E9C}" dt="2022-09-12T21:39:22.707" v="1192" actId="164"/>
          <ac:picMkLst>
            <pc:docMk/>
            <pc:sldMk cId="3001538110" sldId="270"/>
            <ac:picMk id="54" creationId="{7D56B917-F12A-0388-B271-B13683C55B22}"/>
          </ac:picMkLst>
        </pc:picChg>
        <pc:picChg chg="mod">
          <ac:chgData name="Theresa Lubelski" userId="df574f22-af7d-4926-a8c9-3728143124d0" providerId="ADAL" clId="{91EF331D-8530-42EF-8517-E3D47E846E9C}" dt="2022-09-12T21:39:22.707" v="1192" actId="164"/>
          <ac:picMkLst>
            <pc:docMk/>
            <pc:sldMk cId="3001538110" sldId="270"/>
            <ac:picMk id="55" creationId="{87AD89EF-EEDE-D9FA-F978-D126A0FDCF2A}"/>
          </ac:picMkLst>
        </pc:picChg>
        <pc:picChg chg="mod">
          <ac:chgData name="Theresa Lubelski" userId="df574f22-af7d-4926-a8c9-3728143124d0" providerId="ADAL" clId="{91EF331D-8530-42EF-8517-E3D47E846E9C}" dt="2022-09-12T21:39:22.707" v="1192" actId="164"/>
          <ac:picMkLst>
            <pc:docMk/>
            <pc:sldMk cId="3001538110" sldId="270"/>
            <ac:picMk id="56" creationId="{C04F4985-6E46-4EDC-3B0D-D794504E737A}"/>
          </ac:picMkLst>
        </pc:picChg>
        <pc:picChg chg="mod topLvl">
          <ac:chgData name="Theresa Lubelski" userId="df574f22-af7d-4926-a8c9-3728143124d0" providerId="ADAL" clId="{91EF331D-8530-42EF-8517-E3D47E846E9C}" dt="2022-09-12T21:58:08.047" v="1534" actId="465"/>
          <ac:picMkLst>
            <pc:docMk/>
            <pc:sldMk cId="3001538110" sldId="270"/>
            <ac:picMk id="63" creationId="{9456446A-1A9A-0C2D-9E09-0DEC90D9CF10}"/>
          </ac:picMkLst>
        </pc:picChg>
        <pc:cxnChg chg="mod">
          <ac:chgData name="Theresa Lubelski" userId="df574f22-af7d-4926-a8c9-3728143124d0" providerId="ADAL" clId="{91EF331D-8530-42EF-8517-E3D47E846E9C}" dt="2022-09-12T21:39:55.763" v="1199" actId="1076"/>
          <ac:cxnSpMkLst>
            <pc:docMk/>
            <pc:sldMk cId="3001538110" sldId="270"/>
            <ac:cxnSpMk id="8" creationId="{985AC20E-8448-C8F5-AFB1-47FBDB48A097}"/>
          </ac:cxnSpMkLst>
        </pc:cxnChg>
      </pc:sldChg>
      <pc:sldChg chg="addSp delSp modSp add mod ord">
        <pc:chgData name="Theresa Lubelski" userId="df574f22-af7d-4926-a8c9-3728143124d0" providerId="ADAL" clId="{91EF331D-8530-42EF-8517-E3D47E846E9C}" dt="2022-09-13T23:55:12.389" v="1883" actId="465"/>
        <pc:sldMkLst>
          <pc:docMk/>
          <pc:sldMk cId="2395116343" sldId="271"/>
        </pc:sldMkLst>
        <pc:spChg chg="mod">
          <ac:chgData name="Theresa Lubelski" userId="df574f22-af7d-4926-a8c9-3728143124d0" providerId="ADAL" clId="{91EF331D-8530-42EF-8517-E3D47E846E9C}" dt="2022-09-12T22:00:02.211" v="1547" actId="14100"/>
          <ac:spMkLst>
            <pc:docMk/>
            <pc:sldMk cId="2395116343" sldId="271"/>
            <ac:spMk id="3" creationId="{B34DB523-7CC7-3D5A-C5CA-485C56A9DB4D}"/>
          </ac:spMkLst>
        </pc:spChg>
        <pc:spChg chg="mod topLvl">
          <ac:chgData name="Theresa Lubelski" userId="df574f22-af7d-4926-a8c9-3728143124d0" providerId="ADAL" clId="{91EF331D-8530-42EF-8517-E3D47E846E9C}" dt="2022-09-12T22:00:35.875" v="1553" actId="14100"/>
          <ac:spMkLst>
            <pc:docMk/>
            <pc:sldMk cId="2395116343" sldId="271"/>
            <ac:spMk id="5" creationId="{1DCB9E39-ADB5-7E60-4D6E-D526494E2457}"/>
          </ac:spMkLst>
        </pc:spChg>
        <pc:spChg chg="mod">
          <ac:chgData name="Theresa Lubelski" userId="df574f22-af7d-4926-a8c9-3728143124d0" providerId="ADAL" clId="{91EF331D-8530-42EF-8517-E3D47E846E9C}" dt="2022-09-12T21:59:57.468" v="1546" actId="14100"/>
          <ac:spMkLst>
            <pc:docMk/>
            <pc:sldMk cId="2395116343" sldId="271"/>
            <ac:spMk id="18" creationId="{DE478376-9B02-E1EA-4485-F6D51E407C81}"/>
          </ac:spMkLst>
        </pc:spChg>
        <pc:spChg chg="mod">
          <ac:chgData name="Theresa Lubelski" userId="df574f22-af7d-4926-a8c9-3728143124d0" providerId="ADAL" clId="{91EF331D-8530-42EF-8517-E3D47E846E9C}" dt="2022-09-12T22:35:46.190" v="1561" actId="207"/>
          <ac:spMkLst>
            <pc:docMk/>
            <pc:sldMk cId="2395116343" sldId="271"/>
            <ac:spMk id="30" creationId="{41A8221A-4749-6710-F313-59BEAC270521}"/>
          </ac:spMkLst>
        </pc:spChg>
        <pc:spChg chg="mod">
          <ac:chgData name="Theresa Lubelski" userId="df574f22-af7d-4926-a8c9-3728143124d0" providerId="ADAL" clId="{91EF331D-8530-42EF-8517-E3D47E846E9C}" dt="2022-09-12T22:35:42.244" v="1560" actId="207"/>
          <ac:spMkLst>
            <pc:docMk/>
            <pc:sldMk cId="2395116343" sldId="271"/>
            <ac:spMk id="42" creationId="{1993D69A-76C6-BE50-7AD2-0C616B13E404}"/>
          </ac:spMkLst>
        </pc:spChg>
        <pc:grpChg chg="add del mod">
          <ac:chgData name="Theresa Lubelski" userId="df574f22-af7d-4926-a8c9-3728143124d0" providerId="ADAL" clId="{91EF331D-8530-42EF-8517-E3D47E846E9C}" dt="2022-09-12T22:00:28.954" v="1552" actId="165"/>
          <ac:grpSpMkLst>
            <pc:docMk/>
            <pc:sldMk cId="2395116343" sldId="271"/>
            <ac:grpSpMk id="14" creationId="{FC4E7016-7930-A4B1-7714-E97E670EE2BE}"/>
          </ac:grpSpMkLst>
        </pc:grpChg>
        <pc:picChg chg="del">
          <ac:chgData name="Theresa Lubelski" userId="df574f22-af7d-4926-a8c9-3728143124d0" providerId="ADAL" clId="{91EF331D-8530-42EF-8517-E3D47E846E9C}" dt="2022-09-12T23:12:02.971" v="1673" actId="478"/>
          <ac:picMkLst>
            <pc:docMk/>
            <pc:sldMk cId="2395116343" sldId="271"/>
            <ac:picMk id="4" creationId="{7A1EDB76-B4E1-6EED-0EC8-602A2BC0ED21}"/>
          </ac:picMkLst>
        </pc:picChg>
        <pc:picChg chg="add mod">
          <ac:chgData name="Theresa Lubelski" userId="df574f22-af7d-4926-a8c9-3728143124d0" providerId="ADAL" clId="{91EF331D-8530-42EF-8517-E3D47E846E9C}" dt="2022-09-12T23:38:28.581" v="1857" actId="1076"/>
          <ac:picMkLst>
            <pc:docMk/>
            <pc:sldMk cId="2395116343" sldId="271"/>
            <ac:picMk id="9" creationId="{FF1AEB78-5D7A-AE18-16F7-FD19BFE67AA5}"/>
          </ac:picMkLst>
        </pc:picChg>
        <pc:picChg chg="add mod">
          <ac:chgData name="Theresa Lubelski" userId="df574f22-af7d-4926-a8c9-3728143124d0" providerId="ADAL" clId="{91EF331D-8530-42EF-8517-E3D47E846E9C}" dt="2022-09-12T23:38:34.927" v="1858" actId="1076"/>
          <ac:picMkLst>
            <pc:docMk/>
            <pc:sldMk cId="2395116343" sldId="271"/>
            <ac:picMk id="11" creationId="{BE08328A-DEF9-8B59-B9B5-302F9138E157}"/>
          </ac:picMkLst>
        </pc:picChg>
        <pc:picChg chg="mod topLvl">
          <ac:chgData name="Theresa Lubelski" userId="df574f22-af7d-4926-a8c9-3728143124d0" providerId="ADAL" clId="{91EF331D-8530-42EF-8517-E3D47E846E9C}" dt="2022-09-13T23:55:12.389" v="1883" actId="465"/>
          <ac:picMkLst>
            <pc:docMk/>
            <pc:sldMk cId="2395116343" sldId="271"/>
            <ac:picMk id="38" creationId="{D25D768C-EA67-23DE-5FD7-25A19DACC081}"/>
          </ac:picMkLst>
        </pc:picChg>
        <pc:picChg chg="del">
          <ac:chgData name="Theresa Lubelski" userId="df574f22-af7d-4926-a8c9-3728143124d0" providerId="ADAL" clId="{91EF331D-8530-42EF-8517-E3D47E846E9C}" dt="2022-09-12T23:12:02.971" v="1673" actId="478"/>
          <ac:picMkLst>
            <pc:docMk/>
            <pc:sldMk cId="2395116343" sldId="271"/>
            <ac:picMk id="52" creationId="{03FEF7D7-927D-596E-906D-147548273F65}"/>
          </ac:picMkLst>
        </pc:picChg>
        <pc:picChg chg="mod topLvl">
          <ac:chgData name="Theresa Lubelski" userId="df574f22-af7d-4926-a8c9-3728143124d0" providerId="ADAL" clId="{91EF331D-8530-42EF-8517-E3D47E846E9C}" dt="2022-09-13T23:54:57.987" v="1882" actId="1076"/>
          <ac:picMkLst>
            <pc:docMk/>
            <pc:sldMk cId="2395116343" sldId="271"/>
            <ac:picMk id="53" creationId="{49436892-EB3A-89A0-183F-A201D0000117}"/>
          </ac:picMkLst>
        </pc:picChg>
        <pc:picChg chg="mod topLvl">
          <ac:chgData name="Theresa Lubelski" userId="df574f22-af7d-4926-a8c9-3728143124d0" providerId="ADAL" clId="{91EF331D-8530-42EF-8517-E3D47E846E9C}" dt="2022-09-13T23:55:12.389" v="1883" actId="465"/>
          <ac:picMkLst>
            <pc:docMk/>
            <pc:sldMk cId="2395116343" sldId="271"/>
            <ac:picMk id="54" creationId="{7D56B917-F12A-0388-B271-B13683C55B22}"/>
          </ac:picMkLst>
        </pc:picChg>
        <pc:picChg chg="mod topLvl">
          <ac:chgData name="Theresa Lubelski" userId="df574f22-af7d-4926-a8c9-3728143124d0" providerId="ADAL" clId="{91EF331D-8530-42EF-8517-E3D47E846E9C}" dt="2022-09-12T22:00:28.954" v="1552" actId="165"/>
          <ac:picMkLst>
            <pc:docMk/>
            <pc:sldMk cId="2395116343" sldId="271"/>
            <ac:picMk id="55" creationId="{87AD89EF-EEDE-D9FA-F978-D126A0FDCF2A}"/>
          </ac:picMkLst>
        </pc:picChg>
        <pc:picChg chg="mod topLvl">
          <ac:chgData name="Theresa Lubelski" userId="df574f22-af7d-4926-a8c9-3728143124d0" providerId="ADAL" clId="{91EF331D-8530-42EF-8517-E3D47E846E9C}" dt="2022-09-13T23:55:12.389" v="1883" actId="465"/>
          <ac:picMkLst>
            <pc:docMk/>
            <pc:sldMk cId="2395116343" sldId="271"/>
            <ac:picMk id="56" creationId="{C04F4985-6E46-4EDC-3B0D-D794504E737A}"/>
          </ac:picMkLst>
        </pc:picChg>
        <pc:cxnChg chg="mod">
          <ac:chgData name="Theresa Lubelski" userId="df574f22-af7d-4926-a8c9-3728143124d0" providerId="ADAL" clId="{91EF331D-8530-42EF-8517-E3D47E846E9C}" dt="2022-09-12T22:00:35.875" v="1553" actId="14100"/>
          <ac:cxnSpMkLst>
            <pc:docMk/>
            <pc:sldMk cId="2395116343" sldId="271"/>
            <ac:cxnSpMk id="8" creationId="{985AC20E-8448-C8F5-AFB1-47FBDB48A097}"/>
          </ac:cxnSpMkLst>
        </pc:cxnChg>
      </pc:sldChg>
      <pc:sldChg chg="addSp delSp modSp add mod">
        <pc:chgData name="Theresa Lubelski" userId="df574f22-af7d-4926-a8c9-3728143124d0" providerId="ADAL" clId="{91EF331D-8530-42EF-8517-E3D47E846E9C}" dt="2022-09-13T23:54:42.688" v="1879" actId="465"/>
        <pc:sldMkLst>
          <pc:docMk/>
          <pc:sldMk cId="207191088" sldId="272"/>
        </pc:sldMkLst>
        <pc:spChg chg="mod">
          <ac:chgData name="Theresa Lubelski" userId="df574f22-af7d-4926-a8c9-3728143124d0" providerId="ADAL" clId="{91EF331D-8530-42EF-8517-E3D47E846E9C}" dt="2022-09-12T23:40:51.512" v="1866" actId="164"/>
          <ac:spMkLst>
            <pc:docMk/>
            <pc:sldMk cId="207191088" sldId="272"/>
            <ac:spMk id="3" creationId="{B34DB523-7CC7-3D5A-C5CA-485C56A9DB4D}"/>
          </ac:spMkLst>
        </pc:spChg>
        <pc:spChg chg="mod topLvl">
          <ac:chgData name="Theresa Lubelski" userId="df574f22-af7d-4926-a8c9-3728143124d0" providerId="ADAL" clId="{91EF331D-8530-42EF-8517-E3D47E846E9C}" dt="2022-09-13T23:53:55.190" v="1876" actId="165"/>
          <ac:spMkLst>
            <pc:docMk/>
            <pc:sldMk cId="207191088" sldId="272"/>
            <ac:spMk id="5" creationId="{1DCB9E39-ADB5-7E60-4D6E-D526494E2457}"/>
          </ac:spMkLst>
        </pc:spChg>
        <pc:spChg chg="mod">
          <ac:chgData name="Theresa Lubelski" userId="df574f22-af7d-4926-a8c9-3728143124d0" providerId="ADAL" clId="{91EF331D-8530-42EF-8517-E3D47E846E9C}" dt="2022-09-12T23:40:43.916" v="1865" actId="164"/>
          <ac:spMkLst>
            <pc:docMk/>
            <pc:sldMk cId="207191088" sldId="272"/>
            <ac:spMk id="16" creationId="{DBDE5910-568C-BA0F-D772-DAEE2C29440B}"/>
          </ac:spMkLst>
        </pc:spChg>
        <pc:spChg chg="mod">
          <ac:chgData name="Theresa Lubelski" userId="df574f22-af7d-4926-a8c9-3728143124d0" providerId="ADAL" clId="{91EF331D-8530-42EF-8517-E3D47E846E9C}" dt="2022-09-12T23:42:09.933" v="1875" actId="1076"/>
          <ac:spMkLst>
            <pc:docMk/>
            <pc:sldMk cId="207191088" sldId="272"/>
            <ac:spMk id="18" creationId="{DE478376-9B02-E1EA-4485-F6D51E407C81}"/>
          </ac:spMkLst>
        </pc:spChg>
        <pc:grpChg chg="add del mod">
          <ac:chgData name="Theresa Lubelski" userId="df574f22-af7d-4926-a8c9-3728143124d0" providerId="ADAL" clId="{91EF331D-8530-42EF-8517-E3D47E846E9C}" dt="2022-09-13T23:53:55.190" v="1876" actId="165"/>
          <ac:grpSpMkLst>
            <pc:docMk/>
            <pc:sldMk cId="207191088" sldId="272"/>
            <ac:grpSpMk id="14" creationId="{DB1705BB-D8C7-97B6-E2E8-47A5C61592AC}"/>
          </ac:grpSpMkLst>
        </pc:grpChg>
        <pc:grpChg chg="add mod">
          <ac:chgData name="Theresa Lubelski" userId="df574f22-af7d-4926-a8c9-3728143124d0" providerId="ADAL" clId="{91EF331D-8530-42EF-8517-E3D47E846E9C}" dt="2022-09-12T23:42:09.293" v="1874" actId="1076"/>
          <ac:grpSpMkLst>
            <pc:docMk/>
            <pc:sldMk cId="207191088" sldId="272"/>
            <ac:grpSpMk id="15" creationId="{46CB8C42-CBB5-6B9A-D9F5-E2471F17BD27}"/>
          </ac:grpSpMkLst>
        </pc:grpChg>
        <pc:grpChg chg="add mod">
          <ac:chgData name="Theresa Lubelski" userId="df574f22-af7d-4926-a8c9-3728143124d0" providerId="ADAL" clId="{91EF331D-8530-42EF-8517-E3D47E846E9C}" dt="2022-09-12T23:41:40.291" v="1871" actId="1076"/>
          <ac:grpSpMkLst>
            <pc:docMk/>
            <pc:sldMk cId="207191088" sldId="272"/>
            <ac:grpSpMk id="17" creationId="{58B029AB-D9F2-63B4-5096-559C38AB1776}"/>
          </ac:grpSpMkLst>
        </pc:grpChg>
        <pc:picChg chg="mod">
          <ac:chgData name="Theresa Lubelski" userId="df574f22-af7d-4926-a8c9-3728143124d0" providerId="ADAL" clId="{91EF331D-8530-42EF-8517-E3D47E846E9C}" dt="2022-09-13T23:54:26.955" v="1878" actId="1076"/>
          <ac:picMkLst>
            <pc:docMk/>
            <pc:sldMk cId="207191088" sldId="272"/>
            <ac:picMk id="4" creationId="{F895A0C0-13A4-EB21-E287-68891C7819FE}"/>
          </ac:picMkLst>
        </pc:picChg>
        <pc:picChg chg="mod">
          <ac:chgData name="Theresa Lubelski" userId="df574f22-af7d-4926-a8c9-3728143124d0" providerId="ADAL" clId="{91EF331D-8530-42EF-8517-E3D47E846E9C}" dt="2022-09-12T23:40:43.916" v="1865" actId="164"/>
          <ac:picMkLst>
            <pc:docMk/>
            <pc:sldMk cId="207191088" sldId="272"/>
            <ac:picMk id="24" creationId="{B13AFAEB-6253-DBCA-98AC-50469DC9745E}"/>
          </ac:picMkLst>
        </pc:picChg>
        <pc:picChg chg="mod topLvl">
          <ac:chgData name="Theresa Lubelski" userId="df574f22-af7d-4926-a8c9-3728143124d0" providerId="ADAL" clId="{91EF331D-8530-42EF-8517-E3D47E846E9C}" dt="2022-09-13T23:54:42.688" v="1879" actId="465"/>
          <ac:picMkLst>
            <pc:docMk/>
            <pc:sldMk cId="207191088" sldId="272"/>
            <ac:picMk id="38" creationId="{D25D768C-EA67-23DE-5FD7-25A19DACC081}"/>
          </ac:picMkLst>
        </pc:picChg>
        <pc:picChg chg="mod topLvl">
          <ac:chgData name="Theresa Lubelski" userId="df574f22-af7d-4926-a8c9-3728143124d0" providerId="ADAL" clId="{91EF331D-8530-42EF-8517-E3D47E846E9C}" dt="2022-09-13T23:54:20.672" v="1877" actId="1076"/>
          <ac:picMkLst>
            <pc:docMk/>
            <pc:sldMk cId="207191088" sldId="272"/>
            <ac:picMk id="53" creationId="{49436892-EB3A-89A0-183F-A201D0000117}"/>
          </ac:picMkLst>
        </pc:picChg>
        <pc:picChg chg="mod topLvl">
          <ac:chgData name="Theresa Lubelski" userId="df574f22-af7d-4926-a8c9-3728143124d0" providerId="ADAL" clId="{91EF331D-8530-42EF-8517-E3D47E846E9C}" dt="2022-09-13T23:54:42.688" v="1879" actId="465"/>
          <ac:picMkLst>
            <pc:docMk/>
            <pc:sldMk cId="207191088" sldId="272"/>
            <ac:picMk id="54" creationId="{7D56B917-F12A-0388-B271-B13683C55B22}"/>
          </ac:picMkLst>
        </pc:picChg>
        <pc:picChg chg="mod topLvl">
          <ac:chgData name="Theresa Lubelski" userId="df574f22-af7d-4926-a8c9-3728143124d0" providerId="ADAL" clId="{91EF331D-8530-42EF-8517-E3D47E846E9C}" dt="2022-09-13T23:53:55.190" v="1876" actId="165"/>
          <ac:picMkLst>
            <pc:docMk/>
            <pc:sldMk cId="207191088" sldId="272"/>
            <ac:picMk id="55" creationId="{87AD89EF-EEDE-D9FA-F978-D126A0FDCF2A}"/>
          </ac:picMkLst>
        </pc:picChg>
        <pc:picChg chg="mod topLvl">
          <ac:chgData name="Theresa Lubelski" userId="df574f22-af7d-4926-a8c9-3728143124d0" providerId="ADAL" clId="{91EF331D-8530-42EF-8517-E3D47E846E9C}" dt="2022-09-13T23:54:42.688" v="1879" actId="465"/>
          <ac:picMkLst>
            <pc:docMk/>
            <pc:sldMk cId="207191088" sldId="272"/>
            <ac:picMk id="56" creationId="{C04F4985-6E46-4EDC-3B0D-D794504E737A}"/>
          </ac:picMkLst>
        </pc:picChg>
        <pc:picChg chg="mod">
          <ac:chgData name="Theresa Lubelski" userId="df574f22-af7d-4926-a8c9-3728143124d0" providerId="ADAL" clId="{91EF331D-8530-42EF-8517-E3D47E846E9C}" dt="2022-09-12T23:40:51.512" v="1866" actId="164"/>
          <ac:picMkLst>
            <pc:docMk/>
            <pc:sldMk cId="207191088" sldId="272"/>
            <ac:picMk id="63" creationId="{9456446A-1A9A-0C2D-9E09-0DEC90D9CF10}"/>
          </ac:picMkLst>
        </pc:picChg>
        <pc:cxnChg chg="mod">
          <ac:chgData name="Theresa Lubelski" userId="df574f22-af7d-4926-a8c9-3728143124d0" providerId="ADAL" clId="{91EF331D-8530-42EF-8517-E3D47E846E9C}" dt="2022-09-12T23:41:15.805" v="1868" actId="1076"/>
          <ac:cxnSpMkLst>
            <pc:docMk/>
            <pc:sldMk cId="207191088" sldId="272"/>
            <ac:cxnSpMk id="8" creationId="{985AC20E-8448-C8F5-AFB1-47FBDB48A097}"/>
          </ac:cxnSpMkLst>
        </pc:cxnChg>
      </pc:sldChg>
      <pc:sldChg chg="addSp delSp modSp new del mod modClrScheme chgLayout">
        <pc:chgData name="Theresa Lubelski" userId="df574f22-af7d-4926-a8c9-3728143124d0" providerId="ADAL" clId="{91EF331D-8530-42EF-8517-E3D47E846E9C}" dt="2022-09-12T23:37:44.377" v="1847" actId="47"/>
        <pc:sldMkLst>
          <pc:docMk/>
          <pc:sldMk cId="2983790101" sldId="272"/>
        </pc:sldMkLst>
        <pc:spChg chg="add mod">
          <ac:chgData name="Theresa Lubelski" userId="df574f22-af7d-4926-a8c9-3728143124d0" providerId="ADAL" clId="{91EF331D-8530-42EF-8517-E3D47E846E9C}" dt="2022-09-12T23:28:14.455" v="1761" actId="1076"/>
          <ac:spMkLst>
            <pc:docMk/>
            <pc:sldMk cId="2983790101" sldId="272"/>
            <ac:spMk id="4" creationId="{2FA3B176-72A7-4413-8DD3-C64F2C9E0E62}"/>
          </ac:spMkLst>
        </pc:spChg>
        <pc:spChg chg="add del mod ord">
          <ac:chgData name="Theresa Lubelski" userId="df574f22-af7d-4926-a8c9-3728143124d0" providerId="ADAL" clId="{91EF331D-8530-42EF-8517-E3D47E846E9C}" dt="2022-09-12T23:03:33.478" v="1658" actId="478"/>
          <ac:spMkLst>
            <pc:docMk/>
            <pc:sldMk cId="2983790101" sldId="272"/>
            <ac:spMk id="7" creationId="{46C85BD6-4C2C-2E66-B3AF-679EDB4589AC}"/>
          </ac:spMkLst>
        </pc:spChg>
        <pc:spChg chg="add mod">
          <ac:chgData name="Theresa Lubelski" userId="df574f22-af7d-4926-a8c9-3728143124d0" providerId="ADAL" clId="{91EF331D-8530-42EF-8517-E3D47E846E9C}" dt="2022-09-12T23:35:51.472" v="1846" actId="404"/>
          <ac:spMkLst>
            <pc:docMk/>
            <pc:sldMk cId="2983790101" sldId="272"/>
            <ac:spMk id="8" creationId="{D4BAAF3F-9E7B-AEE7-D085-0F9057B30247}"/>
          </ac:spMkLst>
        </pc:spChg>
        <pc:picChg chg="add mod">
          <ac:chgData name="Theresa Lubelski" userId="df574f22-af7d-4926-a8c9-3728143124d0" providerId="ADAL" clId="{91EF331D-8530-42EF-8517-E3D47E846E9C}" dt="2022-09-12T23:02:31.798" v="1653" actId="14100"/>
          <ac:picMkLst>
            <pc:docMk/>
            <pc:sldMk cId="2983790101" sldId="272"/>
            <ac:picMk id="3" creationId="{8BB8FED6-F1B1-3566-AA40-942090259C9E}"/>
          </ac:picMkLst>
        </pc:picChg>
        <pc:picChg chg="add del mod">
          <ac:chgData name="Theresa Lubelski" userId="df574f22-af7d-4926-a8c9-3728143124d0" providerId="ADAL" clId="{91EF331D-8530-42EF-8517-E3D47E846E9C}" dt="2022-09-12T23:28:47.971" v="1767" actId="1076"/>
          <ac:picMkLst>
            <pc:docMk/>
            <pc:sldMk cId="2983790101" sldId="272"/>
            <ac:picMk id="6" creationId="{275018DF-F36D-9F68-CCAB-66878279238A}"/>
          </ac:picMkLst>
        </pc:picChg>
      </pc:sldChg>
      <pc:sldMasterChg chg="addSp delSp modSp mod modSldLayout">
        <pc:chgData name="Theresa Lubelski" userId="df574f22-af7d-4926-a8c9-3728143124d0" providerId="ADAL" clId="{91EF331D-8530-42EF-8517-E3D47E846E9C}" dt="2022-09-12T03:10:11.952" v="751" actId="167"/>
        <pc:sldMasterMkLst>
          <pc:docMk/>
          <pc:sldMasterMk cId="4130769221" sldId="2147483672"/>
        </pc:sldMasterMkLst>
        <pc:spChg chg="del mod">
          <ac:chgData name="Theresa Lubelski" userId="df574f22-af7d-4926-a8c9-3728143124d0" providerId="ADAL" clId="{91EF331D-8530-42EF-8517-E3D47E846E9C}" dt="2022-09-12T03:09:22.398" v="740" actId="478"/>
          <ac:spMkLst>
            <pc:docMk/>
            <pc:sldMasterMk cId="4130769221" sldId="2147483672"/>
            <ac:spMk id="7" creationId="{00000000-0000-0000-0000-000000000000}"/>
          </ac:spMkLst>
        </pc:spChg>
        <pc:spChg chg="add mod ord">
          <ac:chgData name="Theresa Lubelski" userId="df574f22-af7d-4926-a8c9-3728143124d0" providerId="ADAL" clId="{91EF331D-8530-42EF-8517-E3D47E846E9C}" dt="2022-09-12T03:09:28.693" v="742" actId="167"/>
          <ac:spMkLst>
            <pc:docMk/>
            <pc:sldMasterMk cId="4130769221" sldId="2147483672"/>
            <ac:spMk id="8" creationId="{B239DB07-7CB0-25AE-E384-94FB82A619DE}"/>
          </ac:spMkLst>
        </pc:spChg>
        <pc:spChg chg="del">
          <ac:chgData name="Theresa Lubelski" userId="df574f22-af7d-4926-a8c9-3728143124d0" providerId="ADAL" clId="{91EF331D-8530-42EF-8517-E3D47E846E9C}" dt="2022-09-12T03:04:48.634" v="718" actId="478"/>
          <ac:spMkLst>
            <pc:docMk/>
            <pc:sldMasterMk cId="4130769221" sldId="2147483672"/>
            <ac:spMk id="9" creationId="{00000000-0000-0000-0000-000000000000}"/>
          </ac:spMkLst>
        </pc:spChg>
        <pc:spChg chg="add mod ord">
          <ac:chgData name="Theresa Lubelski" userId="df574f22-af7d-4926-a8c9-3728143124d0" providerId="ADAL" clId="{91EF331D-8530-42EF-8517-E3D47E846E9C}" dt="2022-09-12T03:09:28.693" v="742" actId="167"/>
          <ac:spMkLst>
            <pc:docMk/>
            <pc:sldMasterMk cId="4130769221" sldId="2147483672"/>
            <ac:spMk id="11" creationId="{EC95F371-B3F1-53DE-63E2-2C623CBA122D}"/>
          </ac:spMkLst>
        </pc:spChg>
        <pc:sldLayoutChg chg="addSp delSp modSp mod">
          <pc:chgData name="Theresa Lubelski" userId="df574f22-af7d-4926-a8c9-3728143124d0" providerId="ADAL" clId="{91EF331D-8530-42EF-8517-E3D47E846E9C}" dt="2022-09-12T03:09:45.058" v="745" actId="167"/>
          <pc:sldLayoutMkLst>
            <pc:docMk/>
            <pc:sldMasterMk cId="4130769221" sldId="2147483672"/>
            <pc:sldLayoutMk cId="1871364044" sldId="2147483673"/>
          </pc:sldLayoutMkLst>
          <pc:spChg chg="del">
            <ac:chgData name="Theresa Lubelski" userId="df574f22-af7d-4926-a8c9-3728143124d0" providerId="ADAL" clId="{91EF331D-8530-42EF-8517-E3D47E846E9C}" dt="2022-09-12T03:05:16.805" v="721" actId="478"/>
            <ac:spMkLst>
              <pc:docMk/>
              <pc:sldMasterMk cId="4130769221" sldId="2147483672"/>
              <pc:sldLayoutMk cId="1871364044" sldId="2147483673"/>
              <ac:spMk id="7" creationId="{00000000-0000-0000-0000-000000000000}"/>
            </ac:spMkLst>
          </pc:spChg>
          <pc:spChg chg="del">
            <ac:chgData name="Theresa Lubelski" userId="df574f22-af7d-4926-a8c9-3728143124d0" providerId="ADAL" clId="{91EF331D-8530-42EF-8517-E3D47E846E9C}" dt="2022-09-12T03:05:14.345" v="720" actId="478"/>
            <ac:spMkLst>
              <pc:docMk/>
              <pc:sldMasterMk cId="4130769221" sldId="2147483672"/>
              <pc:sldLayoutMk cId="1871364044" sldId="2147483673"/>
              <ac:spMk id="8" creationId="{00000000-0000-0000-0000-000000000000}"/>
            </ac:spMkLst>
          </pc:spChg>
          <pc:spChg chg="add del mod ord">
            <ac:chgData name="Theresa Lubelski" userId="df574f22-af7d-4926-a8c9-3728143124d0" providerId="ADAL" clId="{91EF331D-8530-42EF-8517-E3D47E846E9C}" dt="2022-09-12T03:09:38.028" v="743" actId="478"/>
            <ac:spMkLst>
              <pc:docMk/>
              <pc:sldMasterMk cId="4130769221" sldId="2147483672"/>
              <pc:sldLayoutMk cId="1871364044" sldId="2147483673"/>
              <ac:spMk id="10" creationId="{D88D4882-BCAC-ECFC-CBF8-F04337B608C3}"/>
            </ac:spMkLst>
          </pc:spChg>
          <pc:spChg chg="add mod ord">
            <ac:chgData name="Theresa Lubelski" userId="df574f22-af7d-4926-a8c9-3728143124d0" providerId="ADAL" clId="{91EF331D-8530-42EF-8517-E3D47E846E9C}" dt="2022-09-12T03:09:45.058" v="745" actId="167"/>
            <ac:spMkLst>
              <pc:docMk/>
              <pc:sldMasterMk cId="4130769221" sldId="2147483672"/>
              <pc:sldLayoutMk cId="1871364044" sldId="2147483673"/>
              <ac:spMk id="11" creationId="{2CEFD1B6-0B43-1F9F-1A27-440BEAB90B1A}"/>
            </ac:spMkLst>
          </pc:spChg>
          <pc:spChg chg="add mod ord">
            <ac:chgData name="Theresa Lubelski" userId="df574f22-af7d-4926-a8c9-3728143124d0" providerId="ADAL" clId="{91EF331D-8530-42EF-8517-E3D47E846E9C}" dt="2022-09-12T03:09:45.058" v="745" actId="167"/>
            <ac:spMkLst>
              <pc:docMk/>
              <pc:sldMasterMk cId="4130769221" sldId="2147483672"/>
              <pc:sldLayoutMk cId="1871364044" sldId="2147483673"/>
              <ac:spMk id="12" creationId="{F46E2876-3A64-A8BE-04F5-136BB824AF91}"/>
            </ac:spMkLst>
          </pc:spChg>
        </pc:sldLayoutChg>
        <pc:sldLayoutChg chg="addSp delSp modSp mod">
          <pc:chgData name="Theresa Lubelski" userId="df574f22-af7d-4926-a8c9-3728143124d0" providerId="ADAL" clId="{91EF331D-8530-42EF-8517-E3D47E846E9C}" dt="2022-09-12T03:09:58.742" v="748" actId="167"/>
          <pc:sldLayoutMkLst>
            <pc:docMk/>
            <pc:sldMasterMk cId="4130769221" sldId="2147483672"/>
            <pc:sldLayoutMk cId="1292138355" sldId="2147483675"/>
          </pc:sldLayoutMkLst>
          <pc:spChg chg="del">
            <ac:chgData name="Theresa Lubelski" userId="df574f22-af7d-4926-a8c9-3728143124d0" providerId="ADAL" clId="{91EF331D-8530-42EF-8517-E3D47E846E9C}" dt="2022-09-12T03:05:35.776" v="725" actId="478"/>
            <ac:spMkLst>
              <pc:docMk/>
              <pc:sldMasterMk cId="4130769221" sldId="2147483672"/>
              <pc:sldLayoutMk cId="1292138355" sldId="2147483675"/>
              <ac:spMk id="7" creationId="{00000000-0000-0000-0000-000000000000}"/>
            </ac:spMkLst>
          </pc:spChg>
          <pc:spChg chg="del">
            <ac:chgData name="Theresa Lubelski" userId="df574f22-af7d-4926-a8c9-3728143124d0" providerId="ADAL" clId="{91EF331D-8530-42EF-8517-E3D47E846E9C}" dt="2022-09-12T03:05:34.037" v="724" actId="478"/>
            <ac:spMkLst>
              <pc:docMk/>
              <pc:sldMasterMk cId="4130769221" sldId="2147483672"/>
              <pc:sldLayoutMk cId="1292138355" sldId="2147483675"/>
              <ac:spMk id="8" creationId="{00000000-0000-0000-0000-000000000000}"/>
            </ac:spMkLst>
          </pc:spChg>
          <pc:spChg chg="add del mod ord">
            <ac:chgData name="Theresa Lubelski" userId="df574f22-af7d-4926-a8c9-3728143124d0" providerId="ADAL" clId="{91EF331D-8530-42EF-8517-E3D47E846E9C}" dt="2022-09-12T03:09:52.310" v="746" actId="478"/>
            <ac:spMkLst>
              <pc:docMk/>
              <pc:sldMasterMk cId="4130769221" sldId="2147483672"/>
              <pc:sldLayoutMk cId="1292138355" sldId="2147483675"/>
              <ac:spMk id="10" creationId="{CC0E43FD-E50C-D016-384B-31034EA49EB5}"/>
            </ac:spMkLst>
          </pc:spChg>
          <pc:spChg chg="add mod ord">
            <ac:chgData name="Theresa Lubelski" userId="df574f22-af7d-4926-a8c9-3728143124d0" providerId="ADAL" clId="{91EF331D-8530-42EF-8517-E3D47E846E9C}" dt="2022-09-12T03:09:58.742" v="748" actId="167"/>
            <ac:spMkLst>
              <pc:docMk/>
              <pc:sldMasterMk cId="4130769221" sldId="2147483672"/>
              <pc:sldLayoutMk cId="1292138355" sldId="2147483675"/>
              <ac:spMk id="11" creationId="{31C3E3AE-E424-7D53-B74D-721B69ABB2E3}"/>
            </ac:spMkLst>
          </pc:spChg>
          <pc:spChg chg="add mod ord">
            <ac:chgData name="Theresa Lubelski" userId="df574f22-af7d-4926-a8c9-3728143124d0" providerId="ADAL" clId="{91EF331D-8530-42EF-8517-E3D47E846E9C}" dt="2022-09-12T03:09:58.742" v="748" actId="167"/>
            <ac:spMkLst>
              <pc:docMk/>
              <pc:sldMasterMk cId="4130769221" sldId="2147483672"/>
              <pc:sldLayoutMk cId="1292138355" sldId="2147483675"/>
              <ac:spMk id="12" creationId="{C9952AA4-40FF-9AAB-9FBE-9A073A6DB039}"/>
            </ac:spMkLst>
          </pc:spChg>
        </pc:sldLayoutChg>
        <pc:sldLayoutChg chg="addSp delSp modSp mod">
          <pc:chgData name="Theresa Lubelski" userId="df574f22-af7d-4926-a8c9-3728143124d0" providerId="ADAL" clId="{91EF331D-8530-42EF-8517-E3D47E846E9C}" dt="2022-09-12T03:10:11.952" v="751" actId="167"/>
          <pc:sldLayoutMkLst>
            <pc:docMk/>
            <pc:sldMasterMk cId="4130769221" sldId="2147483672"/>
            <pc:sldLayoutMk cId="539133179" sldId="2147483679"/>
          </pc:sldLayoutMkLst>
          <pc:spChg chg="add del mod ord">
            <ac:chgData name="Theresa Lubelski" userId="df574f22-af7d-4926-a8c9-3728143124d0" providerId="ADAL" clId="{91EF331D-8530-42EF-8517-E3D47E846E9C}" dt="2022-09-12T03:10:06.650" v="749" actId="478"/>
            <ac:spMkLst>
              <pc:docMk/>
              <pc:sldMasterMk cId="4130769221" sldId="2147483672"/>
              <pc:sldLayoutMk cId="539133179" sldId="2147483679"/>
              <ac:spMk id="2" creationId="{18436ED9-8085-F8FA-87EB-C8FACDF556F6}"/>
            </ac:spMkLst>
          </pc:spChg>
          <pc:spChg chg="add mod ord">
            <ac:chgData name="Theresa Lubelski" userId="df574f22-af7d-4926-a8c9-3728143124d0" providerId="ADAL" clId="{91EF331D-8530-42EF-8517-E3D47E846E9C}" dt="2022-09-12T03:10:11.952" v="751" actId="167"/>
            <ac:spMkLst>
              <pc:docMk/>
              <pc:sldMasterMk cId="4130769221" sldId="2147483672"/>
              <pc:sldLayoutMk cId="539133179" sldId="2147483679"/>
              <ac:spMk id="3" creationId="{F2B236C9-3946-953F-C7ED-870F79BFF98C}"/>
            </ac:spMkLst>
          </pc:spChg>
          <pc:spChg chg="add mod ord">
            <ac:chgData name="Theresa Lubelski" userId="df574f22-af7d-4926-a8c9-3728143124d0" providerId="ADAL" clId="{91EF331D-8530-42EF-8517-E3D47E846E9C}" dt="2022-09-12T03:10:11.952" v="751" actId="167"/>
            <ac:spMkLst>
              <pc:docMk/>
              <pc:sldMasterMk cId="4130769221" sldId="2147483672"/>
              <pc:sldLayoutMk cId="539133179" sldId="2147483679"/>
              <ac:spMk id="4" creationId="{F2911182-E143-F19A-9D80-231F92606706}"/>
            </ac:spMkLst>
          </pc:spChg>
          <pc:spChg chg="del">
            <ac:chgData name="Theresa Lubelski" userId="df574f22-af7d-4926-a8c9-3728143124d0" providerId="ADAL" clId="{91EF331D-8530-42EF-8517-E3D47E846E9C}" dt="2022-09-12T03:05:53.892" v="729" actId="478"/>
            <ac:spMkLst>
              <pc:docMk/>
              <pc:sldMasterMk cId="4130769221" sldId="2147483672"/>
              <pc:sldLayoutMk cId="539133179" sldId="2147483679"/>
              <ac:spMk id="5" creationId="{00000000-0000-0000-0000-000000000000}"/>
            </ac:spMkLst>
          </pc:spChg>
          <pc:spChg chg="del">
            <ac:chgData name="Theresa Lubelski" userId="df574f22-af7d-4926-a8c9-3728143124d0" providerId="ADAL" clId="{91EF331D-8530-42EF-8517-E3D47E846E9C}" dt="2022-09-12T03:05:52.327" v="728" actId="478"/>
            <ac:spMkLst>
              <pc:docMk/>
              <pc:sldMasterMk cId="4130769221" sldId="2147483672"/>
              <pc:sldLayoutMk cId="539133179" sldId="2147483679"/>
              <ac:spMk id="6" creationId="{00000000-0000-0000-0000-000000000000}"/>
            </ac:spMkLst>
          </pc:spChg>
        </pc:sldLayoutChg>
        <pc:sldLayoutChg chg="modSp mod">
          <pc:chgData name="Theresa Lubelski" userId="df574f22-af7d-4926-a8c9-3728143124d0" providerId="ADAL" clId="{91EF331D-8530-42EF-8517-E3D47E846E9C}" dt="2022-09-12T03:06:26.702" v="733" actId="207"/>
          <pc:sldLayoutMkLst>
            <pc:docMk/>
            <pc:sldMasterMk cId="4130769221" sldId="2147483672"/>
            <pc:sldLayoutMk cId="765757396" sldId="2147483680"/>
          </pc:sldLayoutMkLst>
          <pc:spChg chg="mod">
            <ac:chgData name="Theresa Lubelski" userId="df574f22-af7d-4926-a8c9-3728143124d0" providerId="ADAL" clId="{91EF331D-8530-42EF-8517-E3D47E846E9C}" dt="2022-09-12T03:06:16.259" v="732" actId="207"/>
            <ac:spMkLst>
              <pc:docMk/>
              <pc:sldMasterMk cId="4130769221" sldId="2147483672"/>
              <pc:sldLayoutMk cId="765757396" sldId="2147483680"/>
              <ac:spMk id="8" creationId="{00000000-0000-0000-0000-000000000000}"/>
            </ac:spMkLst>
          </pc:spChg>
          <pc:spChg chg="mod">
            <ac:chgData name="Theresa Lubelski" userId="df574f22-af7d-4926-a8c9-3728143124d0" providerId="ADAL" clId="{91EF331D-8530-42EF-8517-E3D47E846E9C}" dt="2022-09-12T03:06:26.702" v="733" actId="207"/>
            <ac:spMkLst>
              <pc:docMk/>
              <pc:sldMasterMk cId="4130769221" sldId="2147483672"/>
              <pc:sldLayoutMk cId="765757396" sldId="2147483680"/>
              <ac:spMk id="9" creationId="{00000000-0000-0000-0000-000000000000}"/>
            </ac:spMkLst>
          </pc:spChg>
        </pc:sldLayoutChg>
        <pc:sldLayoutChg chg="modSp mod">
          <pc:chgData name="Theresa Lubelski" userId="df574f22-af7d-4926-a8c9-3728143124d0" providerId="ADAL" clId="{91EF331D-8530-42EF-8517-E3D47E846E9C}" dt="2022-09-12T03:07:59.776" v="737" actId="14100"/>
          <pc:sldLayoutMkLst>
            <pc:docMk/>
            <pc:sldMasterMk cId="4130769221" sldId="2147483672"/>
            <pc:sldLayoutMk cId="175476330" sldId="2147483681"/>
          </pc:sldLayoutMkLst>
          <pc:spChg chg="mod">
            <ac:chgData name="Theresa Lubelski" userId="df574f22-af7d-4926-a8c9-3728143124d0" providerId="ADAL" clId="{91EF331D-8530-42EF-8517-E3D47E846E9C}" dt="2022-09-12T03:07:59.776" v="737" actId="14100"/>
            <ac:spMkLst>
              <pc:docMk/>
              <pc:sldMasterMk cId="4130769221" sldId="2147483672"/>
              <pc:sldLayoutMk cId="175476330" sldId="2147483681"/>
              <ac:spMk id="8" creationId="{00000000-0000-0000-0000-000000000000}"/>
            </ac:spMkLst>
          </pc:spChg>
          <pc:spChg chg="mod">
            <ac:chgData name="Theresa Lubelski" userId="df574f22-af7d-4926-a8c9-3728143124d0" providerId="ADAL" clId="{91EF331D-8530-42EF-8517-E3D47E846E9C}" dt="2022-09-12T03:07:55.103" v="736" actId="207"/>
            <ac:spMkLst>
              <pc:docMk/>
              <pc:sldMasterMk cId="4130769221" sldId="2147483672"/>
              <pc:sldLayoutMk cId="175476330" sldId="2147483681"/>
              <ac:spMk id="9" creationId="{00000000-0000-0000-0000-000000000000}"/>
            </ac:spMkLst>
          </pc:spChg>
        </pc:sldLayoutChg>
        <pc:sldLayoutChg chg="modSp mod">
          <pc:chgData name="Theresa Lubelski" userId="df574f22-af7d-4926-a8c9-3728143124d0" providerId="ADAL" clId="{91EF331D-8530-42EF-8517-E3D47E846E9C}" dt="2022-09-12T03:09:09.755" v="739" actId="207"/>
          <pc:sldLayoutMkLst>
            <pc:docMk/>
            <pc:sldMasterMk cId="4130769221" sldId="2147483672"/>
            <pc:sldLayoutMk cId="988245755" sldId="2147483683"/>
          </pc:sldLayoutMkLst>
          <pc:spChg chg="mod">
            <ac:chgData name="Theresa Lubelski" userId="df574f22-af7d-4926-a8c9-3728143124d0" providerId="ADAL" clId="{91EF331D-8530-42EF-8517-E3D47E846E9C}" dt="2022-09-12T03:09:04.300" v="738" actId="207"/>
            <ac:spMkLst>
              <pc:docMk/>
              <pc:sldMasterMk cId="4130769221" sldId="2147483672"/>
              <pc:sldLayoutMk cId="988245755" sldId="2147483683"/>
              <ac:spMk id="7" creationId="{00000000-0000-0000-0000-000000000000}"/>
            </ac:spMkLst>
          </pc:spChg>
          <pc:spChg chg="mod">
            <ac:chgData name="Theresa Lubelski" userId="df574f22-af7d-4926-a8c9-3728143124d0" providerId="ADAL" clId="{91EF331D-8530-42EF-8517-E3D47E846E9C}" dt="2022-09-12T03:09:09.755" v="739" actId="207"/>
            <ac:spMkLst>
              <pc:docMk/>
              <pc:sldMasterMk cId="4130769221" sldId="2147483672"/>
              <pc:sldLayoutMk cId="988245755" sldId="2147483683"/>
              <ac:spMk id="8" creationId="{00000000-0000-0000-0000-000000000000}"/>
            </ac:spMkLst>
          </pc:spChg>
        </pc:sldLayoutChg>
      </pc:sldMasterChg>
    </pc:docChg>
  </pc:docChgLst>
  <pc:docChgLst>
    <pc:chgData name="Theresa Lubelski" userId="S::theresa.lubelski@msftcommunity.com::df574f22-af7d-4926-a8c9-3728143124d0" providerId="AD" clId="Web-{19893ED8-36EE-EED1-8507-E0FA819AD8D0}"/>
    <pc:docChg chg="modSld">
      <pc:chgData name="Theresa Lubelski" userId="S::theresa.lubelski@msftcommunity.com::df574f22-af7d-4926-a8c9-3728143124d0" providerId="AD" clId="Web-{19893ED8-36EE-EED1-8507-E0FA819AD8D0}" dt="2022-09-13T23:53:02.054" v="9" actId="1076"/>
      <pc:docMkLst>
        <pc:docMk/>
      </pc:docMkLst>
      <pc:sldChg chg="addSp modSp">
        <pc:chgData name="Theresa Lubelski" userId="S::theresa.lubelski@msftcommunity.com::df574f22-af7d-4926-a8c9-3728143124d0" providerId="AD" clId="Web-{19893ED8-36EE-EED1-8507-E0FA819AD8D0}" dt="2022-09-13T23:52:23.975" v="6" actId="1076"/>
        <pc:sldMkLst>
          <pc:docMk/>
          <pc:sldMk cId="2395116343" sldId="271"/>
        </pc:sldMkLst>
        <pc:spChg chg="mod">
          <ac:chgData name="Theresa Lubelski" userId="S::theresa.lubelski@msftcommunity.com::df574f22-af7d-4926-a8c9-3728143124d0" providerId="AD" clId="Web-{19893ED8-36EE-EED1-8507-E0FA819AD8D0}" dt="2022-09-13T23:52:23.975" v="5" actId="1076"/>
          <ac:spMkLst>
            <pc:docMk/>
            <pc:sldMk cId="2395116343" sldId="271"/>
            <ac:spMk id="3" creationId="{B34DB523-7CC7-3D5A-C5CA-485C56A9DB4D}"/>
          </ac:spMkLst>
        </pc:spChg>
        <pc:picChg chg="add mod">
          <ac:chgData name="Theresa Lubelski" userId="S::theresa.lubelski@msftcommunity.com::df574f22-af7d-4926-a8c9-3728143124d0" providerId="AD" clId="Web-{19893ED8-36EE-EED1-8507-E0FA819AD8D0}" dt="2022-09-13T23:52:06.818" v="4" actId="1076"/>
          <ac:picMkLst>
            <pc:docMk/>
            <pc:sldMk cId="2395116343" sldId="271"/>
            <ac:picMk id="2" creationId="{2456854A-1F0E-08E6-8962-E02FB1B55473}"/>
          </ac:picMkLst>
        </pc:picChg>
        <pc:picChg chg="mod">
          <ac:chgData name="Theresa Lubelski" userId="S::theresa.lubelski@msftcommunity.com::df574f22-af7d-4926-a8c9-3728143124d0" providerId="AD" clId="Web-{19893ED8-36EE-EED1-8507-E0FA819AD8D0}" dt="2022-09-13T23:52:23.975" v="6" actId="1076"/>
          <ac:picMkLst>
            <pc:docMk/>
            <pc:sldMk cId="2395116343" sldId="271"/>
            <ac:picMk id="63" creationId="{9456446A-1A9A-0C2D-9E09-0DEC90D9CF10}"/>
          </ac:picMkLst>
        </pc:picChg>
      </pc:sldChg>
      <pc:sldChg chg="addSp modSp">
        <pc:chgData name="Theresa Lubelski" userId="S::theresa.lubelski@msftcommunity.com::df574f22-af7d-4926-a8c9-3728143124d0" providerId="AD" clId="Web-{19893ED8-36EE-EED1-8507-E0FA819AD8D0}" dt="2022-09-13T23:53:02.054" v="9" actId="1076"/>
        <pc:sldMkLst>
          <pc:docMk/>
          <pc:sldMk cId="207191088" sldId="272"/>
        </pc:sldMkLst>
        <pc:grpChg chg="mod">
          <ac:chgData name="Theresa Lubelski" userId="S::theresa.lubelski@msftcommunity.com::df574f22-af7d-4926-a8c9-3728143124d0" providerId="AD" clId="Web-{19893ED8-36EE-EED1-8507-E0FA819AD8D0}" dt="2022-09-13T23:53:02.054" v="9" actId="1076"/>
          <ac:grpSpMkLst>
            <pc:docMk/>
            <pc:sldMk cId="207191088" sldId="272"/>
            <ac:grpSpMk id="17" creationId="{58B029AB-D9F2-63B4-5096-559C38AB1776}"/>
          </ac:grpSpMkLst>
        </pc:grpChg>
        <pc:picChg chg="add mod">
          <ac:chgData name="Theresa Lubelski" userId="S::theresa.lubelski@msftcommunity.com::df574f22-af7d-4926-a8c9-3728143124d0" providerId="AD" clId="Web-{19893ED8-36EE-EED1-8507-E0FA819AD8D0}" dt="2022-09-13T23:52:49.007" v="8" actId="1076"/>
          <ac:picMkLst>
            <pc:docMk/>
            <pc:sldMk cId="207191088" sldId="272"/>
            <ac:picMk id="4" creationId="{F895A0C0-13A4-EB21-E287-68891C7819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EFD1B6-0B43-1F9F-1A27-440BEAB90B1A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E2876-3A64-A8BE-04F5-136BB824AF91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C3E3AE-E424-7D53-B74D-721B69ABB2E3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52AA4-40FF-9AAB-9FBE-9A073A6DB039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B236C9-3946-953F-C7ED-870F79BFF98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11182-E143-F19A-9D80-231F92606706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79084"/>
            <a:ext cx="12188825" cy="1878916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39DB07-7CB0-25AE-E384-94FB82A619DE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F371-B3F1-53DE-63E2-2C623CBA122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D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6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7FA6D19-02D6-7DAD-5D62-83356F8FA4D2}"/>
              </a:ext>
            </a:extLst>
          </p:cNvPr>
          <p:cNvSpPr/>
          <p:nvPr/>
        </p:nvSpPr>
        <p:spPr>
          <a:xfrm>
            <a:off x="3552988" y="420330"/>
            <a:ext cx="5058642" cy="332483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A9DB3C-4DFD-904E-E1F8-D16E8D8F1279}"/>
              </a:ext>
            </a:extLst>
          </p:cNvPr>
          <p:cNvSpPr/>
          <p:nvPr/>
        </p:nvSpPr>
        <p:spPr>
          <a:xfrm>
            <a:off x="3552988" y="3978351"/>
            <a:ext cx="5058642" cy="191865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8A38203-015A-ADD7-C07F-E4B177859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46" y="4226206"/>
            <a:ext cx="3873308" cy="11686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AC20E-8448-C8F5-AFB1-47FBDB48A097}"/>
              </a:ext>
            </a:extLst>
          </p:cNvPr>
          <p:cNvCxnSpPr>
            <a:cxnSpLocks/>
            <a:stCxn id="5" idx="1"/>
            <a:endCxn id="5" idx="1"/>
          </p:cNvCxnSpPr>
          <p:nvPr/>
        </p:nvCxnSpPr>
        <p:spPr>
          <a:xfrm>
            <a:off x="-63261" y="9981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04A67A-4F31-9F57-CDE7-D5B33B4E63C0}"/>
              </a:ext>
            </a:extLst>
          </p:cNvPr>
          <p:cNvCxnSpPr/>
          <p:nvPr/>
        </p:nvCxnSpPr>
        <p:spPr>
          <a:xfrm>
            <a:off x="1150189" y="29289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A8221A-4749-6710-F313-59BEAC270521}"/>
              </a:ext>
            </a:extLst>
          </p:cNvPr>
          <p:cNvSpPr txBox="1"/>
          <p:nvPr/>
        </p:nvSpPr>
        <p:spPr>
          <a:xfrm>
            <a:off x="4029223" y="5642731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Attendee Party Sponsor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9E39-ADB5-7E60-4D6E-D526494E2457}"/>
              </a:ext>
            </a:extLst>
          </p:cNvPr>
          <p:cNvSpPr txBox="1"/>
          <p:nvPr/>
        </p:nvSpPr>
        <p:spPr>
          <a:xfrm>
            <a:off x="-63261" y="767301"/>
            <a:ext cx="3616248" cy="46166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rgbClr val="FD64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D644F"/>
                </a:solidFill>
              </a:rPr>
              <a:t>Gold Sponsors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5D768C-EA67-23DE-5FD7-25A19DACC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2" y="2574945"/>
            <a:ext cx="1971763" cy="421521"/>
          </a:xfrm>
          <a:prstGeom prst="rect">
            <a:avLst/>
          </a:prstGeom>
        </p:spPr>
      </p:pic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49436892-EB3A-89A0-183F-A201D0000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" y="1474119"/>
            <a:ext cx="2073868" cy="733955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D56B917-F12A-0388-B271-B13683C55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" y="4526991"/>
            <a:ext cx="2073868" cy="539206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87AD89EF-EEDE-D9FA-F978-D126A0FDCF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2" y="5433069"/>
            <a:ext cx="2407222" cy="804968"/>
          </a:xfrm>
          <a:prstGeom prst="rect">
            <a:avLst/>
          </a:prstGeom>
        </p:spPr>
      </p:pic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C04F4985-6E46-4EDC-3B0D-D794504E73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2" y="3363337"/>
            <a:ext cx="2467183" cy="7967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993D69A-76C6-BE50-7AD2-0C616B13E404}"/>
              </a:ext>
            </a:extLst>
          </p:cNvPr>
          <p:cNvSpPr txBox="1"/>
          <p:nvPr/>
        </p:nvSpPr>
        <p:spPr>
          <a:xfrm>
            <a:off x="4057977" y="174628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Platinum Sponsors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029AB-D9F2-63B4-5096-559C38AB1776}"/>
              </a:ext>
            </a:extLst>
          </p:cNvPr>
          <p:cNvGrpSpPr/>
          <p:nvPr/>
        </p:nvGrpSpPr>
        <p:grpSpPr>
          <a:xfrm>
            <a:off x="8611629" y="4422860"/>
            <a:ext cx="3616248" cy="1473398"/>
            <a:chOff x="-69010" y="4677164"/>
            <a:chExt cx="3616248" cy="147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4DB523-7CC7-3D5A-C5CA-485C56A9DB4D}"/>
                </a:ext>
              </a:extLst>
            </p:cNvPr>
            <p:cNvSpPr txBox="1"/>
            <p:nvPr/>
          </p:nvSpPr>
          <p:spPr>
            <a:xfrm>
              <a:off x="-69010" y="4677164"/>
              <a:ext cx="3616248" cy="46166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2700">
              <a:solidFill>
                <a:srgbClr val="FD644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FD644F"/>
                  </a:solidFill>
                </a:rPr>
                <a:t>Swag Sponsor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456446A-1A9A-0C2D-9E09-0DEC90D9C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1511" y="5392382"/>
              <a:ext cx="2407222" cy="75818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B8C42-CBB5-6B9A-D9F5-E2471F17BD27}"/>
              </a:ext>
            </a:extLst>
          </p:cNvPr>
          <p:cNvGrpSpPr/>
          <p:nvPr/>
        </p:nvGrpSpPr>
        <p:grpSpPr>
          <a:xfrm>
            <a:off x="9131503" y="587352"/>
            <a:ext cx="2651260" cy="1882301"/>
            <a:chOff x="450864" y="499877"/>
            <a:chExt cx="2651260" cy="188230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13AFAEB-6253-DBCA-98AC-50469DC97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864" y="499877"/>
              <a:ext cx="2651260" cy="15523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DE5910-568C-BA0F-D772-DAEE2C29440B}"/>
                </a:ext>
              </a:extLst>
            </p:cNvPr>
            <p:cNvSpPr txBox="1"/>
            <p:nvPr/>
          </p:nvSpPr>
          <p:spPr>
            <a:xfrm>
              <a:off x="546965" y="1982068"/>
              <a:ext cx="2460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rgbClr val="58595B"/>
                  </a:solidFill>
                </a:rPr>
                <a:t>9</a:t>
              </a:r>
              <a:r>
                <a:rPr lang="en-US" spc="300" dirty="0">
                  <a:solidFill>
                    <a:srgbClr val="58595B"/>
                  </a:solidFill>
                </a:rPr>
                <a:t>•</a:t>
              </a:r>
              <a:r>
                <a:rPr lang="en-US" sz="2000" spc="300" dirty="0">
                  <a:solidFill>
                    <a:srgbClr val="58595B"/>
                  </a:solidFill>
                </a:rPr>
                <a:t>17</a:t>
              </a:r>
              <a:r>
                <a:rPr lang="en-US" spc="300" dirty="0">
                  <a:solidFill>
                    <a:srgbClr val="58595B"/>
                  </a:solidFill>
                </a:rPr>
                <a:t>•</a:t>
              </a:r>
              <a:r>
                <a:rPr lang="en-US" sz="2000" spc="300" dirty="0">
                  <a:solidFill>
                    <a:srgbClr val="58595B"/>
                  </a:solidFill>
                </a:rPr>
                <a:t>2022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478376-9B02-E1EA-4485-F6D51E407C81}"/>
              </a:ext>
            </a:extLst>
          </p:cNvPr>
          <p:cNvSpPr txBox="1"/>
          <p:nvPr/>
        </p:nvSpPr>
        <p:spPr>
          <a:xfrm>
            <a:off x="8617379" y="2761056"/>
            <a:ext cx="3616248" cy="46166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rgbClr val="FD64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D644F"/>
                </a:solidFill>
              </a:rPr>
              <a:t>Silver Sponsor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F1AEB78-5D7A-AE18-16F7-FD19BFE67AA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27115"/>
          <a:stretch/>
        </p:blipFill>
        <p:spPr>
          <a:xfrm>
            <a:off x="4357159" y="1008275"/>
            <a:ext cx="3477682" cy="150492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8328A-DEF9-8B59-B9B5-302F9138E15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68" y="2761056"/>
            <a:ext cx="3101281" cy="74990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895A0C0-13A4-EB21-E287-68891C7819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5087" y="3460899"/>
            <a:ext cx="2261348" cy="3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1088"/>
      </p:ext>
    </p:extLst>
  </p:cSld>
  <p:clrMapOvr>
    <a:masterClrMapping/>
  </p:clrMapOvr>
</p:sld>
</file>

<file path=ppt/theme/theme1.xml><?xml version="1.0" encoding="utf-8"?>
<a:theme xmlns:a="http://schemas.openxmlformats.org/drawingml/2006/main" name="ATLDevConTheme">
  <a:themeElements>
    <a:clrScheme name="Custom 1">
      <a:dk1>
        <a:srgbClr val="FD644F"/>
      </a:dk1>
      <a:lt1>
        <a:sysClr val="window" lastClr="FFFFFF"/>
      </a:lt1>
      <a:dk2>
        <a:srgbClr val="FF8A00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DevConTheme" id="{D92CE222-BD84-4811-ADEF-21A2AD928E10}" vid="{4B4D51EC-D096-4C81-BDB1-968A72E4023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B1A868104A34B8B614CFC2FD96F48" ma:contentTypeVersion="4" ma:contentTypeDescription="Create a new document." ma:contentTypeScope="" ma:versionID="8f098db01da23696cae06b25b5e9388a">
  <xsd:schema xmlns:xsd="http://www.w3.org/2001/XMLSchema" xmlns:xs="http://www.w3.org/2001/XMLSchema" xmlns:p="http://schemas.microsoft.com/office/2006/metadata/properties" xmlns:ns2="af89233c-c584-4781-8533-847409e9bbb8" xmlns:ns3="5a1287a4-440e-4c8f-9e14-12c1338b38c8" targetNamespace="http://schemas.microsoft.com/office/2006/metadata/properties" ma:root="true" ma:fieldsID="cf6fcb0f2f83d475456d98550fd08f40" ns2:_="" ns3:_="">
    <xsd:import namespace="af89233c-c584-4781-8533-847409e9bbb8"/>
    <xsd:import namespace="5a1287a4-440e-4c8f-9e14-12c1338b38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9233c-c584-4781-8533-847409e9b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287a4-440e-4c8f-9e14-12c1338b38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2B0BCF-6F39-4CE6-9DA9-9931C330579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5a1287a4-440e-4c8f-9e14-12c1338b38c8"/>
    <ds:schemaRef ds:uri="af89233c-c584-4781-8533-847409e9bbb8"/>
  </ds:schemaRefs>
</ds:datastoreItem>
</file>

<file path=customXml/itemProps2.xml><?xml version="1.0" encoding="utf-8"?>
<ds:datastoreItem xmlns:ds="http://schemas.openxmlformats.org/officeDocument/2006/customXml" ds:itemID="{CD3B3691-E549-4B31-B919-B16178F77E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DEA15-031F-4EC1-86DC-73D9CB296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89233c-c584-4781-8533-847409e9bbb8"/>
    <ds:schemaRef ds:uri="5a1287a4-440e-4c8f-9e14-12c1338b38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ATLDevConTheme</Template>
  <TotalTime>266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ATLDevConTheme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Jim Wooley</cp:lastModifiedBy>
  <cp:revision>2</cp:revision>
  <dcterms:created xsi:type="dcterms:W3CDTF">2022-09-12T01:12:42Z</dcterms:created>
  <dcterms:modified xsi:type="dcterms:W3CDTF">2022-09-14T16:47:29Z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0x010100527B1A868104A34B8B614CFC2FD96F48</vt:lpwstr>
  </property>
</Properties>
</file>