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630400" cy="8229600"/>
  <p:notesSz cx="6858000" cy="9144000"/>
  <p:defaultTextStyle>
    <a:defPPr>
      <a:defRPr lang="en-US"/>
    </a:defPPr>
    <a:lvl1pPr marL="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A55"/>
    <a:srgbClr val="9B26B1"/>
    <a:srgbClr val="106A9A"/>
    <a:srgbClr val="78E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/>
    <p:restoredTop sz="93061" autoAdjust="0"/>
  </p:normalViewPr>
  <p:slideViewPr>
    <p:cSldViewPr snapToGrid="0" snapToObjects="1">
      <p:cViewPr varScale="1">
        <p:scale>
          <a:sx n="95" d="100"/>
          <a:sy n="95" d="100"/>
        </p:scale>
        <p:origin x="1256" y="19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8D51-1BB7-A846-84AC-1E0A0ED798D9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BC4C-DBBA-1A46-BD21-33C27A893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0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9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2"/>
            <a:ext cx="1243584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2"/>
            <a:ext cx="6461760" cy="5431156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2"/>
            <a:ext cx="6461760" cy="5431156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9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0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1842136"/>
            <a:ext cx="6466840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609850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6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3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2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2"/>
            <a:ext cx="4813301" cy="5629276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0" y="5760720"/>
            <a:ext cx="877824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0" y="735330"/>
            <a:ext cx="8778240" cy="493776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0" y="6440806"/>
            <a:ext cx="8778240" cy="96583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66E3-29A9-874C-B80D-C4D9C846BBB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jp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04134"/>
              </p:ext>
            </p:extLst>
          </p:nvPr>
        </p:nvGraphicFramePr>
        <p:xfrm>
          <a:off x="144379" y="91607"/>
          <a:ext cx="14365705" cy="185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3376">
                <a:tc>
                  <a:txBody>
                    <a:bodyPr/>
                    <a:lstStyle/>
                    <a:p>
                      <a:pPr algn="l"/>
                      <a:r>
                        <a:rPr lang="en-US" sz="29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05956"/>
              </p:ext>
            </p:extLst>
          </p:nvPr>
        </p:nvGraphicFramePr>
        <p:xfrm>
          <a:off x="144377" y="1982601"/>
          <a:ext cx="14369152" cy="4476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606"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4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400" u="sng" dirty="0">
                        <a:solidFill>
                          <a:schemeClr val="tx1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03435"/>
              </p:ext>
            </p:extLst>
          </p:nvPr>
        </p:nvGraphicFramePr>
        <p:xfrm>
          <a:off x="144379" y="6488640"/>
          <a:ext cx="14365705" cy="1619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041">
                <a:tc>
                  <a:txBody>
                    <a:bodyPr/>
                    <a:lstStyle/>
                    <a:p>
                      <a:r>
                        <a:rPr lang="en-US" sz="22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0984" y="7474748"/>
            <a:ext cx="1632936" cy="4432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5385" y="4464928"/>
            <a:ext cx="3394890" cy="7838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4451" y="6594557"/>
            <a:ext cx="1576274" cy="5785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04" y="4381564"/>
            <a:ext cx="2029535" cy="827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3715" y="4168422"/>
            <a:ext cx="2244709" cy="13937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709" y="2481646"/>
            <a:ext cx="1327127" cy="83756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5424" y="3514796"/>
            <a:ext cx="3716186" cy="56530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0359" y="633649"/>
            <a:ext cx="2917907" cy="984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F089C-BF55-8546-AE23-D3D502ADC7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2004" y="520203"/>
            <a:ext cx="6079554" cy="14075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399FF4-AE36-4844-8D25-C9BB549444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8334" y="5406833"/>
            <a:ext cx="3400997" cy="10263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23C553C-F146-854F-91A3-CAEE111AC63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447" y="2523927"/>
            <a:ext cx="2514634" cy="64867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399AAC7-DFF1-0444-9FED-14AD844CCD0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7165" y="6379379"/>
            <a:ext cx="2530715" cy="109823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4817B25-1FAD-5F44-BDCF-5F98686ED15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7800" y="6755554"/>
            <a:ext cx="2479400" cy="46062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BDADE6B-AD2F-894F-AABB-ACA93593B19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1146" y="7539294"/>
            <a:ext cx="1452461" cy="35022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B3619F7-C50A-5845-B2A1-846D826B060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185" y="3536562"/>
            <a:ext cx="2985932" cy="497656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068400E-A1C2-AE46-BCFB-1EAEA88DBC5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7960" y="7381802"/>
            <a:ext cx="1600060" cy="46062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6AAE60B-B902-CD49-9470-0237A761208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7806" y="4002962"/>
            <a:ext cx="1294646" cy="134041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F2F04C1-1150-F442-84D5-F3C041E3C54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38611" b="38901"/>
          <a:stretch/>
        </p:blipFill>
        <p:spPr>
          <a:xfrm>
            <a:off x="11279650" y="2474244"/>
            <a:ext cx="2869267" cy="64527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870659" y="5400342"/>
            <a:ext cx="1755587" cy="874543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B266E19-AD97-EB45-A064-F993B993E1A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558" y="6733100"/>
            <a:ext cx="1463617" cy="424093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C1FE23F-842D-409D-8C92-03754CB8B92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637430" y="3356023"/>
            <a:ext cx="2071363" cy="697892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84CD1F3-2EE8-4B50-84A3-19049608241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12162" y="4560751"/>
            <a:ext cx="2521999" cy="596557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55AD16-220A-4403-9A7A-ED479AC93E3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11374" y="5633749"/>
            <a:ext cx="1991656" cy="671189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C885D32D-AD0D-4AC2-BAA2-2F83EE52A29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460691" y="3776481"/>
            <a:ext cx="1740155" cy="584584"/>
          </a:xfrm>
          <a:prstGeom prst="rect">
            <a:avLst/>
          </a:prstGeom>
        </p:spPr>
      </p:pic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86D1E4D0-FB65-413F-A552-722C2E9B7E9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059267" y="2351071"/>
            <a:ext cx="2993158" cy="1007393"/>
          </a:xfrm>
          <a:prstGeom prst="rect">
            <a:avLst/>
          </a:prstGeom>
        </p:spPr>
      </p:pic>
      <p:pic>
        <p:nvPicPr>
          <p:cNvPr id="34" name="Picture 3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E58A91F-76BD-451C-BC92-5EFC271A026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7383" y="5655341"/>
            <a:ext cx="1872104" cy="629922"/>
          </a:xfrm>
          <a:prstGeom prst="rect">
            <a:avLst/>
          </a:prstGeom>
        </p:spPr>
      </p:pic>
      <p:pic>
        <p:nvPicPr>
          <p:cNvPr id="37" name="Picture 36" descr="A picture containing logo&#10;&#10;Description automatically generated">
            <a:extLst>
              <a:ext uri="{FF2B5EF4-FFF2-40B4-BE49-F238E27FC236}">
                <a16:creationId xmlns:a16="http://schemas.microsoft.com/office/drawing/2014/main" id="{3106D7AD-0AAC-424E-AFF3-4563F621DDD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802380" y="2601517"/>
            <a:ext cx="1987182" cy="669018"/>
          </a:xfrm>
          <a:prstGeom prst="rect">
            <a:avLst/>
          </a:prstGeom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B3E266C6-D571-48BD-9B41-48F848ED63E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92926" y="7220782"/>
            <a:ext cx="1272892" cy="715867"/>
          </a:xfrm>
          <a:prstGeom prst="rect">
            <a:avLst/>
          </a:prstGeom>
        </p:spPr>
      </p:pic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E28187B2-60BB-445D-98BE-CE0A8EA324D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19701" y="7175000"/>
            <a:ext cx="1531770" cy="804179"/>
          </a:xfrm>
          <a:prstGeom prst="rect">
            <a:avLst/>
          </a:prstGeom>
        </p:spPr>
      </p:pic>
      <p:pic>
        <p:nvPicPr>
          <p:cNvPr id="50" name="Picture 49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FFA8E9F3-D2A7-4199-93D0-84170A9629D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961488" y="6712807"/>
            <a:ext cx="1433954" cy="484284"/>
          </a:xfrm>
          <a:prstGeom prst="rect">
            <a:avLst/>
          </a:prstGeom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B63466D8-D7A7-47D2-AC03-117F50ED44A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2536219" y="7305495"/>
            <a:ext cx="1673148" cy="563767"/>
          </a:xfrm>
          <a:prstGeom prst="rect">
            <a:avLst/>
          </a:prstGeom>
        </p:spPr>
      </p:pic>
      <p:pic>
        <p:nvPicPr>
          <p:cNvPr id="68" name="Picture 67" descr="Logo, company name&#10;&#10;Description automatically generated">
            <a:extLst>
              <a:ext uri="{FF2B5EF4-FFF2-40B4-BE49-F238E27FC236}">
                <a16:creationId xmlns:a16="http://schemas.microsoft.com/office/drawing/2014/main" id="{E6554B1E-9F64-4DD3-B4D9-8EB8369047E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2310257" y="6578495"/>
            <a:ext cx="1948201" cy="656755"/>
          </a:xfrm>
          <a:prstGeom prst="rect">
            <a:avLst/>
          </a:prstGeom>
        </p:spPr>
      </p:pic>
      <p:pic>
        <p:nvPicPr>
          <p:cNvPr id="82" name="Picture 81" descr="A picture containing icon&#10;&#10;Description automatically generated">
            <a:extLst>
              <a:ext uri="{FF2B5EF4-FFF2-40B4-BE49-F238E27FC236}">
                <a16:creationId xmlns:a16="http://schemas.microsoft.com/office/drawing/2014/main" id="{5A61A6CD-782C-43D0-9F20-9946AA03D74D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110553" y="5726953"/>
            <a:ext cx="3056863" cy="503879"/>
          </a:xfrm>
          <a:prstGeom prst="rect">
            <a:avLst/>
          </a:prstGeom>
        </p:spPr>
      </p:pic>
      <p:pic>
        <p:nvPicPr>
          <p:cNvPr id="85" name="Picture 84" descr="Text&#10;&#10;Description automatically generated with low confidence">
            <a:extLst>
              <a:ext uri="{FF2B5EF4-FFF2-40B4-BE49-F238E27FC236}">
                <a16:creationId xmlns:a16="http://schemas.microsoft.com/office/drawing/2014/main" id="{CC738E9F-C329-4BF3-ACB9-B70044E9BE0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075723" y="7233823"/>
            <a:ext cx="2335274" cy="79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7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 Lee</dc:creator>
  <cp:lastModifiedBy>Gabby Spurling</cp:lastModifiedBy>
  <cp:revision>91</cp:revision>
  <dcterms:created xsi:type="dcterms:W3CDTF">2014-05-07T07:41:40Z</dcterms:created>
  <dcterms:modified xsi:type="dcterms:W3CDTF">2021-09-10T21:19:22Z</dcterms:modified>
</cp:coreProperties>
</file>