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8" r:id="rId2"/>
  </p:sldMasterIdLst>
  <p:sldIdLst>
    <p:sldId id="257" r:id="rId3"/>
    <p:sldId id="259" r:id="rId4"/>
    <p:sldId id="260" r:id="rId5"/>
    <p:sldId id="262" r:id="rId6"/>
    <p:sldId id="261" r:id="rId7"/>
    <p:sldId id="263" r:id="rId8"/>
    <p:sldId id="268" r:id="rId9"/>
    <p:sldId id="26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378A"/>
    <a:srgbClr val="F29313"/>
    <a:srgbClr val="E71F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D3EF3-B55F-0842-5DC4-9815382084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BB77C9-1ABA-4A2C-5594-45AA22CE20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03064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F4487-0223-A91D-EA45-7A3CDB06F9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0330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281286-97C3-B9BD-CA1E-0DA2D189B1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8297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33415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93B33-F632-171A-E090-86CED431A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278907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15C10-E6F8-10F4-09A7-B758762E7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158632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9365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7EC21-0DC4-A5E6-6100-42E0BAC0D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598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01479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1829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F0681-50CA-F908-B95C-D61CC3D77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DFDB5-4F19-4D6E-AD8B-07064D238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5569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BFABF-D52F-A2BB-A68B-D8B9C4894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8579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3D899-676D-A16D-7F51-5CB26BF1C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36551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9160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70459-D7D0-8529-0774-819114581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DABDE-6BEA-F4CB-F0BD-D239F82C1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58212"/>
            <a:ext cx="5181600" cy="43107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E8446-EB89-31A0-1647-C63E50EE3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58212"/>
            <a:ext cx="5181600" cy="43107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6847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0C650-DF9C-EF9F-FEFD-A7842984E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B0AAF-67E7-7C01-6829-9A617D63B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>
                <a:solidFill>
                  <a:srgbClr val="E71F68"/>
                </a:solidFill>
                <a:latin typeface="Kamerik205 8" panose="020B08030306000200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E86A2-270F-7110-08DB-6528C7523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3452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9F2038-CBB4-BDE7-5C30-1F69FBF875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29313"/>
                </a:solidFill>
                <a:latin typeface="Kamerik205 8" panose="020B08030306000200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87736D-B253-E30F-9148-BE8C4ED90E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3452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07268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7CC94-CD9F-426F-B63E-2A48B1D1F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222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8071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0CA6B-B2AF-65B2-AF6F-BFCE7B951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DE23D-FD81-79D9-D810-A9A3D0E20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BDADC4-462F-78F0-00C3-1906698A91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0162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AE9F5-4932-75EF-C4A3-295DE37FD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B5B787-E00E-B803-07E5-C79D51AAAE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AB31F8-BF1A-3484-6DE7-DA02F4689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3148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.jp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997261-9571-6A69-F9BD-F49949A21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D4B297-19F0-9FB2-2F94-31D9A1D5D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58213"/>
            <a:ext cx="10515600" cy="4236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911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82378A"/>
          </a:solidFill>
          <a:latin typeface="Kamerik205 8" panose="020B08030306000200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7B7AE4-A163-8F91-8DB5-409B45A3D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524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4EC72-E9EE-BDA2-592C-9D7187AB4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040154"/>
            <a:ext cx="10515600" cy="2575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9769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4" r:id="rId3"/>
    <p:sldLayoutId id="2147483665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Kamerik205 8" panose="020B08030306000200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3AF88-F65F-B2DD-BA39-B3F846C81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03303"/>
            <a:ext cx="9144000" cy="3244353"/>
          </a:xfrm>
        </p:spPr>
        <p:txBody>
          <a:bodyPr>
            <a:normAutofit fontScale="90000"/>
          </a:bodyPr>
          <a:lstStyle/>
          <a:p>
            <a:r>
              <a:rPr lang="en-US" dirty="0"/>
              <a:t>File New: Build a Serverless Event-Driven Architected Microservice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7214C8-FDDA-3025-853A-3E443C5777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831633"/>
            <a:ext cx="9144000" cy="80710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357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24362-7D40-9996-22B1-853AA04B4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Chad Green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2E49EC-BE35-0B4E-A60A-E67B75545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9647" y="205879"/>
            <a:ext cx="4197156" cy="5598658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6F90DD4-70C0-719B-7B1B-152DA9945566}"/>
              </a:ext>
            </a:extLst>
          </p:cNvPr>
          <p:cNvSpPr txBox="1">
            <a:spLocks/>
          </p:cNvSpPr>
          <p:nvPr/>
        </p:nvSpPr>
        <p:spPr>
          <a:xfrm>
            <a:off x="765175" y="1142043"/>
            <a:ext cx="6177967" cy="359612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dirty="0">
                <a:solidFill>
                  <a:srgbClr val="E71F68"/>
                </a:solidFill>
              </a:rPr>
              <a:t>chadgreen@chadgreen.com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0" dirty="0">
                <a:solidFill>
                  <a:srgbClr val="E71F68"/>
                </a:solidFill>
              </a:rPr>
              <a:t>TaleLearnCode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0" dirty="0">
                <a:solidFill>
                  <a:srgbClr val="E71F68"/>
                </a:solidFill>
              </a:rPr>
              <a:t>ChadGreen.com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0" dirty="0" err="1">
                <a:solidFill>
                  <a:srgbClr val="E71F68"/>
                </a:solidFill>
              </a:rPr>
              <a:t>ChadGreen</a:t>
            </a:r>
            <a:r>
              <a:rPr lang="en-US" sz="4000" dirty="0">
                <a:solidFill>
                  <a:srgbClr val="E71F68"/>
                </a:solidFill>
              </a:rPr>
              <a:t> &amp; TaleLearnCode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0" dirty="0" err="1">
                <a:solidFill>
                  <a:srgbClr val="E71F68"/>
                </a:solidFill>
              </a:rPr>
              <a:t>ChadwickEGreen</a:t>
            </a:r>
            <a:endParaRPr lang="en-US" sz="4000" dirty="0">
              <a:solidFill>
                <a:srgbClr val="E71F68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36AD08-454D-0B34-0F1A-B78A69E6C0B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97" y="1280819"/>
            <a:ext cx="489978" cy="4504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B12F4E-D6C1-5FEA-9900-6EE257B8D29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86" y="1938954"/>
            <a:ext cx="480742" cy="4807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72E8A9-C6E1-7741-A5ED-84615C576CDB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86" y="2515230"/>
            <a:ext cx="489978" cy="489978"/>
          </a:xfrm>
          <a:prstGeom prst="rect">
            <a:avLst/>
          </a:prstGeom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99DEEB-0AB3-17B8-C76E-FBB39B7C0AD2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86" y="3231563"/>
            <a:ext cx="480742" cy="4807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614252-688B-3DBC-AA79-9E356E2CF512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11" y="3869683"/>
            <a:ext cx="445655" cy="4456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04A559B-DF8D-34CC-2B81-22EC5490E0A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51" y="4675112"/>
            <a:ext cx="2289053" cy="92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467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CB1B1-92AE-B8DA-FB69-7F297F6B2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Northstar</a:t>
            </a:r>
            <a:r>
              <a:rPr lang="en-US" dirty="0"/>
              <a:t> Senior Living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F349AE6-A371-B13D-C1AE-FF62C864881E}"/>
              </a:ext>
            </a:extLst>
          </p:cNvPr>
          <p:cNvGrpSpPr/>
          <p:nvPr/>
        </p:nvGrpSpPr>
        <p:grpSpPr>
          <a:xfrm>
            <a:off x="1131045" y="1462088"/>
            <a:ext cx="9929909" cy="2972672"/>
            <a:chOff x="850058" y="1462088"/>
            <a:chExt cx="9929909" cy="2972672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7B9FBEB5-F6F6-F4C1-FD18-4E7BA2AEEF1C}"/>
                </a:ext>
              </a:extLst>
            </p:cNvPr>
            <p:cNvSpPr/>
            <p:nvPr/>
          </p:nvSpPr>
          <p:spPr>
            <a:xfrm>
              <a:off x="850058" y="1462088"/>
              <a:ext cx="1996751" cy="513184"/>
            </a:xfrm>
            <a:prstGeom prst="roundRect">
              <a:avLst/>
            </a:prstGeom>
            <a:solidFill>
              <a:srgbClr val="E71F6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Property Manager</a:t>
              </a: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2563A6DE-96BD-BE83-D619-59C412102908}"/>
                </a:ext>
              </a:extLst>
            </p:cNvPr>
            <p:cNvSpPr/>
            <p:nvPr/>
          </p:nvSpPr>
          <p:spPr>
            <a:xfrm>
              <a:off x="3497619" y="1462088"/>
              <a:ext cx="1996751" cy="513184"/>
            </a:xfrm>
            <a:prstGeom prst="roundRect">
              <a:avLst/>
            </a:prstGeom>
            <a:solidFill>
              <a:srgbClr val="E71F6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Resident Manager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14A9C7F-4551-A905-587A-297F1276E389}"/>
                </a:ext>
              </a:extLst>
            </p:cNvPr>
            <p:cNvSpPr/>
            <p:nvPr/>
          </p:nvSpPr>
          <p:spPr>
            <a:xfrm>
              <a:off x="6145180" y="1462088"/>
              <a:ext cx="1996751" cy="513184"/>
            </a:xfrm>
            <a:prstGeom prst="roundRect">
              <a:avLst/>
            </a:prstGeom>
            <a:solidFill>
              <a:srgbClr val="E71F6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Care Manager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5B0DE01-C9E9-B9E6-E9E7-F6D786856C8F}"/>
                </a:ext>
              </a:extLst>
            </p:cNvPr>
            <p:cNvSpPr/>
            <p:nvPr/>
          </p:nvSpPr>
          <p:spPr>
            <a:xfrm>
              <a:off x="8783216" y="1462088"/>
              <a:ext cx="1996751" cy="513184"/>
            </a:xfrm>
            <a:prstGeom prst="roundRect">
              <a:avLst/>
            </a:prstGeom>
            <a:solidFill>
              <a:srgbClr val="E71F6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Lease Manager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9313470-F714-E129-E24E-30B03EB9A93A}"/>
                </a:ext>
              </a:extLst>
            </p:cNvPr>
            <p:cNvSpPr/>
            <p:nvPr/>
          </p:nvSpPr>
          <p:spPr>
            <a:xfrm>
              <a:off x="1204620" y="2316130"/>
              <a:ext cx="1287625" cy="666169"/>
            </a:xfrm>
            <a:prstGeom prst="rect">
              <a:avLst/>
            </a:prstGeom>
            <a:solidFill>
              <a:srgbClr val="F2931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Web Application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669DB35-1FB6-5CE3-0750-462B126FC29C}"/>
                </a:ext>
              </a:extLst>
            </p:cNvPr>
            <p:cNvSpPr/>
            <p:nvPr/>
          </p:nvSpPr>
          <p:spPr>
            <a:xfrm>
              <a:off x="3852181" y="2316130"/>
              <a:ext cx="1287625" cy="666169"/>
            </a:xfrm>
            <a:prstGeom prst="rect">
              <a:avLst/>
            </a:prstGeom>
            <a:solidFill>
              <a:srgbClr val="F2931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Web Application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E6E1DE2-047B-800D-D256-72179A8CD16B}"/>
                </a:ext>
              </a:extLst>
            </p:cNvPr>
            <p:cNvSpPr/>
            <p:nvPr/>
          </p:nvSpPr>
          <p:spPr>
            <a:xfrm>
              <a:off x="6499742" y="2316130"/>
              <a:ext cx="1287625" cy="666169"/>
            </a:xfrm>
            <a:prstGeom prst="rect">
              <a:avLst/>
            </a:prstGeom>
            <a:solidFill>
              <a:srgbClr val="F2931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Web Application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5D6C10C-064E-DC51-5B35-467AB28804D5}"/>
                </a:ext>
              </a:extLst>
            </p:cNvPr>
            <p:cNvSpPr/>
            <p:nvPr/>
          </p:nvSpPr>
          <p:spPr>
            <a:xfrm>
              <a:off x="9137778" y="2316130"/>
              <a:ext cx="1287625" cy="666169"/>
            </a:xfrm>
            <a:prstGeom prst="rect">
              <a:avLst/>
            </a:prstGeom>
            <a:solidFill>
              <a:srgbClr val="F2931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Web Application</a:t>
              </a:r>
            </a:p>
          </p:txBody>
        </p:sp>
        <p:sp>
          <p:nvSpPr>
            <p:cNvPr id="12" name="Cylinder 11">
              <a:extLst>
                <a:ext uri="{FF2B5EF4-FFF2-40B4-BE49-F238E27FC236}">
                  <a16:creationId xmlns:a16="http://schemas.microsoft.com/office/drawing/2014/main" id="{FEDD347F-B739-FD9C-FECA-2D122F0C03B3}"/>
                </a:ext>
              </a:extLst>
            </p:cNvPr>
            <p:cNvSpPr/>
            <p:nvPr/>
          </p:nvSpPr>
          <p:spPr>
            <a:xfrm>
              <a:off x="1204618" y="3323157"/>
              <a:ext cx="1287625" cy="457200"/>
            </a:xfrm>
            <a:prstGeom prst="can">
              <a:avLst/>
            </a:prstGeom>
            <a:solidFill>
              <a:srgbClr val="F2931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PM</a:t>
              </a:r>
            </a:p>
          </p:txBody>
        </p:sp>
        <p:sp>
          <p:nvSpPr>
            <p:cNvPr id="14" name="Cylinder 13">
              <a:extLst>
                <a:ext uri="{FF2B5EF4-FFF2-40B4-BE49-F238E27FC236}">
                  <a16:creationId xmlns:a16="http://schemas.microsoft.com/office/drawing/2014/main" id="{584BD6E3-362A-1788-33B4-6BEDB284A835}"/>
                </a:ext>
              </a:extLst>
            </p:cNvPr>
            <p:cNvSpPr/>
            <p:nvPr/>
          </p:nvSpPr>
          <p:spPr>
            <a:xfrm>
              <a:off x="3852179" y="3323157"/>
              <a:ext cx="1287625" cy="457200"/>
            </a:xfrm>
            <a:prstGeom prst="can">
              <a:avLst/>
            </a:prstGeom>
            <a:solidFill>
              <a:srgbClr val="F2931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RM</a:t>
              </a:r>
            </a:p>
          </p:txBody>
        </p:sp>
        <p:sp>
          <p:nvSpPr>
            <p:cNvPr id="15" name="Cylinder 14">
              <a:extLst>
                <a:ext uri="{FF2B5EF4-FFF2-40B4-BE49-F238E27FC236}">
                  <a16:creationId xmlns:a16="http://schemas.microsoft.com/office/drawing/2014/main" id="{80D4CA8B-36A3-8FA0-391D-12FF1C41B777}"/>
                </a:ext>
              </a:extLst>
            </p:cNvPr>
            <p:cNvSpPr/>
            <p:nvPr/>
          </p:nvSpPr>
          <p:spPr>
            <a:xfrm>
              <a:off x="6499741" y="3323157"/>
              <a:ext cx="1287625" cy="457200"/>
            </a:xfrm>
            <a:prstGeom prst="can">
              <a:avLst/>
            </a:prstGeom>
            <a:solidFill>
              <a:srgbClr val="F2931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CM</a:t>
              </a:r>
            </a:p>
          </p:txBody>
        </p:sp>
        <p:sp>
          <p:nvSpPr>
            <p:cNvPr id="16" name="Cylinder 15">
              <a:extLst>
                <a:ext uri="{FF2B5EF4-FFF2-40B4-BE49-F238E27FC236}">
                  <a16:creationId xmlns:a16="http://schemas.microsoft.com/office/drawing/2014/main" id="{0BD764D0-30EA-DE48-42DA-0A5C73B72F4E}"/>
                </a:ext>
              </a:extLst>
            </p:cNvPr>
            <p:cNvSpPr/>
            <p:nvPr/>
          </p:nvSpPr>
          <p:spPr>
            <a:xfrm>
              <a:off x="9137778" y="3323157"/>
              <a:ext cx="1287625" cy="457200"/>
            </a:xfrm>
            <a:prstGeom prst="can">
              <a:avLst/>
            </a:prstGeom>
            <a:solidFill>
              <a:srgbClr val="F2931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LM</a:t>
              </a:r>
            </a:p>
          </p:txBody>
        </p:sp>
        <p:sp>
          <p:nvSpPr>
            <p:cNvPr id="18" name="Rectangle: Diagonal Corners Rounded 17">
              <a:extLst>
                <a:ext uri="{FF2B5EF4-FFF2-40B4-BE49-F238E27FC236}">
                  <a16:creationId xmlns:a16="http://schemas.microsoft.com/office/drawing/2014/main" id="{9ADDCAC2-528C-02B3-FF7D-E9D52323575B}"/>
                </a:ext>
              </a:extLst>
            </p:cNvPr>
            <p:cNvSpPr/>
            <p:nvPr/>
          </p:nvSpPr>
          <p:spPr>
            <a:xfrm>
              <a:off x="1204618" y="4121215"/>
              <a:ext cx="1287625" cy="313545"/>
            </a:xfrm>
            <a:prstGeom prst="round2DiagRect">
              <a:avLst/>
            </a:prstGeom>
            <a:solidFill>
              <a:srgbClr val="82378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PM API</a:t>
              </a:r>
            </a:p>
          </p:txBody>
        </p:sp>
        <p:sp>
          <p:nvSpPr>
            <p:cNvPr id="19" name="Rectangle: Diagonal Corners Rounded 18">
              <a:extLst>
                <a:ext uri="{FF2B5EF4-FFF2-40B4-BE49-F238E27FC236}">
                  <a16:creationId xmlns:a16="http://schemas.microsoft.com/office/drawing/2014/main" id="{0C8210E6-FE10-4ACB-D42E-9FB3807F6245}"/>
                </a:ext>
              </a:extLst>
            </p:cNvPr>
            <p:cNvSpPr/>
            <p:nvPr/>
          </p:nvSpPr>
          <p:spPr>
            <a:xfrm>
              <a:off x="3852179" y="4121215"/>
              <a:ext cx="1287625" cy="313545"/>
            </a:xfrm>
            <a:prstGeom prst="round2DiagRect">
              <a:avLst/>
            </a:prstGeom>
            <a:solidFill>
              <a:srgbClr val="82378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RM API</a:t>
              </a:r>
            </a:p>
          </p:txBody>
        </p:sp>
        <p:sp>
          <p:nvSpPr>
            <p:cNvPr id="20" name="Rectangle: Diagonal Corners Rounded 19">
              <a:extLst>
                <a:ext uri="{FF2B5EF4-FFF2-40B4-BE49-F238E27FC236}">
                  <a16:creationId xmlns:a16="http://schemas.microsoft.com/office/drawing/2014/main" id="{5F2836D2-7D7C-7775-250D-3F1A91B81502}"/>
                </a:ext>
              </a:extLst>
            </p:cNvPr>
            <p:cNvSpPr/>
            <p:nvPr/>
          </p:nvSpPr>
          <p:spPr>
            <a:xfrm>
              <a:off x="6499741" y="4121214"/>
              <a:ext cx="1287625" cy="313545"/>
            </a:xfrm>
            <a:prstGeom prst="round2DiagRect">
              <a:avLst/>
            </a:prstGeom>
            <a:solidFill>
              <a:srgbClr val="82378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CM API</a:t>
              </a:r>
            </a:p>
          </p:txBody>
        </p:sp>
        <p:sp>
          <p:nvSpPr>
            <p:cNvPr id="21" name="Rectangle: Diagonal Corners Rounded 20">
              <a:extLst>
                <a:ext uri="{FF2B5EF4-FFF2-40B4-BE49-F238E27FC236}">
                  <a16:creationId xmlns:a16="http://schemas.microsoft.com/office/drawing/2014/main" id="{E15C0076-74F1-565A-B62C-DD684C03E16D}"/>
                </a:ext>
              </a:extLst>
            </p:cNvPr>
            <p:cNvSpPr/>
            <p:nvPr/>
          </p:nvSpPr>
          <p:spPr>
            <a:xfrm>
              <a:off x="9137778" y="4121214"/>
              <a:ext cx="1287625" cy="313545"/>
            </a:xfrm>
            <a:prstGeom prst="round2DiagRect">
              <a:avLst/>
            </a:prstGeom>
            <a:solidFill>
              <a:srgbClr val="82378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LM API</a:t>
              </a:r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D5DFD79-D1DF-65A6-3501-B4F92DF11D70}"/>
              </a:ext>
            </a:extLst>
          </p:cNvPr>
          <p:cNvCxnSpPr>
            <a:cxnSpLocks/>
          </p:cNvCxnSpPr>
          <p:nvPr/>
        </p:nvCxnSpPr>
        <p:spPr>
          <a:xfrm flipH="1">
            <a:off x="3404679" y="1109662"/>
            <a:ext cx="36514" cy="4014788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01F0BB9-8A9A-8786-BAF6-AEB1DF8DB669}"/>
              </a:ext>
            </a:extLst>
          </p:cNvPr>
          <p:cNvCxnSpPr>
            <a:cxnSpLocks/>
          </p:cNvCxnSpPr>
          <p:nvPr/>
        </p:nvCxnSpPr>
        <p:spPr>
          <a:xfrm flipH="1">
            <a:off x="6099471" y="1109662"/>
            <a:ext cx="37295" cy="4014788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4BDC60C-A6DC-E797-CCC5-ADD88438B354}"/>
              </a:ext>
            </a:extLst>
          </p:cNvPr>
          <p:cNvCxnSpPr>
            <a:cxnSpLocks/>
          </p:cNvCxnSpPr>
          <p:nvPr/>
        </p:nvCxnSpPr>
        <p:spPr>
          <a:xfrm flipH="1">
            <a:off x="8771357" y="1109661"/>
            <a:ext cx="11169" cy="4014789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608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B16A0-F097-9883-6446-CFD9D2D4C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 – Resident Move-In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B53E2-CD56-1979-9178-44FFFD839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u="sng" dirty="0"/>
              <a:t>User Story</a:t>
            </a:r>
          </a:p>
          <a:p>
            <a:pPr marL="0" indent="0">
              <a:buNone/>
            </a:pPr>
            <a:r>
              <a:rPr lang="en-US" dirty="0"/>
              <a:t>As a community manager, I want to move in prospective resident so they receive the benefits of being a resident.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Acceptance Criteria</a:t>
            </a:r>
          </a:p>
          <a:p>
            <a:r>
              <a:rPr lang="en-US" dirty="0"/>
              <a:t>Resident record created in Resident Manager.</a:t>
            </a:r>
          </a:p>
          <a:p>
            <a:r>
              <a:rPr lang="en-US" dirty="0"/>
              <a:t>Lease record is created in Lease Manager and payment activities start.</a:t>
            </a:r>
          </a:p>
          <a:p>
            <a:r>
              <a:rPr lang="en-US" dirty="0"/>
              <a:t>Resident initialized in Care Manager and care activities start.</a:t>
            </a:r>
          </a:p>
          <a:p>
            <a:r>
              <a:rPr lang="en-US" dirty="0"/>
              <a:t>Appropriate property records are updated to reflect the move-in.</a:t>
            </a:r>
          </a:p>
          <a:p>
            <a:r>
              <a:rPr lang="en-US" dirty="0"/>
              <a:t>Handle the ability for future actions upon a user move-in.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03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CB1B1-92AE-B8DA-FB69-7F297F6B2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Resident Move In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F349AE6-A371-B13D-C1AE-FF62C864881E}"/>
              </a:ext>
            </a:extLst>
          </p:cNvPr>
          <p:cNvGrpSpPr/>
          <p:nvPr/>
        </p:nvGrpSpPr>
        <p:grpSpPr>
          <a:xfrm>
            <a:off x="1131045" y="1462088"/>
            <a:ext cx="9929909" cy="2972672"/>
            <a:chOff x="850058" y="1462088"/>
            <a:chExt cx="9929909" cy="2972672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7B9FBEB5-F6F6-F4C1-FD18-4E7BA2AEEF1C}"/>
                </a:ext>
              </a:extLst>
            </p:cNvPr>
            <p:cNvSpPr/>
            <p:nvPr/>
          </p:nvSpPr>
          <p:spPr>
            <a:xfrm>
              <a:off x="850058" y="1462088"/>
              <a:ext cx="1996751" cy="513184"/>
            </a:xfrm>
            <a:prstGeom prst="roundRect">
              <a:avLst/>
            </a:prstGeom>
            <a:solidFill>
              <a:srgbClr val="E71F6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Property Manager</a:t>
              </a: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2563A6DE-96BD-BE83-D619-59C412102908}"/>
                </a:ext>
              </a:extLst>
            </p:cNvPr>
            <p:cNvSpPr/>
            <p:nvPr/>
          </p:nvSpPr>
          <p:spPr>
            <a:xfrm>
              <a:off x="3497619" y="1462088"/>
              <a:ext cx="1996751" cy="513184"/>
            </a:xfrm>
            <a:prstGeom prst="roundRect">
              <a:avLst/>
            </a:prstGeom>
            <a:solidFill>
              <a:srgbClr val="E71F6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Resident Manager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14A9C7F-4551-A905-587A-297F1276E389}"/>
                </a:ext>
              </a:extLst>
            </p:cNvPr>
            <p:cNvSpPr/>
            <p:nvPr/>
          </p:nvSpPr>
          <p:spPr>
            <a:xfrm>
              <a:off x="6145180" y="1462088"/>
              <a:ext cx="1996751" cy="513184"/>
            </a:xfrm>
            <a:prstGeom prst="roundRect">
              <a:avLst/>
            </a:prstGeom>
            <a:solidFill>
              <a:srgbClr val="E71F6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Care Manager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5B0DE01-C9E9-B9E6-E9E7-F6D786856C8F}"/>
                </a:ext>
              </a:extLst>
            </p:cNvPr>
            <p:cNvSpPr/>
            <p:nvPr/>
          </p:nvSpPr>
          <p:spPr>
            <a:xfrm>
              <a:off x="8783216" y="1462088"/>
              <a:ext cx="1996751" cy="513184"/>
            </a:xfrm>
            <a:prstGeom prst="roundRect">
              <a:avLst/>
            </a:prstGeom>
            <a:solidFill>
              <a:srgbClr val="E71F6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Lease Manager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9313470-F714-E129-E24E-30B03EB9A93A}"/>
                </a:ext>
              </a:extLst>
            </p:cNvPr>
            <p:cNvSpPr/>
            <p:nvPr/>
          </p:nvSpPr>
          <p:spPr>
            <a:xfrm>
              <a:off x="1204620" y="2316130"/>
              <a:ext cx="1287625" cy="666169"/>
            </a:xfrm>
            <a:prstGeom prst="rect">
              <a:avLst/>
            </a:prstGeom>
            <a:solidFill>
              <a:srgbClr val="F2931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Web Application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669DB35-1FB6-5CE3-0750-462B126FC29C}"/>
                </a:ext>
              </a:extLst>
            </p:cNvPr>
            <p:cNvSpPr/>
            <p:nvPr/>
          </p:nvSpPr>
          <p:spPr>
            <a:xfrm>
              <a:off x="3852181" y="2316130"/>
              <a:ext cx="1287625" cy="666169"/>
            </a:xfrm>
            <a:prstGeom prst="rect">
              <a:avLst/>
            </a:prstGeom>
            <a:solidFill>
              <a:srgbClr val="F2931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Web Application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E6E1DE2-047B-800D-D256-72179A8CD16B}"/>
                </a:ext>
              </a:extLst>
            </p:cNvPr>
            <p:cNvSpPr/>
            <p:nvPr/>
          </p:nvSpPr>
          <p:spPr>
            <a:xfrm>
              <a:off x="6499742" y="2316130"/>
              <a:ext cx="1287625" cy="666169"/>
            </a:xfrm>
            <a:prstGeom prst="rect">
              <a:avLst/>
            </a:prstGeom>
            <a:solidFill>
              <a:srgbClr val="F2931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Web Application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5D6C10C-064E-DC51-5B35-467AB28804D5}"/>
                </a:ext>
              </a:extLst>
            </p:cNvPr>
            <p:cNvSpPr/>
            <p:nvPr/>
          </p:nvSpPr>
          <p:spPr>
            <a:xfrm>
              <a:off x="9137778" y="2316130"/>
              <a:ext cx="1287625" cy="666169"/>
            </a:xfrm>
            <a:prstGeom prst="rect">
              <a:avLst/>
            </a:prstGeom>
            <a:solidFill>
              <a:srgbClr val="F2931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Web Application</a:t>
              </a:r>
            </a:p>
          </p:txBody>
        </p:sp>
        <p:sp>
          <p:nvSpPr>
            <p:cNvPr id="12" name="Cylinder 11">
              <a:extLst>
                <a:ext uri="{FF2B5EF4-FFF2-40B4-BE49-F238E27FC236}">
                  <a16:creationId xmlns:a16="http://schemas.microsoft.com/office/drawing/2014/main" id="{FEDD347F-B739-FD9C-FECA-2D122F0C03B3}"/>
                </a:ext>
              </a:extLst>
            </p:cNvPr>
            <p:cNvSpPr/>
            <p:nvPr/>
          </p:nvSpPr>
          <p:spPr>
            <a:xfrm>
              <a:off x="1204618" y="3323157"/>
              <a:ext cx="1287625" cy="457200"/>
            </a:xfrm>
            <a:prstGeom prst="can">
              <a:avLst/>
            </a:prstGeom>
            <a:solidFill>
              <a:srgbClr val="F2931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PM</a:t>
              </a:r>
            </a:p>
          </p:txBody>
        </p:sp>
        <p:sp>
          <p:nvSpPr>
            <p:cNvPr id="14" name="Cylinder 13">
              <a:extLst>
                <a:ext uri="{FF2B5EF4-FFF2-40B4-BE49-F238E27FC236}">
                  <a16:creationId xmlns:a16="http://schemas.microsoft.com/office/drawing/2014/main" id="{584BD6E3-362A-1788-33B4-6BEDB284A835}"/>
                </a:ext>
              </a:extLst>
            </p:cNvPr>
            <p:cNvSpPr/>
            <p:nvPr/>
          </p:nvSpPr>
          <p:spPr>
            <a:xfrm>
              <a:off x="3852179" y="3323157"/>
              <a:ext cx="1287625" cy="457200"/>
            </a:xfrm>
            <a:prstGeom prst="can">
              <a:avLst/>
            </a:prstGeom>
            <a:solidFill>
              <a:srgbClr val="F2931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RM</a:t>
              </a:r>
            </a:p>
          </p:txBody>
        </p:sp>
        <p:sp>
          <p:nvSpPr>
            <p:cNvPr id="15" name="Cylinder 14">
              <a:extLst>
                <a:ext uri="{FF2B5EF4-FFF2-40B4-BE49-F238E27FC236}">
                  <a16:creationId xmlns:a16="http://schemas.microsoft.com/office/drawing/2014/main" id="{80D4CA8B-36A3-8FA0-391D-12FF1C41B777}"/>
                </a:ext>
              </a:extLst>
            </p:cNvPr>
            <p:cNvSpPr/>
            <p:nvPr/>
          </p:nvSpPr>
          <p:spPr>
            <a:xfrm>
              <a:off x="6499741" y="3323157"/>
              <a:ext cx="1287625" cy="457200"/>
            </a:xfrm>
            <a:prstGeom prst="can">
              <a:avLst/>
            </a:prstGeom>
            <a:solidFill>
              <a:srgbClr val="F2931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CM</a:t>
              </a:r>
            </a:p>
          </p:txBody>
        </p:sp>
        <p:sp>
          <p:nvSpPr>
            <p:cNvPr id="16" name="Cylinder 15">
              <a:extLst>
                <a:ext uri="{FF2B5EF4-FFF2-40B4-BE49-F238E27FC236}">
                  <a16:creationId xmlns:a16="http://schemas.microsoft.com/office/drawing/2014/main" id="{0BD764D0-30EA-DE48-42DA-0A5C73B72F4E}"/>
                </a:ext>
              </a:extLst>
            </p:cNvPr>
            <p:cNvSpPr/>
            <p:nvPr/>
          </p:nvSpPr>
          <p:spPr>
            <a:xfrm>
              <a:off x="9137778" y="3323157"/>
              <a:ext cx="1287625" cy="457200"/>
            </a:xfrm>
            <a:prstGeom prst="can">
              <a:avLst/>
            </a:prstGeom>
            <a:solidFill>
              <a:srgbClr val="F2931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LM</a:t>
              </a:r>
            </a:p>
          </p:txBody>
        </p:sp>
        <p:sp>
          <p:nvSpPr>
            <p:cNvPr id="18" name="Rectangle: Diagonal Corners Rounded 17">
              <a:extLst>
                <a:ext uri="{FF2B5EF4-FFF2-40B4-BE49-F238E27FC236}">
                  <a16:creationId xmlns:a16="http://schemas.microsoft.com/office/drawing/2014/main" id="{9ADDCAC2-528C-02B3-FF7D-E9D52323575B}"/>
                </a:ext>
              </a:extLst>
            </p:cNvPr>
            <p:cNvSpPr/>
            <p:nvPr/>
          </p:nvSpPr>
          <p:spPr>
            <a:xfrm>
              <a:off x="1204618" y="4121215"/>
              <a:ext cx="1287625" cy="313545"/>
            </a:xfrm>
            <a:prstGeom prst="round2DiagRect">
              <a:avLst/>
            </a:prstGeom>
            <a:solidFill>
              <a:srgbClr val="82378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PM API</a:t>
              </a:r>
            </a:p>
          </p:txBody>
        </p:sp>
        <p:sp>
          <p:nvSpPr>
            <p:cNvPr id="19" name="Rectangle: Diagonal Corners Rounded 18">
              <a:extLst>
                <a:ext uri="{FF2B5EF4-FFF2-40B4-BE49-F238E27FC236}">
                  <a16:creationId xmlns:a16="http://schemas.microsoft.com/office/drawing/2014/main" id="{0C8210E6-FE10-4ACB-D42E-9FB3807F6245}"/>
                </a:ext>
              </a:extLst>
            </p:cNvPr>
            <p:cNvSpPr/>
            <p:nvPr/>
          </p:nvSpPr>
          <p:spPr>
            <a:xfrm>
              <a:off x="3852179" y="4121215"/>
              <a:ext cx="1287625" cy="313545"/>
            </a:xfrm>
            <a:prstGeom prst="round2DiagRect">
              <a:avLst/>
            </a:prstGeom>
            <a:solidFill>
              <a:srgbClr val="82378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RM API</a:t>
              </a:r>
            </a:p>
          </p:txBody>
        </p:sp>
        <p:sp>
          <p:nvSpPr>
            <p:cNvPr id="20" name="Rectangle: Diagonal Corners Rounded 19">
              <a:extLst>
                <a:ext uri="{FF2B5EF4-FFF2-40B4-BE49-F238E27FC236}">
                  <a16:creationId xmlns:a16="http://schemas.microsoft.com/office/drawing/2014/main" id="{5F2836D2-7D7C-7775-250D-3F1A91B81502}"/>
                </a:ext>
              </a:extLst>
            </p:cNvPr>
            <p:cNvSpPr/>
            <p:nvPr/>
          </p:nvSpPr>
          <p:spPr>
            <a:xfrm>
              <a:off x="6499741" y="4121214"/>
              <a:ext cx="1287625" cy="313545"/>
            </a:xfrm>
            <a:prstGeom prst="round2DiagRect">
              <a:avLst/>
            </a:prstGeom>
            <a:solidFill>
              <a:srgbClr val="82378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CM API</a:t>
              </a:r>
            </a:p>
          </p:txBody>
        </p:sp>
        <p:sp>
          <p:nvSpPr>
            <p:cNvPr id="21" name="Rectangle: Diagonal Corners Rounded 20">
              <a:extLst>
                <a:ext uri="{FF2B5EF4-FFF2-40B4-BE49-F238E27FC236}">
                  <a16:creationId xmlns:a16="http://schemas.microsoft.com/office/drawing/2014/main" id="{E15C0076-74F1-565A-B62C-DD684C03E16D}"/>
                </a:ext>
              </a:extLst>
            </p:cNvPr>
            <p:cNvSpPr/>
            <p:nvPr/>
          </p:nvSpPr>
          <p:spPr>
            <a:xfrm>
              <a:off x="9137778" y="4121214"/>
              <a:ext cx="1287625" cy="313545"/>
            </a:xfrm>
            <a:prstGeom prst="round2DiagRect">
              <a:avLst/>
            </a:prstGeom>
            <a:solidFill>
              <a:srgbClr val="82378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LM API</a:t>
              </a:r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D5DFD79-D1DF-65A6-3501-B4F92DF11D70}"/>
              </a:ext>
            </a:extLst>
          </p:cNvPr>
          <p:cNvCxnSpPr>
            <a:cxnSpLocks/>
          </p:cNvCxnSpPr>
          <p:nvPr/>
        </p:nvCxnSpPr>
        <p:spPr>
          <a:xfrm flipH="1">
            <a:off x="3404679" y="1109662"/>
            <a:ext cx="36514" cy="4014788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01F0BB9-8A9A-8786-BAF6-AEB1DF8DB669}"/>
              </a:ext>
            </a:extLst>
          </p:cNvPr>
          <p:cNvCxnSpPr>
            <a:cxnSpLocks/>
          </p:cNvCxnSpPr>
          <p:nvPr/>
        </p:nvCxnSpPr>
        <p:spPr>
          <a:xfrm flipH="1">
            <a:off x="6099471" y="1109662"/>
            <a:ext cx="37295" cy="4014788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4BDC60C-A6DC-E797-CCC5-ADD88438B354}"/>
              </a:ext>
            </a:extLst>
          </p:cNvPr>
          <p:cNvCxnSpPr>
            <a:cxnSpLocks/>
          </p:cNvCxnSpPr>
          <p:nvPr/>
        </p:nvCxnSpPr>
        <p:spPr>
          <a:xfrm flipH="1">
            <a:off x="8771357" y="1109661"/>
            <a:ext cx="11169" cy="4014789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9E86C787-F3F0-1533-E02C-B25973623AB0}"/>
              </a:ext>
            </a:extLst>
          </p:cNvPr>
          <p:cNvCxnSpPr>
            <a:cxnSpLocks/>
            <a:stCxn id="19" idx="1"/>
            <a:endCxn id="21" idx="1"/>
          </p:cNvCxnSpPr>
          <p:nvPr/>
        </p:nvCxnSpPr>
        <p:spPr>
          <a:xfrm rot="5400000" flipH="1" flipV="1">
            <a:off x="7419777" y="1791960"/>
            <a:ext cx="1" cy="5285599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8CE253B6-1006-0A94-CAF2-A32A75A0715C}"/>
              </a:ext>
            </a:extLst>
          </p:cNvPr>
          <p:cNvCxnSpPr>
            <a:cxnSpLocks/>
          </p:cNvCxnSpPr>
          <p:nvPr/>
        </p:nvCxnSpPr>
        <p:spPr>
          <a:xfrm rot="5400000">
            <a:off x="3453199" y="3110981"/>
            <a:ext cx="12700" cy="2647561"/>
          </a:xfrm>
          <a:prstGeom prst="bentConnector3">
            <a:avLst>
              <a:gd name="adj1" fmla="val 18600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F2F1E3FF-D4DC-2D4E-28C5-72C96247DA30}"/>
              </a:ext>
            </a:extLst>
          </p:cNvPr>
          <p:cNvCxnSpPr>
            <a:stCxn id="19" idx="1"/>
            <a:endCxn id="20" idx="1"/>
          </p:cNvCxnSpPr>
          <p:nvPr/>
        </p:nvCxnSpPr>
        <p:spPr>
          <a:xfrm rot="5400000" flipH="1" flipV="1">
            <a:off x="6100759" y="3110979"/>
            <a:ext cx="1" cy="2647562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27C8C667-BFC4-4487-53D9-252205F27BA3}"/>
              </a:ext>
            </a:extLst>
          </p:cNvPr>
          <p:cNvCxnSpPr>
            <a:cxnSpLocks/>
          </p:cNvCxnSpPr>
          <p:nvPr/>
        </p:nvCxnSpPr>
        <p:spPr>
          <a:xfrm rot="5400000">
            <a:off x="3453199" y="3110982"/>
            <a:ext cx="12700" cy="2647561"/>
          </a:xfrm>
          <a:prstGeom prst="bentConnector3">
            <a:avLst>
              <a:gd name="adj1" fmla="val 186004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586B3F50-C2AA-E489-2D78-B41949656195}"/>
              </a:ext>
            </a:extLst>
          </p:cNvPr>
          <p:cNvCxnSpPr/>
          <p:nvPr/>
        </p:nvCxnSpPr>
        <p:spPr>
          <a:xfrm rot="5400000" flipH="1" flipV="1">
            <a:off x="6100761" y="3110980"/>
            <a:ext cx="1" cy="2647562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500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CB1B1-92AE-B8DA-FB69-7F297F6B2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Resident Move In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F349AE6-A371-B13D-C1AE-FF62C864881E}"/>
              </a:ext>
            </a:extLst>
          </p:cNvPr>
          <p:cNvGrpSpPr/>
          <p:nvPr/>
        </p:nvGrpSpPr>
        <p:grpSpPr>
          <a:xfrm>
            <a:off x="1131045" y="1462088"/>
            <a:ext cx="9929909" cy="2972672"/>
            <a:chOff x="850058" y="1462088"/>
            <a:chExt cx="9929909" cy="2972672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7B9FBEB5-F6F6-F4C1-FD18-4E7BA2AEEF1C}"/>
                </a:ext>
              </a:extLst>
            </p:cNvPr>
            <p:cNvSpPr/>
            <p:nvPr/>
          </p:nvSpPr>
          <p:spPr>
            <a:xfrm>
              <a:off x="850058" y="1462088"/>
              <a:ext cx="1996751" cy="513184"/>
            </a:xfrm>
            <a:prstGeom prst="roundRect">
              <a:avLst/>
            </a:prstGeom>
            <a:solidFill>
              <a:srgbClr val="E71F6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Property Manager</a:t>
              </a: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2563A6DE-96BD-BE83-D619-59C412102908}"/>
                </a:ext>
              </a:extLst>
            </p:cNvPr>
            <p:cNvSpPr/>
            <p:nvPr/>
          </p:nvSpPr>
          <p:spPr>
            <a:xfrm>
              <a:off x="3497619" y="1462088"/>
              <a:ext cx="1996751" cy="513184"/>
            </a:xfrm>
            <a:prstGeom prst="roundRect">
              <a:avLst/>
            </a:prstGeom>
            <a:solidFill>
              <a:srgbClr val="E71F6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Resident Manager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14A9C7F-4551-A905-587A-297F1276E389}"/>
                </a:ext>
              </a:extLst>
            </p:cNvPr>
            <p:cNvSpPr/>
            <p:nvPr/>
          </p:nvSpPr>
          <p:spPr>
            <a:xfrm>
              <a:off x="6145180" y="1462088"/>
              <a:ext cx="1996751" cy="513184"/>
            </a:xfrm>
            <a:prstGeom prst="roundRect">
              <a:avLst/>
            </a:prstGeom>
            <a:solidFill>
              <a:srgbClr val="E71F6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Care Manager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5B0DE01-C9E9-B9E6-E9E7-F6D786856C8F}"/>
                </a:ext>
              </a:extLst>
            </p:cNvPr>
            <p:cNvSpPr/>
            <p:nvPr/>
          </p:nvSpPr>
          <p:spPr>
            <a:xfrm>
              <a:off x="8783216" y="1462088"/>
              <a:ext cx="1996751" cy="513184"/>
            </a:xfrm>
            <a:prstGeom prst="roundRect">
              <a:avLst/>
            </a:prstGeom>
            <a:solidFill>
              <a:srgbClr val="E71F6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Lease Manager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9313470-F714-E129-E24E-30B03EB9A93A}"/>
                </a:ext>
              </a:extLst>
            </p:cNvPr>
            <p:cNvSpPr/>
            <p:nvPr/>
          </p:nvSpPr>
          <p:spPr>
            <a:xfrm>
              <a:off x="1204620" y="2316130"/>
              <a:ext cx="1287625" cy="666169"/>
            </a:xfrm>
            <a:prstGeom prst="rect">
              <a:avLst/>
            </a:prstGeom>
            <a:solidFill>
              <a:srgbClr val="F2931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Web Application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669DB35-1FB6-5CE3-0750-462B126FC29C}"/>
                </a:ext>
              </a:extLst>
            </p:cNvPr>
            <p:cNvSpPr/>
            <p:nvPr/>
          </p:nvSpPr>
          <p:spPr>
            <a:xfrm>
              <a:off x="3852181" y="2316130"/>
              <a:ext cx="1287625" cy="666169"/>
            </a:xfrm>
            <a:prstGeom prst="rect">
              <a:avLst/>
            </a:prstGeom>
            <a:solidFill>
              <a:srgbClr val="F2931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Web Application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E6E1DE2-047B-800D-D256-72179A8CD16B}"/>
                </a:ext>
              </a:extLst>
            </p:cNvPr>
            <p:cNvSpPr/>
            <p:nvPr/>
          </p:nvSpPr>
          <p:spPr>
            <a:xfrm>
              <a:off x="6499742" y="2316130"/>
              <a:ext cx="1287625" cy="666169"/>
            </a:xfrm>
            <a:prstGeom prst="rect">
              <a:avLst/>
            </a:prstGeom>
            <a:solidFill>
              <a:srgbClr val="F2931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Web Application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5D6C10C-064E-DC51-5B35-467AB28804D5}"/>
                </a:ext>
              </a:extLst>
            </p:cNvPr>
            <p:cNvSpPr/>
            <p:nvPr/>
          </p:nvSpPr>
          <p:spPr>
            <a:xfrm>
              <a:off x="9137778" y="2316130"/>
              <a:ext cx="1287625" cy="666169"/>
            </a:xfrm>
            <a:prstGeom prst="rect">
              <a:avLst/>
            </a:prstGeom>
            <a:solidFill>
              <a:srgbClr val="F2931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Web Application</a:t>
              </a:r>
            </a:p>
          </p:txBody>
        </p:sp>
        <p:sp>
          <p:nvSpPr>
            <p:cNvPr id="12" name="Cylinder 11">
              <a:extLst>
                <a:ext uri="{FF2B5EF4-FFF2-40B4-BE49-F238E27FC236}">
                  <a16:creationId xmlns:a16="http://schemas.microsoft.com/office/drawing/2014/main" id="{FEDD347F-B739-FD9C-FECA-2D122F0C03B3}"/>
                </a:ext>
              </a:extLst>
            </p:cNvPr>
            <p:cNvSpPr/>
            <p:nvPr/>
          </p:nvSpPr>
          <p:spPr>
            <a:xfrm>
              <a:off x="1204618" y="3323157"/>
              <a:ext cx="1287625" cy="457200"/>
            </a:xfrm>
            <a:prstGeom prst="can">
              <a:avLst/>
            </a:prstGeom>
            <a:solidFill>
              <a:srgbClr val="F2931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PM</a:t>
              </a:r>
            </a:p>
          </p:txBody>
        </p:sp>
        <p:sp>
          <p:nvSpPr>
            <p:cNvPr id="14" name="Cylinder 13">
              <a:extLst>
                <a:ext uri="{FF2B5EF4-FFF2-40B4-BE49-F238E27FC236}">
                  <a16:creationId xmlns:a16="http://schemas.microsoft.com/office/drawing/2014/main" id="{584BD6E3-362A-1788-33B4-6BEDB284A835}"/>
                </a:ext>
              </a:extLst>
            </p:cNvPr>
            <p:cNvSpPr/>
            <p:nvPr/>
          </p:nvSpPr>
          <p:spPr>
            <a:xfrm>
              <a:off x="3852179" y="3323157"/>
              <a:ext cx="1287625" cy="457200"/>
            </a:xfrm>
            <a:prstGeom prst="can">
              <a:avLst/>
            </a:prstGeom>
            <a:solidFill>
              <a:srgbClr val="F2931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RM</a:t>
              </a:r>
            </a:p>
          </p:txBody>
        </p:sp>
        <p:sp>
          <p:nvSpPr>
            <p:cNvPr id="15" name="Cylinder 14">
              <a:extLst>
                <a:ext uri="{FF2B5EF4-FFF2-40B4-BE49-F238E27FC236}">
                  <a16:creationId xmlns:a16="http://schemas.microsoft.com/office/drawing/2014/main" id="{80D4CA8B-36A3-8FA0-391D-12FF1C41B777}"/>
                </a:ext>
              </a:extLst>
            </p:cNvPr>
            <p:cNvSpPr/>
            <p:nvPr/>
          </p:nvSpPr>
          <p:spPr>
            <a:xfrm>
              <a:off x="6499741" y="3323157"/>
              <a:ext cx="1287625" cy="457200"/>
            </a:xfrm>
            <a:prstGeom prst="can">
              <a:avLst/>
            </a:prstGeom>
            <a:solidFill>
              <a:srgbClr val="F2931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CM</a:t>
              </a:r>
            </a:p>
          </p:txBody>
        </p:sp>
        <p:sp>
          <p:nvSpPr>
            <p:cNvPr id="16" name="Cylinder 15">
              <a:extLst>
                <a:ext uri="{FF2B5EF4-FFF2-40B4-BE49-F238E27FC236}">
                  <a16:creationId xmlns:a16="http://schemas.microsoft.com/office/drawing/2014/main" id="{0BD764D0-30EA-DE48-42DA-0A5C73B72F4E}"/>
                </a:ext>
              </a:extLst>
            </p:cNvPr>
            <p:cNvSpPr/>
            <p:nvPr/>
          </p:nvSpPr>
          <p:spPr>
            <a:xfrm>
              <a:off x="9137778" y="3323157"/>
              <a:ext cx="1287625" cy="457200"/>
            </a:xfrm>
            <a:prstGeom prst="can">
              <a:avLst/>
            </a:prstGeom>
            <a:solidFill>
              <a:srgbClr val="F2931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LM</a:t>
              </a:r>
            </a:p>
          </p:txBody>
        </p:sp>
        <p:sp>
          <p:nvSpPr>
            <p:cNvPr id="18" name="Rectangle: Diagonal Corners Rounded 17">
              <a:extLst>
                <a:ext uri="{FF2B5EF4-FFF2-40B4-BE49-F238E27FC236}">
                  <a16:creationId xmlns:a16="http://schemas.microsoft.com/office/drawing/2014/main" id="{9ADDCAC2-528C-02B3-FF7D-E9D52323575B}"/>
                </a:ext>
              </a:extLst>
            </p:cNvPr>
            <p:cNvSpPr/>
            <p:nvPr/>
          </p:nvSpPr>
          <p:spPr>
            <a:xfrm>
              <a:off x="1204618" y="4121215"/>
              <a:ext cx="1287625" cy="313545"/>
            </a:xfrm>
            <a:prstGeom prst="round2DiagRect">
              <a:avLst/>
            </a:prstGeom>
            <a:solidFill>
              <a:srgbClr val="82378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PM API</a:t>
              </a:r>
            </a:p>
          </p:txBody>
        </p:sp>
        <p:sp>
          <p:nvSpPr>
            <p:cNvPr id="19" name="Rectangle: Diagonal Corners Rounded 18">
              <a:extLst>
                <a:ext uri="{FF2B5EF4-FFF2-40B4-BE49-F238E27FC236}">
                  <a16:creationId xmlns:a16="http://schemas.microsoft.com/office/drawing/2014/main" id="{0C8210E6-FE10-4ACB-D42E-9FB3807F6245}"/>
                </a:ext>
              </a:extLst>
            </p:cNvPr>
            <p:cNvSpPr/>
            <p:nvPr/>
          </p:nvSpPr>
          <p:spPr>
            <a:xfrm>
              <a:off x="3852179" y="4121215"/>
              <a:ext cx="1287625" cy="313545"/>
            </a:xfrm>
            <a:prstGeom prst="round2DiagRect">
              <a:avLst/>
            </a:prstGeom>
            <a:solidFill>
              <a:srgbClr val="82378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RM API</a:t>
              </a:r>
            </a:p>
          </p:txBody>
        </p:sp>
        <p:sp>
          <p:nvSpPr>
            <p:cNvPr id="20" name="Rectangle: Diagonal Corners Rounded 19">
              <a:extLst>
                <a:ext uri="{FF2B5EF4-FFF2-40B4-BE49-F238E27FC236}">
                  <a16:creationId xmlns:a16="http://schemas.microsoft.com/office/drawing/2014/main" id="{5F2836D2-7D7C-7775-250D-3F1A91B81502}"/>
                </a:ext>
              </a:extLst>
            </p:cNvPr>
            <p:cNvSpPr/>
            <p:nvPr/>
          </p:nvSpPr>
          <p:spPr>
            <a:xfrm>
              <a:off x="6499741" y="4121214"/>
              <a:ext cx="1287625" cy="313545"/>
            </a:xfrm>
            <a:prstGeom prst="round2DiagRect">
              <a:avLst/>
            </a:prstGeom>
            <a:solidFill>
              <a:srgbClr val="82378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CM API</a:t>
              </a:r>
            </a:p>
          </p:txBody>
        </p:sp>
        <p:sp>
          <p:nvSpPr>
            <p:cNvPr id="21" name="Rectangle: Diagonal Corners Rounded 20">
              <a:extLst>
                <a:ext uri="{FF2B5EF4-FFF2-40B4-BE49-F238E27FC236}">
                  <a16:creationId xmlns:a16="http://schemas.microsoft.com/office/drawing/2014/main" id="{E15C0076-74F1-565A-B62C-DD684C03E16D}"/>
                </a:ext>
              </a:extLst>
            </p:cNvPr>
            <p:cNvSpPr/>
            <p:nvPr/>
          </p:nvSpPr>
          <p:spPr>
            <a:xfrm>
              <a:off x="9137778" y="4121214"/>
              <a:ext cx="1287625" cy="313545"/>
            </a:xfrm>
            <a:prstGeom prst="round2DiagRect">
              <a:avLst/>
            </a:prstGeom>
            <a:solidFill>
              <a:srgbClr val="82378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LM API</a:t>
              </a:r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D5DFD79-D1DF-65A6-3501-B4F92DF11D70}"/>
              </a:ext>
            </a:extLst>
          </p:cNvPr>
          <p:cNvCxnSpPr>
            <a:cxnSpLocks/>
          </p:cNvCxnSpPr>
          <p:nvPr/>
        </p:nvCxnSpPr>
        <p:spPr>
          <a:xfrm flipH="1">
            <a:off x="3404679" y="1109662"/>
            <a:ext cx="36514" cy="4014788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01F0BB9-8A9A-8786-BAF6-AEB1DF8DB669}"/>
              </a:ext>
            </a:extLst>
          </p:cNvPr>
          <p:cNvCxnSpPr>
            <a:cxnSpLocks/>
          </p:cNvCxnSpPr>
          <p:nvPr/>
        </p:nvCxnSpPr>
        <p:spPr>
          <a:xfrm flipH="1">
            <a:off x="6099471" y="1109662"/>
            <a:ext cx="37295" cy="4014788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4BDC60C-A6DC-E797-CCC5-ADD88438B354}"/>
              </a:ext>
            </a:extLst>
          </p:cNvPr>
          <p:cNvCxnSpPr>
            <a:cxnSpLocks/>
          </p:cNvCxnSpPr>
          <p:nvPr/>
        </p:nvCxnSpPr>
        <p:spPr>
          <a:xfrm flipH="1">
            <a:off x="8771357" y="1109661"/>
            <a:ext cx="11169" cy="4014789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ylinder 12">
            <a:extLst>
              <a:ext uri="{FF2B5EF4-FFF2-40B4-BE49-F238E27FC236}">
                <a16:creationId xmlns:a16="http://schemas.microsoft.com/office/drawing/2014/main" id="{7611FF0C-CBD9-986B-EE51-CD49C3395A25}"/>
              </a:ext>
            </a:extLst>
          </p:cNvPr>
          <p:cNvSpPr/>
          <p:nvPr/>
        </p:nvSpPr>
        <p:spPr>
          <a:xfrm rot="5400000">
            <a:off x="5832451" y="569889"/>
            <a:ext cx="527095" cy="9929911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 dirty="0"/>
              <a:t>Event </a:t>
            </a:r>
            <a:r>
              <a:rPr lang="en-US" b="1" dirty="0" err="1"/>
              <a:t>Ingester</a:t>
            </a:r>
            <a:endParaRPr lang="en-US" b="1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F9038DD-583B-E10B-EFA9-2ED3DB33012A}"/>
              </a:ext>
            </a:extLst>
          </p:cNvPr>
          <p:cNvCxnSpPr>
            <a:stCxn id="19" idx="1"/>
          </p:cNvCxnSpPr>
          <p:nvPr/>
        </p:nvCxnSpPr>
        <p:spPr>
          <a:xfrm>
            <a:off x="4776979" y="4434760"/>
            <a:ext cx="128396" cy="8365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613415C-D296-BD56-77FC-22B414DDBE13}"/>
              </a:ext>
            </a:extLst>
          </p:cNvPr>
          <p:cNvCxnSpPr/>
          <p:nvPr/>
        </p:nvCxnSpPr>
        <p:spPr>
          <a:xfrm flipV="1">
            <a:off x="6915150" y="4434759"/>
            <a:ext cx="443055" cy="8365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5A1A9FE-D863-F76D-2F07-9695B5FC3B67}"/>
              </a:ext>
            </a:extLst>
          </p:cNvPr>
          <p:cNvCxnSpPr>
            <a:endCxn id="21" idx="1"/>
          </p:cNvCxnSpPr>
          <p:nvPr/>
        </p:nvCxnSpPr>
        <p:spPr>
          <a:xfrm flipV="1">
            <a:off x="9553575" y="4434759"/>
            <a:ext cx="509003" cy="8365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DAB941C-5CFD-25E2-16CE-3CC0BDEC24D4}"/>
              </a:ext>
            </a:extLst>
          </p:cNvPr>
          <p:cNvCxnSpPr>
            <a:endCxn id="18" idx="1"/>
          </p:cNvCxnSpPr>
          <p:nvPr/>
        </p:nvCxnSpPr>
        <p:spPr>
          <a:xfrm flipH="1" flipV="1">
            <a:off x="2129418" y="4434760"/>
            <a:ext cx="352867" cy="8365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369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Content Placeholder 5">
            <a:extLst>
              <a:ext uri="{FF2B5EF4-FFF2-40B4-BE49-F238E27FC236}">
                <a16:creationId xmlns:a16="http://schemas.microsoft.com/office/drawing/2014/main" id="{12925EAE-E206-8CDD-B073-17082237D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58" y="402104"/>
            <a:ext cx="3463552" cy="5195329"/>
          </a:xfrm>
          <a:prstGeom prst="rect">
            <a:avLst/>
          </a:prstGeom>
        </p:spPr>
      </p:pic>
      <p:grpSp>
        <p:nvGrpSpPr>
          <p:cNvPr id="74" name="Group 73">
            <a:extLst>
              <a:ext uri="{FF2B5EF4-FFF2-40B4-BE49-F238E27FC236}">
                <a16:creationId xmlns:a16="http://schemas.microsoft.com/office/drawing/2014/main" id="{4C37D608-59F0-02EA-62DB-1295396832AA}"/>
              </a:ext>
            </a:extLst>
          </p:cNvPr>
          <p:cNvGrpSpPr/>
          <p:nvPr/>
        </p:nvGrpSpPr>
        <p:grpSpPr>
          <a:xfrm>
            <a:off x="6289364" y="2535196"/>
            <a:ext cx="5545301" cy="937824"/>
            <a:chOff x="6289364" y="2535196"/>
            <a:chExt cx="5545301" cy="937824"/>
          </a:xfrm>
        </p:grpSpPr>
        <p:sp>
          <p:nvSpPr>
            <p:cNvPr id="4" name="Rectangle: Diagonal Corners Rounded 3">
              <a:extLst>
                <a:ext uri="{FF2B5EF4-FFF2-40B4-BE49-F238E27FC236}">
                  <a16:creationId xmlns:a16="http://schemas.microsoft.com/office/drawing/2014/main" id="{9B472C5F-2554-1FAD-9B2C-690060CDD0C8}"/>
                </a:ext>
              </a:extLst>
            </p:cNvPr>
            <p:cNvSpPr/>
            <p:nvPr/>
          </p:nvSpPr>
          <p:spPr>
            <a:xfrm>
              <a:off x="6289365" y="3159475"/>
              <a:ext cx="1287625" cy="313545"/>
            </a:xfrm>
            <a:prstGeom prst="round2DiagRect">
              <a:avLst/>
            </a:prstGeom>
            <a:solidFill>
              <a:srgbClr val="82378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PM API</a:t>
              </a:r>
            </a:p>
          </p:txBody>
        </p:sp>
        <p:sp>
          <p:nvSpPr>
            <p:cNvPr id="5" name="Rectangle: Diagonal Corners Rounded 4">
              <a:extLst>
                <a:ext uri="{FF2B5EF4-FFF2-40B4-BE49-F238E27FC236}">
                  <a16:creationId xmlns:a16="http://schemas.microsoft.com/office/drawing/2014/main" id="{1A9808CE-749E-7EDA-CAC7-9F238F9F2F09}"/>
                </a:ext>
              </a:extLst>
            </p:cNvPr>
            <p:cNvSpPr/>
            <p:nvPr/>
          </p:nvSpPr>
          <p:spPr>
            <a:xfrm>
              <a:off x="7708590" y="3159474"/>
              <a:ext cx="1287625" cy="313545"/>
            </a:xfrm>
            <a:prstGeom prst="round2DiagRect">
              <a:avLst/>
            </a:prstGeom>
            <a:solidFill>
              <a:srgbClr val="82378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RM API</a:t>
              </a:r>
            </a:p>
          </p:txBody>
        </p:sp>
        <p:sp>
          <p:nvSpPr>
            <p:cNvPr id="21" name="Rectangle: Diagonal Corners Rounded 20">
              <a:extLst>
                <a:ext uri="{FF2B5EF4-FFF2-40B4-BE49-F238E27FC236}">
                  <a16:creationId xmlns:a16="http://schemas.microsoft.com/office/drawing/2014/main" id="{AFDB70E6-6D1F-055A-4C11-DD5F6B2F857D}"/>
                </a:ext>
              </a:extLst>
            </p:cNvPr>
            <p:cNvSpPr/>
            <p:nvPr/>
          </p:nvSpPr>
          <p:spPr>
            <a:xfrm>
              <a:off x="9127815" y="3159473"/>
              <a:ext cx="1287625" cy="313545"/>
            </a:xfrm>
            <a:prstGeom prst="round2DiagRect">
              <a:avLst/>
            </a:prstGeom>
            <a:solidFill>
              <a:srgbClr val="82378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CM API</a:t>
              </a:r>
            </a:p>
          </p:txBody>
        </p:sp>
        <p:sp>
          <p:nvSpPr>
            <p:cNvPr id="22" name="Rectangle: Diagonal Corners Rounded 21">
              <a:extLst>
                <a:ext uri="{FF2B5EF4-FFF2-40B4-BE49-F238E27FC236}">
                  <a16:creationId xmlns:a16="http://schemas.microsoft.com/office/drawing/2014/main" id="{D73BA699-E99C-78CA-2B64-E254C40BC85D}"/>
                </a:ext>
              </a:extLst>
            </p:cNvPr>
            <p:cNvSpPr/>
            <p:nvPr/>
          </p:nvSpPr>
          <p:spPr>
            <a:xfrm>
              <a:off x="10547040" y="3159472"/>
              <a:ext cx="1287625" cy="313545"/>
            </a:xfrm>
            <a:prstGeom prst="round2DiagRect">
              <a:avLst/>
            </a:prstGeom>
            <a:solidFill>
              <a:srgbClr val="82378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LM API</a:t>
              </a:r>
            </a:p>
          </p:txBody>
        </p:sp>
        <p:sp>
          <p:nvSpPr>
            <p:cNvPr id="23" name="Cylinder 22">
              <a:extLst>
                <a:ext uri="{FF2B5EF4-FFF2-40B4-BE49-F238E27FC236}">
                  <a16:creationId xmlns:a16="http://schemas.microsoft.com/office/drawing/2014/main" id="{9E4B4292-270B-CF37-46C4-69339CC9F4CA}"/>
                </a:ext>
              </a:extLst>
            </p:cNvPr>
            <p:cNvSpPr/>
            <p:nvPr/>
          </p:nvSpPr>
          <p:spPr>
            <a:xfrm>
              <a:off x="6289364" y="2535196"/>
              <a:ext cx="1287625" cy="457200"/>
            </a:xfrm>
            <a:prstGeom prst="can">
              <a:avLst/>
            </a:prstGeom>
            <a:solidFill>
              <a:srgbClr val="F2931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PM</a:t>
              </a:r>
            </a:p>
          </p:txBody>
        </p:sp>
        <p:sp>
          <p:nvSpPr>
            <p:cNvPr id="27" name="Cylinder 26">
              <a:extLst>
                <a:ext uri="{FF2B5EF4-FFF2-40B4-BE49-F238E27FC236}">
                  <a16:creationId xmlns:a16="http://schemas.microsoft.com/office/drawing/2014/main" id="{6BDF5EE5-3ABF-52A2-02B2-E204CF91697A}"/>
                </a:ext>
              </a:extLst>
            </p:cNvPr>
            <p:cNvSpPr/>
            <p:nvPr/>
          </p:nvSpPr>
          <p:spPr>
            <a:xfrm>
              <a:off x="7708591" y="2559588"/>
              <a:ext cx="1287625" cy="457200"/>
            </a:xfrm>
            <a:prstGeom prst="can">
              <a:avLst/>
            </a:prstGeom>
            <a:solidFill>
              <a:srgbClr val="F2931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RM</a:t>
              </a:r>
            </a:p>
          </p:txBody>
        </p:sp>
        <p:sp>
          <p:nvSpPr>
            <p:cNvPr id="28" name="Cylinder 27">
              <a:extLst>
                <a:ext uri="{FF2B5EF4-FFF2-40B4-BE49-F238E27FC236}">
                  <a16:creationId xmlns:a16="http://schemas.microsoft.com/office/drawing/2014/main" id="{48D05CFF-65E1-D55E-B472-CC51A8D07E0E}"/>
                </a:ext>
              </a:extLst>
            </p:cNvPr>
            <p:cNvSpPr/>
            <p:nvPr/>
          </p:nvSpPr>
          <p:spPr>
            <a:xfrm>
              <a:off x="9127818" y="2558110"/>
              <a:ext cx="1287625" cy="457200"/>
            </a:xfrm>
            <a:prstGeom prst="can">
              <a:avLst/>
            </a:prstGeom>
            <a:solidFill>
              <a:srgbClr val="F2931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CM</a:t>
              </a:r>
            </a:p>
          </p:txBody>
        </p:sp>
        <p:sp>
          <p:nvSpPr>
            <p:cNvPr id="29" name="Cylinder 28">
              <a:extLst>
                <a:ext uri="{FF2B5EF4-FFF2-40B4-BE49-F238E27FC236}">
                  <a16:creationId xmlns:a16="http://schemas.microsoft.com/office/drawing/2014/main" id="{3D67F768-B795-2604-5405-AD206759678B}"/>
                </a:ext>
              </a:extLst>
            </p:cNvPr>
            <p:cNvSpPr/>
            <p:nvPr/>
          </p:nvSpPr>
          <p:spPr>
            <a:xfrm>
              <a:off x="10547040" y="2558110"/>
              <a:ext cx="1287625" cy="457200"/>
            </a:xfrm>
            <a:prstGeom prst="can">
              <a:avLst/>
            </a:prstGeom>
            <a:solidFill>
              <a:srgbClr val="F2931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LM</a:t>
              </a: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F2F67FA-03B6-8E00-2F73-17B3F0A31AB3}"/>
                </a:ext>
              </a:extLst>
            </p:cNvPr>
            <p:cNvCxnSpPr>
              <a:stCxn id="4" idx="3"/>
              <a:endCxn id="23" idx="3"/>
            </p:cNvCxnSpPr>
            <p:nvPr/>
          </p:nvCxnSpPr>
          <p:spPr>
            <a:xfrm flipH="1" flipV="1">
              <a:off x="6933177" y="2992396"/>
              <a:ext cx="1" cy="16707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C47A2B5-E4D0-E807-29B9-7F80FF864C2B}"/>
                </a:ext>
              </a:extLst>
            </p:cNvPr>
            <p:cNvCxnSpPr>
              <a:stCxn id="5" idx="3"/>
              <a:endCxn id="27" idx="3"/>
            </p:cNvCxnSpPr>
            <p:nvPr/>
          </p:nvCxnSpPr>
          <p:spPr>
            <a:xfrm flipV="1">
              <a:off x="8352403" y="3016788"/>
              <a:ext cx="1" cy="14268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F95A52D-BF09-5CAB-730C-C48FC9BCD2D8}"/>
                </a:ext>
              </a:extLst>
            </p:cNvPr>
            <p:cNvCxnSpPr>
              <a:stCxn id="21" idx="3"/>
              <a:endCxn id="28" idx="3"/>
            </p:cNvCxnSpPr>
            <p:nvPr/>
          </p:nvCxnSpPr>
          <p:spPr>
            <a:xfrm flipV="1">
              <a:off x="9771628" y="3015310"/>
              <a:ext cx="3" cy="14416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1DAF675-6A66-642F-9AD0-746FEEA8424F}"/>
                </a:ext>
              </a:extLst>
            </p:cNvPr>
            <p:cNvCxnSpPr>
              <a:stCxn id="22" idx="3"/>
              <a:endCxn id="29" idx="3"/>
            </p:cNvCxnSpPr>
            <p:nvPr/>
          </p:nvCxnSpPr>
          <p:spPr>
            <a:xfrm flipV="1">
              <a:off x="11190853" y="3015310"/>
              <a:ext cx="0" cy="14416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57564780"/>
      </p:ext>
    </p:extLst>
  </p:cSld>
  <p:clrMapOvr>
    <a:masterClrMapping/>
  </p:clrMapOvr>
  <p:transition spd="slow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5C84E73-E7E8-5A7B-55EC-6B01C06721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58" y="402104"/>
            <a:ext cx="3463552" cy="5195329"/>
          </a:xfrm>
        </p:spPr>
      </p:pic>
      <p:sp>
        <p:nvSpPr>
          <p:cNvPr id="43" name="Rectangle: Diagonal Corners Rounded 42">
            <a:extLst>
              <a:ext uri="{FF2B5EF4-FFF2-40B4-BE49-F238E27FC236}">
                <a16:creationId xmlns:a16="http://schemas.microsoft.com/office/drawing/2014/main" id="{51F9F520-FCE7-AAD3-1949-CC97E34BE6CB}"/>
              </a:ext>
            </a:extLst>
          </p:cNvPr>
          <p:cNvSpPr/>
          <p:nvPr/>
        </p:nvSpPr>
        <p:spPr>
          <a:xfrm rot="5400000">
            <a:off x="8153687" y="779959"/>
            <a:ext cx="1287625" cy="313545"/>
          </a:xfrm>
          <a:prstGeom prst="round2DiagRect">
            <a:avLst/>
          </a:prstGeom>
          <a:solidFill>
            <a:srgbClr val="8237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PM API</a:t>
            </a:r>
          </a:p>
        </p:txBody>
      </p:sp>
      <p:sp>
        <p:nvSpPr>
          <p:cNvPr id="44" name="Rectangle: Diagonal Corners Rounded 43">
            <a:extLst>
              <a:ext uri="{FF2B5EF4-FFF2-40B4-BE49-F238E27FC236}">
                <a16:creationId xmlns:a16="http://schemas.microsoft.com/office/drawing/2014/main" id="{2BAB2954-1003-F3C3-C4FE-E0AD8CCE6BD9}"/>
              </a:ext>
            </a:extLst>
          </p:cNvPr>
          <p:cNvSpPr/>
          <p:nvPr/>
        </p:nvSpPr>
        <p:spPr>
          <a:xfrm rot="5400000">
            <a:off x="8153688" y="2199184"/>
            <a:ext cx="1287625" cy="313545"/>
          </a:xfrm>
          <a:prstGeom prst="round2DiagRect">
            <a:avLst/>
          </a:prstGeom>
          <a:solidFill>
            <a:srgbClr val="8237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RM API</a:t>
            </a:r>
          </a:p>
        </p:txBody>
      </p:sp>
      <p:sp>
        <p:nvSpPr>
          <p:cNvPr id="45" name="Rectangle: Diagonal Corners Rounded 44">
            <a:extLst>
              <a:ext uri="{FF2B5EF4-FFF2-40B4-BE49-F238E27FC236}">
                <a16:creationId xmlns:a16="http://schemas.microsoft.com/office/drawing/2014/main" id="{3D1DDB5E-7E9E-092C-D30D-7CE8989B8FF9}"/>
              </a:ext>
            </a:extLst>
          </p:cNvPr>
          <p:cNvSpPr/>
          <p:nvPr/>
        </p:nvSpPr>
        <p:spPr>
          <a:xfrm rot="5400000">
            <a:off x="8153689" y="3618409"/>
            <a:ext cx="1287625" cy="313545"/>
          </a:xfrm>
          <a:prstGeom prst="round2DiagRect">
            <a:avLst/>
          </a:prstGeom>
          <a:solidFill>
            <a:srgbClr val="8237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CM API</a:t>
            </a:r>
          </a:p>
        </p:txBody>
      </p:sp>
      <p:sp>
        <p:nvSpPr>
          <p:cNvPr id="46" name="Rectangle: Diagonal Corners Rounded 45">
            <a:extLst>
              <a:ext uri="{FF2B5EF4-FFF2-40B4-BE49-F238E27FC236}">
                <a16:creationId xmlns:a16="http://schemas.microsoft.com/office/drawing/2014/main" id="{2DC32000-E633-A50A-CB7C-A64300997B73}"/>
              </a:ext>
            </a:extLst>
          </p:cNvPr>
          <p:cNvSpPr/>
          <p:nvPr/>
        </p:nvSpPr>
        <p:spPr>
          <a:xfrm rot="5400000">
            <a:off x="8153690" y="5037634"/>
            <a:ext cx="1287625" cy="313545"/>
          </a:xfrm>
          <a:prstGeom prst="round2DiagRect">
            <a:avLst/>
          </a:prstGeom>
          <a:solidFill>
            <a:srgbClr val="8237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LM API</a:t>
            </a:r>
          </a:p>
        </p:txBody>
      </p:sp>
      <p:sp>
        <p:nvSpPr>
          <p:cNvPr id="47" name="Cylinder 46">
            <a:extLst>
              <a:ext uri="{FF2B5EF4-FFF2-40B4-BE49-F238E27FC236}">
                <a16:creationId xmlns:a16="http://schemas.microsoft.com/office/drawing/2014/main" id="{468D5837-AE44-3131-327F-87167B3A7121}"/>
              </a:ext>
            </a:extLst>
          </p:cNvPr>
          <p:cNvSpPr/>
          <p:nvPr/>
        </p:nvSpPr>
        <p:spPr>
          <a:xfrm rot="5400000">
            <a:off x="8706138" y="708131"/>
            <a:ext cx="1287625" cy="457200"/>
          </a:xfrm>
          <a:prstGeom prst="can">
            <a:avLst/>
          </a:prstGeom>
          <a:solidFill>
            <a:srgbClr val="F2931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PM</a:t>
            </a:r>
          </a:p>
        </p:txBody>
      </p:sp>
      <p:sp>
        <p:nvSpPr>
          <p:cNvPr id="48" name="Cylinder 47">
            <a:extLst>
              <a:ext uri="{FF2B5EF4-FFF2-40B4-BE49-F238E27FC236}">
                <a16:creationId xmlns:a16="http://schemas.microsoft.com/office/drawing/2014/main" id="{2BACCF10-C407-CC86-88B8-A24A89C257EA}"/>
              </a:ext>
            </a:extLst>
          </p:cNvPr>
          <p:cNvSpPr/>
          <p:nvPr/>
        </p:nvSpPr>
        <p:spPr>
          <a:xfrm rot="5400000">
            <a:off x="8681746" y="2127358"/>
            <a:ext cx="1287625" cy="457200"/>
          </a:xfrm>
          <a:prstGeom prst="can">
            <a:avLst/>
          </a:prstGeom>
          <a:solidFill>
            <a:srgbClr val="F2931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RM</a:t>
            </a:r>
          </a:p>
        </p:txBody>
      </p:sp>
      <p:sp>
        <p:nvSpPr>
          <p:cNvPr id="49" name="Cylinder 48">
            <a:extLst>
              <a:ext uri="{FF2B5EF4-FFF2-40B4-BE49-F238E27FC236}">
                <a16:creationId xmlns:a16="http://schemas.microsoft.com/office/drawing/2014/main" id="{BBD4AD43-70B3-4EB9-9ECF-6F064505A5BE}"/>
              </a:ext>
            </a:extLst>
          </p:cNvPr>
          <p:cNvSpPr/>
          <p:nvPr/>
        </p:nvSpPr>
        <p:spPr>
          <a:xfrm rot="5400000">
            <a:off x="8657354" y="3546585"/>
            <a:ext cx="1287625" cy="457200"/>
          </a:xfrm>
          <a:prstGeom prst="can">
            <a:avLst/>
          </a:prstGeom>
          <a:solidFill>
            <a:srgbClr val="F2931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CM</a:t>
            </a:r>
          </a:p>
        </p:txBody>
      </p:sp>
      <p:sp>
        <p:nvSpPr>
          <p:cNvPr id="50" name="Cylinder 49">
            <a:extLst>
              <a:ext uri="{FF2B5EF4-FFF2-40B4-BE49-F238E27FC236}">
                <a16:creationId xmlns:a16="http://schemas.microsoft.com/office/drawing/2014/main" id="{58EBA5EC-DFB2-1BA0-F476-D68F1D2A5CD4}"/>
              </a:ext>
            </a:extLst>
          </p:cNvPr>
          <p:cNvSpPr/>
          <p:nvPr/>
        </p:nvSpPr>
        <p:spPr>
          <a:xfrm rot="5400000">
            <a:off x="8632962" y="4965812"/>
            <a:ext cx="1287625" cy="457200"/>
          </a:xfrm>
          <a:prstGeom prst="can">
            <a:avLst/>
          </a:prstGeom>
          <a:solidFill>
            <a:srgbClr val="F2931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LM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CEAA1D6-AF47-9EA5-F5F3-8D5239D217FC}"/>
              </a:ext>
            </a:extLst>
          </p:cNvPr>
          <p:cNvGrpSpPr/>
          <p:nvPr/>
        </p:nvGrpSpPr>
        <p:grpSpPr>
          <a:xfrm>
            <a:off x="4055222" y="2212451"/>
            <a:ext cx="1234953" cy="1562730"/>
            <a:chOff x="4229799" y="2827538"/>
            <a:chExt cx="1234953" cy="1562730"/>
          </a:xfrm>
        </p:grpSpPr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C8E168CC-29EB-8D06-1327-170B0F34D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242390" y="2827538"/>
              <a:ext cx="1193398" cy="1193398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AA2811D-217F-24A8-F629-A7267EAAB0F3}"/>
                </a:ext>
              </a:extLst>
            </p:cNvPr>
            <p:cNvSpPr txBox="1"/>
            <p:nvPr/>
          </p:nvSpPr>
          <p:spPr>
            <a:xfrm>
              <a:off x="4229799" y="4020936"/>
              <a:ext cx="12349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Event Hubs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552800F-2D43-63F2-AC6C-78B8BC74B052}"/>
              </a:ext>
            </a:extLst>
          </p:cNvPr>
          <p:cNvGrpSpPr/>
          <p:nvPr/>
        </p:nvGrpSpPr>
        <p:grpSpPr>
          <a:xfrm>
            <a:off x="6640703" y="449256"/>
            <a:ext cx="1298497" cy="974949"/>
            <a:chOff x="6640703" y="449256"/>
            <a:chExt cx="1298497" cy="974949"/>
          </a:xfrm>
        </p:grpSpPr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888C0100-8A37-0D01-D7F8-4AB719AC5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976722" y="449256"/>
              <a:ext cx="605617" cy="605617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9FBFA70-A74E-FC5E-A58A-24C94E61F161}"/>
                </a:ext>
              </a:extLst>
            </p:cNvPr>
            <p:cNvSpPr txBox="1"/>
            <p:nvPr/>
          </p:nvSpPr>
          <p:spPr>
            <a:xfrm>
              <a:off x="6640703" y="1054873"/>
              <a:ext cx="12984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PM Listener</a:t>
              </a:r>
            </a:p>
          </p:txBody>
        </p:sp>
        <p:pic>
          <p:nvPicPr>
            <p:cNvPr id="1026" name="Picture 2" descr="Event Hubs - Connectors | Microsoft Docs">
              <a:extLst>
                <a:ext uri="{FF2B5EF4-FFF2-40B4-BE49-F238E27FC236}">
                  <a16:creationId xmlns:a16="http://schemas.microsoft.com/office/drawing/2014/main" id="{E84DA37D-5A7B-0652-26EB-7514581B87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8568" y="855835"/>
              <a:ext cx="156307" cy="1617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7006382-7339-59C2-54BD-4080E07C5102}"/>
              </a:ext>
            </a:extLst>
          </p:cNvPr>
          <p:cNvGrpSpPr/>
          <p:nvPr/>
        </p:nvGrpSpPr>
        <p:grpSpPr>
          <a:xfrm>
            <a:off x="6630281" y="4706931"/>
            <a:ext cx="1277657" cy="974949"/>
            <a:chOff x="6640703" y="449256"/>
            <a:chExt cx="1277657" cy="974949"/>
          </a:xfrm>
        </p:grpSpPr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0117422C-9EF7-D96C-B9D3-114E1AEE8E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976722" y="449256"/>
              <a:ext cx="605617" cy="605617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D55D63-AA17-0503-8468-D8ED801705F7}"/>
                </a:ext>
              </a:extLst>
            </p:cNvPr>
            <p:cNvSpPr txBox="1"/>
            <p:nvPr/>
          </p:nvSpPr>
          <p:spPr>
            <a:xfrm>
              <a:off x="6640703" y="1054873"/>
              <a:ext cx="12776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LM Listener</a:t>
              </a:r>
            </a:p>
          </p:txBody>
        </p:sp>
        <p:pic>
          <p:nvPicPr>
            <p:cNvPr id="37" name="Picture 2" descr="Event Hubs - Connectors | Microsoft Docs">
              <a:extLst>
                <a:ext uri="{FF2B5EF4-FFF2-40B4-BE49-F238E27FC236}">
                  <a16:creationId xmlns:a16="http://schemas.microsoft.com/office/drawing/2014/main" id="{A9BA1CC9-BE81-D637-0964-91238BC27F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8568" y="855835"/>
              <a:ext cx="156307" cy="1617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E7E65F6-559C-C42F-9897-0C7145B9F197}"/>
              </a:ext>
            </a:extLst>
          </p:cNvPr>
          <p:cNvGrpSpPr/>
          <p:nvPr/>
        </p:nvGrpSpPr>
        <p:grpSpPr>
          <a:xfrm>
            <a:off x="6640703" y="3287706"/>
            <a:ext cx="1303306" cy="974949"/>
            <a:chOff x="6640703" y="449256"/>
            <a:chExt cx="1303306" cy="974949"/>
          </a:xfrm>
        </p:grpSpPr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746AE244-423A-5D8B-5000-287F1A0FD0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976722" y="449256"/>
              <a:ext cx="605617" cy="605617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B62E34A-32D4-7871-B6CB-BB60E8E7FE88}"/>
                </a:ext>
              </a:extLst>
            </p:cNvPr>
            <p:cNvSpPr txBox="1"/>
            <p:nvPr/>
          </p:nvSpPr>
          <p:spPr>
            <a:xfrm>
              <a:off x="6640703" y="1054873"/>
              <a:ext cx="13033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CM Listener</a:t>
              </a:r>
            </a:p>
          </p:txBody>
        </p:sp>
        <p:pic>
          <p:nvPicPr>
            <p:cNvPr id="41" name="Picture 2" descr="Event Hubs - Connectors | Microsoft Docs">
              <a:extLst>
                <a:ext uri="{FF2B5EF4-FFF2-40B4-BE49-F238E27FC236}">
                  <a16:creationId xmlns:a16="http://schemas.microsoft.com/office/drawing/2014/main" id="{4BFB6753-8D05-43A5-446D-962F2582E1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8568" y="855835"/>
              <a:ext cx="156307" cy="1617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B4CF2E7-3024-60A2-FFFD-18A193C13178}"/>
              </a:ext>
            </a:extLst>
          </p:cNvPr>
          <p:cNvCxnSpPr>
            <a:stCxn id="44" idx="1"/>
            <a:endCxn id="16" idx="3"/>
          </p:cNvCxnSpPr>
          <p:nvPr/>
        </p:nvCxnSpPr>
        <p:spPr>
          <a:xfrm flipH="1">
            <a:off x="5261211" y="2355957"/>
            <a:ext cx="3379517" cy="4531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E1C2141-E81C-CAF8-E102-4B4213DCCC3B}"/>
              </a:ext>
            </a:extLst>
          </p:cNvPr>
          <p:cNvCxnSpPr>
            <a:stCxn id="16" idx="0"/>
            <a:endCxn id="20" idx="1"/>
          </p:cNvCxnSpPr>
          <p:nvPr/>
        </p:nvCxnSpPr>
        <p:spPr>
          <a:xfrm flipV="1">
            <a:off x="4664512" y="1239539"/>
            <a:ext cx="1976191" cy="97291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A1F597B-661E-093A-D76B-C620094D4786}"/>
              </a:ext>
            </a:extLst>
          </p:cNvPr>
          <p:cNvCxnSpPr>
            <a:cxnSpLocks/>
          </p:cNvCxnSpPr>
          <p:nvPr/>
        </p:nvCxnSpPr>
        <p:spPr>
          <a:xfrm>
            <a:off x="5261211" y="3287706"/>
            <a:ext cx="1608393" cy="37800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76917F0-D568-81E5-0E0C-BA0D2E87EFC5}"/>
              </a:ext>
            </a:extLst>
          </p:cNvPr>
          <p:cNvCxnSpPr>
            <a:cxnSpLocks/>
          </p:cNvCxnSpPr>
          <p:nvPr/>
        </p:nvCxnSpPr>
        <p:spPr>
          <a:xfrm>
            <a:off x="5172635" y="3287706"/>
            <a:ext cx="1632034" cy="17885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B7960-5512-651C-62A4-6C12D002C323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7655859" y="779929"/>
            <a:ext cx="984868" cy="156803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74E4EE4F-3913-585F-B895-237DE722A547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7655859" y="3594847"/>
            <a:ext cx="984870" cy="18033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369F97B9-B387-9885-5CD0-4EAA967DF8D7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7620000" y="5019675"/>
            <a:ext cx="1020730" cy="17473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Cylinder 1034">
            <a:extLst>
              <a:ext uri="{FF2B5EF4-FFF2-40B4-BE49-F238E27FC236}">
                <a16:creationId xmlns:a16="http://schemas.microsoft.com/office/drawing/2014/main" id="{47012980-A312-C64D-E441-D9A44A98F706}"/>
              </a:ext>
            </a:extLst>
          </p:cNvPr>
          <p:cNvSpPr/>
          <p:nvPr/>
        </p:nvSpPr>
        <p:spPr>
          <a:xfrm rot="5400000">
            <a:off x="8706138" y="708132"/>
            <a:ext cx="1287625" cy="457200"/>
          </a:xfrm>
          <a:prstGeom prst="can">
            <a:avLst/>
          </a:prstGeom>
          <a:solidFill>
            <a:srgbClr val="F2931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PM</a:t>
            </a:r>
          </a:p>
        </p:txBody>
      </p:sp>
      <p:sp>
        <p:nvSpPr>
          <p:cNvPr id="1036" name="Cylinder 1035">
            <a:extLst>
              <a:ext uri="{FF2B5EF4-FFF2-40B4-BE49-F238E27FC236}">
                <a16:creationId xmlns:a16="http://schemas.microsoft.com/office/drawing/2014/main" id="{8B5F3577-1FD2-A414-842D-3197A54E9974}"/>
              </a:ext>
            </a:extLst>
          </p:cNvPr>
          <p:cNvSpPr/>
          <p:nvPr/>
        </p:nvSpPr>
        <p:spPr>
          <a:xfrm rot="5400000">
            <a:off x="8681746" y="2127359"/>
            <a:ext cx="1287625" cy="457200"/>
          </a:xfrm>
          <a:prstGeom prst="can">
            <a:avLst/>
          </a:prstGeom>
          <a:solidFill>
            <a:srgbClr val="F2931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RM</a:t>
            </a:r>
          </a:p>
        </p:txBody>
      </p:sp>
      <p:sp>
        <p:nvSpPr>
          <p:cNvPr id="1037" name="Cylinder 1036">
            <a:extLst>
              <a:ext uri="{FF2B5EF4-FFF2-40B4-BE49-F238E27FC236}">
                <a16:creationId xmlns:a16="http://schemas.microsoft.com/office/drawing/2014/main" id="{AE593FAB-1BD7-B9BA-12EA-E87FC2496FBF}"/>
              </a:ext>
            </a:extLst>
          </p:cNvPr>
          <p:cNvSpPr/>
          <p:nvPr/>
        </p:nvSpPr>
        <p:spPr>
          <a:xfrm rot="5400000">
            <a:off x="8657354" y="3546586"/>
            <a:ext cx="1287625" cy="457200"/>
          </a:xfrm>
          <a:prstGeom prst="can">
            <a:avLst/>
          </a:prstGeom>
          <a:solidFill>
            <a:srgbClr val="F2931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CM</a:t>
            </a:r>
          </a:p>
        </p:txBody>
      </p:sp>
      <p:sp>
        <p:nvSpPr>
          <p:cNvPr id="1038" name="Cylinder 1037">
            <a:extLst>
              <a:ext uri="{FF2B5EF4-FFF2-40B4-BE49-F238E27FC236}">
                <a16:creationId xmlns:a16="http://schemas.microsoft.com/office/drawing/2014/main" id="{BBC0B66F-04A2-7430-18C5-9E9B8BF76181}"/>
              </a:ext>
            </a:extLst>
          </p:cNvPr>
          <p:cNvSpPr/>
          <p:nvPr/>
        </p:nvSpPr>
        <p:spPr>
          <a:xfrm rot="5400000">
            <a:off x="8632962" y="4965813"/>
            <a:ext cx="1287625" cy="457200"/>
          </a:xfrm>
          <a:prstGeom prst="can">
            <a:avLst/>
          </a:prstGeom>
          <a:solidFill>
            <a:srgbClr val="F2931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LM</a:t>
            </a:r>
          </a:p>
        </p:txBody>
      </p:sp>
      <p:cxnSp>
        <p:nvCxnSpPr>
          <p:cNvPr id="1040" name="Straight Connector 1039">
            <a:extLst>
              <a:ext uri="{FF2B5EF4-FFF2-40B4-BE49-F238E27FC236}">
                <a16:creationId xmlns:a16="http://schemas.microsoft.com/office/drawing/2014/main" id="{74A77018-5A5C-51C8-6140-30EA5E995E2C}"/>
              </a:ext>
            </a:extLst>
          </p:cNvPr>
          <p:cNvCxnSpPr>
            <a:stCxn id="43" idx="3"/>
            <a:endCxn id="1035" idx="3"/>
          </p:cNvCxnSpPr>
          <p:nvPr/>
        </p:nvCxnSpPr>
        <p:spPr>
          <a:xfrm>
            <a:off x="8954272" y="936732"/>
            <a:ext cx="167079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Straight Connector 1041">
            <a:extLst>
              <a:ext uri="{FF2B5EF4-FFF2-40B4-BE49-F238E27FC236}">
                <a16:creationId xmlns:a16="http://schemas.microsoft.com/office/drawing/2014/main" id="{400E9E6B-B7EC-5075-CA52-F37E217F73AF}"/>
              </a:ext>
            </a:extLst>
          </p:cNvPr>
          <p:cNvCxnSpPr>
            <a:stCxn id="44" idx="3"/>
            <a:endCxn id="1036" idx="3"/>
          </p:cNvCxnSpPr>
          <p:nvPr/>
        </p:nvCxnSpPr>
        <p:spPr>
          <a:xfrm>
            <a:off x="8954273" y="2355957"/>
            <a:ext cx="142686" cy="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Straight Connector 1043">
            <a:extLst>
              <a:ext uri="{FF2B5EF4-FFF2-40B4-BE49-F238E27FC236}">
                <a16:creationId xmlns:a16="http://schemas.microsoft.com/office/drawing/2014/main" id="{5EB91A5D-75FF-AE1D-D0CF-F2AD044780A9}"/>
              </a:ext>
            </a:extLst>
          </p:cNvPr>
          <p:cNvCxnSpPr>
            <a:stCxn id="45" idx="3"/>
            <a:endCxn id="1037" idx="3"/>
          </p:cNvCxnSpPr>
          <p:nvPr/>
        </p:nvCxnSpPr>
        <p:spPr>
          <a:xfrm>
            <a:off x="8954274" y="3775182"/>
            <a:ext cx="118293" cy="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Straight Connector 1045">
            <a:extLst>
              <a:ext uri="{FF2B5EF4-FFF2-40B4-BE49-F238E27FC236}">
                <a16:creationId xmlns:a16="http://schemas.microsoft.com/office/drawing/2014/main" id="{9EF70D30-9EEA-0A0C-7182-F8AFCB331706}"/>
              </a:ext>
            </a:extLst>
          </p:cNvPr>
          <p:cNvCxnSpPr>
            <a:stCxn id="46" idx="3"/>
            <a:endCxn id="1038" idx="3"/>
          </p:cNvCxnSpPr>
          <p:nvPr/>
        </p:nvCxnSpPr>
        <p:spPr>
          <a:xfrm>
            <a:off x="8954275" y="5194407"/>
            <a:ext cx="93900" cy="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818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5" grpId="0" animBg="1"/>
      <p:bldP spid="46" grpId="0" animBg="1"/>
      <p:bldP spid="1035" grpId="0" animBg="1"/>
      <p:bldP spid="1037" grpId="0" animBg="1"/>
      <p:bldP spid="103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24362-7D40-9996-22B1-853AA04B4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2E49EC-BE35-0B4E-A60A-E67B75545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9647" y="205879"/>
            <a:ext cx="4197156" cy="5598658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6F90DD4-70C0-719B-7B1B-152DA9945566}"/>
              </a:ext>
            </a:extLst>
          </p:cNvPr>
          <p:cNvSpPr txBox="1">
            <a:spLocks/>
          </p:cNvSpPr>
          <p:nvPr/>
        </p:nvSpPr>
        <p:spPr>
          <a:xfrm>
            <a:off x="765175" y="1142043"/>
            <a:ext cx="6177967" cy="359612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dirty="0">
                <a:solidFill>
                  <a:srgbClr val="E71F68"/>
                </a:solidFill>
              </a:rPr>
              <a:t>chadgreen@chadgreen.com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0" dirty="0">
                <a:solidFill>
                  <a:srgbClr val="E71F68"/>
                </a:solidFill>
              </a:rPr>
              <a:t>TaleLearnCode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0" dirty="0">
                <a:solidFill>
                  <a:srgbClr val="E71F68"/>
                </a:solidFill>
              </a:rPr>
              <a:t>ChadGreen.com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0" dirty="0" err="1">
                <a:solidFill>
                  <a:srgbClr val="E71F68"/>
                </a:solidFill>
              </a:rPr>
              <a:t>ChadGreen</a:t>
            </a:r>
            <a:r>
              <a:rPr lang="en-US" sz="4000" dirty="0">
                <a:solidFill>
                  <a:srgbClr val="E71F68"/>
                </a:solidFill>
              </a:rPr>
              <a:t> &amp; TaleLearnCode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0" dirty="0" err="1">
                <a:solidFill>
                  <a:srgbClr val="E71F68"/>
                </a:solidFill>
              </a:rPr>
              <a:t>ChadwickEGreen</a:t>
            </a:r>
            <a:endParaRPr lang="en-US" sz="4000" dirty="0">
              <a:solidFill>
                <a:srgbClr val="E71F68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36AD08-454D-0B34-0F1A-B78A69E6C0B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97" y="1280819"/>
            <a:ext cx="489978" cy="4504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B12F4E-D6C1-5FEA-9900-6EE257B8D29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86" y="1938954"/>
            <a:ext cx="480742" cy="4807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72E8A9-C6E1-7741-A5ED-84615C576CDB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86" y="2515230"/>
            <a:ext cx="489978" cy="489978"/>
          </a:xfrm>
          <a:prstGeom prst="rect">
            <a:avLst/>
          </a:prstGeom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99DEEB-0AB3-17B8-C76E-FBB39B7C0AD2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86" y="3231563"/>
            <a:ext cx="480742" cy="4807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614252-688B-3DBC-AA79-9E356E2CF512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11" y="3869683"/>
            <a:ext cx="445655" cy="4456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04A559B-DF8D-34CC-2B81-22EC5490E0A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51" y="4675112"/>
            <a:ext cx="2289053" cy="92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31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253</Words>
  <Application>Microsoft Office PowerPoint</Application>
  <PresentationFormat>Widescreen</PresentationFormat>
  <Paragraphs>99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Kamerik205 8</vt:lpstr>
      <vt:lpstr>Office Theme</vt:lpstr>
      <vt:lpstr>Custom Design</vt:lpstr>
      <vt:lpstr>File New: Build a Serverless Event-Driven Architected Microservice</vt:lpstr>
      <vt:lpstr>Who is Chad Green</vt:lpstr>
      <vt:lpstr>Northstar Senior Living</vt:lpstr>
      <vt:lpstr>User Story – Resident Move-In</vt:lpstr>
      <vt:lpstr>Resident Move In</vt:lpstr>
      <vt:lpstr>Resident Move In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Chad Green</dc:creator>
  <cp:lastModifiedBy>Chad Green</cp:lastModifiedBy>
  <cp:revision>2</cp:revision>
  <dcterms:created xsi:type="dcterms:W3CDTF">2023-03-04T18:47:45Z</dcterms:created>
  <dcterms:modified xsi:type="dcterms:W3CDTF">2023-03-04T21:11:51Z</dcterms:modified>
</cp:coreProperties>
</file>