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3000">
        <a:latin typeface="Helvetica Neue"/>
        <a:ea typeface="Helvetica Neue"/>
        <a:cs typeface="Helvetica Neue"/>
        <a:sym typeface="Helvetica Neue"/>
      </a:defRPr>
    </a:lvl1pPr>
    <a:lvl2pPr indent="228600" defTabSz="457200" latinLnBrk="0">
      <a:lnSpc>
        <a:spcPct val="117999"/>
      </a:lnSpc>
      <a:defRPr sz="3000">
        <a:latin typeface="Helvetica Neue"/>
        <a:ea typeface="Helvetica Neue"/>
        <a:cs typeface="Helvetica Neue"/>
        <a:sym typeface="Helvetica Neue"/>
      </a:defRPr>
    </a:lvl2pPr>
    <a:lvl3pPr indent="457200" defTabSz="457200" latinLnBrk="0">
      <a:lnSpc>
        <a:spcPct val="117999"/>
      </a:lnSpc>
      <a:defRPr sz="3000">
        <a:latin typeface="Helvetica Neue"/>
        <a:ea typeface="Helvetica Neue"/>
        <a:cs typeface="Helvetica Neue"/>
        <a:sym typeface="Helvetica Neue"/>
      </a:defRPr>
    </a:lvl3pPr>
    <a:lvl4pPr indent="685800" defTabSz="457200" latinLnBrk="0">
      <a:lnSpc>
        <a:spcPct val="117999"/>
      </a:lnSpc>
      <a:defRPr sz="3000">
        <a:latin typeface="Helvetica Neue"/>
        <a:ea typeface="Helvetica Neue"/>
        <a:cs typeface="Helvetica Neue"/>
        <a:sym typeface="Helvetica Neue"/>
      </a:defRPr>
    </a:lvl4pPr>
    <a:lvl5pPr indent="914400" defTabSz="457200" latinLnBrk="0">
      <a:lnSpc>
        <a:spcPct val="117999"/>
      </a:lnSpc>
      <a:defRPr sz="3000">
        <a:latin typeface="Helvetica Neue"/>
        <a:ea typeface="Helvetica Neue"/>
        <a:cs typeface="Helvetica Neue"/>
        <a:sym typeface="Helvetica Neue"/>
      </a:defRPr>
    </a:lvl5pPr>
    <a:lvl6pPr indent="1143000" defTabSz="457200" latinLnBrk="0">
      <a:lnSpc>
        <a:spcPct val="117999"/>
      </a:lnSpc>
      <a:defRPr sz="3000">
        <a:latin typeface="Helvetica Neue"/>
        <a:ea typeface="Helvetica Neue"/>
        <a:cs typeface="Helvetica Neue"/>
        <a:sym typeface="Helvetica Neue"/>
      </a:defRPr>
    </a:lvl6pPr>
    <a:lvl7pPr indent="1371600" defTabSz="457200" latinLnBrk="0">
      <a:lnSpc>
        <a:spcPct val="117999"/>
      </a:lnSpc>
      <a:defRPr sz="3000">
        <a:latin typeface="Helvetica Neue"/>
        <a:ea typeface="Helvetica Neue"/>
        <a:cs typeface="Helvetica Neue"/>
        <a:sym typeface="Helvetica Neue"/>
      </a:defRPr>
    </a:lvl7pPr>
    <a:lvl8pPr indent="1600200" defTabSz="457200" latinLnBrk="0">
      <a:lnSpc>
        <a:spcPct val="117999"/>
      </a:lnSpc>
      <a:defRPr sz="3000">
        <a:latin typeface="Helvetica Neue"/>
        <a:ea typeface="Helvetica Neue"/>
        <a:cs typeface="Helvetica Neue"/>
        <a:sym typeface="Helvetica Neue"/>
      </a:defRPr>
    </a:lvl8pPr>
    <a:lvl9pPr indent="1828800" defTabSz="457200" latinLnBrk="0">
      <a:lnSpc>
        <a:spcPct val="117999"/>
      </a:lnSpc>
      <a:defRPr sz="30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4833937" y="2303859"/>
            <a:ext cx="14716126" cy="4643438"/>
          </a:xfrm>
          <a:prstGeom prst="rect">
            <a:avLst/>
          </a:prstGeom>
        </p:spPr>
        <p:txBody>
          <a:bodyPr anchor="b"/>
          <a:lstStyle/>
          <a:p>
            <a:pPr/>
            <a:r>
              <a:t>Title Text</a:t>
            </a:r>
          </a:p>
        </p:txBody>
      </p:sp>
      <p:sp>
        <p:nvSpPr>
          <p:cNvPr id="12" name="Body Level One…"/>
          <p:cNvSpPr txBox="1"/>
          <p:nvPr>
            <p:ph type="body" sz="quarter" idx="1"/>
          </p:nvPr>
        </p:nvSpPr>
        <p:spPr>
          <a:xfrm>
            <a:off x="4833937" y="7072312"/>
            <a:ext cx="14716126" cy="1589485"/>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21"/>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pPr/>
            <a:r>
              <a:t>–Johnny Appleseed</a:t>
            </a:r>
          </a:p>
        </p:txBody>
      </p:sp>
      <p:sp>
        <p:nvSpPr>
          <p:cNvPr id="94" name="“Type a quote here.”"/>
          <p:cNvSpPr/>
          <p:nvPr>
            <p:ph type="body" sz="quarter" idx="22"/>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1905000" y="0"/>
            <a:ext cx="21420093" cy="142875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sz="half" idx="21"/>
          </p:nvPr>
        </p:nvSpPr>
        <p:spPr>
          <a:xfrm>
            <a:off x="5307210" y="892968"/>
            <a:ext cx="13751720" cy="9172589"/>
          </a:xfrm>
          <a:prstGeom prst="rect">
            <a:avLst/>
          </a:prstGeom>
        </p:spPr>
        <p:txBody>
          <a:bodyPr lIns="91439" tIns="45719" rIns="91439" bIns="45719" anchor="t">
            <a:noAutofit/>
          </a:bodyPr>
          <a:lstStyle/>
          <a:p>
            <a:pPr/>
          </a:p>
        </p:txBody>
      </p:sp>
      <p:sp>
        <p:nvSpPr>
          <p:cNvPr id="21" name="Title Text"/>
          <p:cNvSpPr txBox="1"/>
          <p:nvPr>
            <p:ph type="title"/>
          </p:nvPr>
        </p:nvSpPr>
        <p:spPr>
          <a:xfrm>
            <a:off x="4833937" y="9447609"/>
            <a:ext cx="14716126" cy="2000251"/>
          </a:xfrm>
          <a:prstGeom prst="rect">
            <a:avLst/>
          </a:prstGeom>
        </p:spPr>
        <p:txBody>
          <a:bodyPr anchor="b"/>
          <a:lstStyle/>
          <a:p>
            <a:pPr/>
            <a:r>
              <a:t>Title Text</a:t>
            </a:r>
          </a:p>
        </p:txBody>
      </p:sp>
      <p:sp>
        <p:nvSpPr>
          <p:cNvPr id="22" name="Body Level One…"/>
          <p:cNvSpPr txBox="1"/>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11935814" y="13001625"/>
            <a:ext cx="494513" cy="51117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4833937" y="4536281"/>
            <a:ext cx="14716126" cy="4643438"/>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6869906" y="892968"/>
            <a:ext cx="17377173" cy="11584782"/>
          </a:xfrm>
          <a:prstGeom prst="rect">
            <a:avLst/>
          </a:prstGeom>
        </p:spPr>
        <p:txBody>
          <a:bodyPr lIns="91439" tIns="45719" rIns="91439" bIns="45719" anchor="t">
            <a:noAutofit/>
          </a:bodyPr>
          <a:lstStyle/>
          <a:p>
            <a:pPr/>
          </a:p>
        </p:txBody>
      </p:sp>
      <p:sp>
        <p:nvSpPr>
          <p:cNvPr id="39" name="Title Text"/>
          <p:cNvSpPr txBox="1"/>
          <p:nvPr>
            <p:ph type="title"/>
          </p:nvPr>
        </p:nvSpPr>
        <p:spPr>
          <a:xfrm>
            <a:off x="4387453" y="892968"/>
            <a:ext cx="7500938" cy="5607845"/>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21"/>
          </p:nvPr>
        </p:nvSpPr>
        <p:spPr>
          <a:xfrm>
            <a:off x="9423796" y="3661171"/>
            <a:ext cx="13260587" cy="8840392"/>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quarter" idx="1"/>
          </p:nvPr>
        </p:nvSpPr>
        <p:spPr>
          <a:xfrm>
            <a:off x="4387453" y="3661171"/>
            <a:ext cx="7500938" cy="8840392"/>
          </a:xfrm>
          <a:prstGeom prst="rect">
            <a:avLst/>
          </a:prstGeom>
        </p:spPr>
        <p:txBody>
          <a:bodyPr/>
          <a:lstStyle>
            <a:lvl1pPr marL="465364" indent="-465364">
              <a:spcBef>
                <a:spcPts val="3200"/>
              </a:spcBef>
              <a:defRPr sz="3800"/>
            </a:lvl1pPr>
            <a:lvl2pPr marL="808264" indent="-465364">
              <a:spcBef>
                <a:spcPts val="3200"/>
              </a:spcBef>
              <a:defRPr sz="3800"/>
            </a:lvl2pPr>
            <a:lvl3pPr marL="1151164" indent="-465364">
              <a:spcBef>
                <a:spcPts val="3200"/>
              </a:spcBef>
              <a:defRPr sz="3800"/>
            </a:lvl3pPr>
            <a:lvl4pPr marL="1494064" indent="-465364">
              <a:spcBef>
                <a:spcPts val="3200"/>
              </a:spcBef>
              <a:defRPr sz="3800"/>
            </a:lvl4pPr>
            <a:lvl5pPr marL="1836964" indent="-465364">
              <a:spcBef>
                <a:spcPts val="32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4387453" y="1785937"/>
            <a:ext cx="15609094" cy="101441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21"/>
          </p:nvPr>
        </p:nvSpPr>
        <p:spPr>
          <a:xfrm>
            <a:off x="12442031" y="7069144"/>
            <a:ext cx="8518923" cy="5682241"/>
          </a:xfrm>
          <a:prstGeom prst="rect">
            <a:avLst/>
          </a:prstGeom>
        </p:spPr>
        <p:txBody>
          <a:bodyPr lIns="91439" tIns="45719" rIns="91439" bIns="45719" anchor="t">
            <a:noAutofit/>
          </a:bodyPr>
          <a:lstStyle/>
          <a:p>
            <a:pPr/>
          </a:p>
        </p:txBody>
      </p:sp>
      <p:sp>
        <p:nvSpPr>
          <p:cNvPr id="84" name="Image"/>
          <p:cNvSpPr/>
          <p:nvPr>
            <p:ph type="pic" sz="quarter" idx="22"/>
          </p:nvPr>
        </p:nvSpPr>
        <p:spPr>
          <a:xfrm>
            <a:off x="12192000" y="1246988"/>
            <a:ext cx="8251032" cy="5500689"/>
          </a:xfrm>
          <a:prstGeom prst="rect">
            <a:avLst/>
          </a:prstGeom>
        </p:spPr>
        <p:txBody>
          <a:bodyPr lIns="91439" tIns="45719" rIns="91439" bIns="45719" anchor="t">
            <a:noAutofit/>
          </a:bodyPr>
          <a:lstStyle/>
          <a:p>
            <a:pPr/>
          </a:p>
        </p:txBody>
      </p:sp>
      <p:sp>
        <p:nvSpPr>
          <p:cNvPr id="85" name="Image"/>
          <p:cNvSpPr/>
          <p:nvPr>
            <p:ph type="pic" idx="23"/>
          </p:nvPr>
        </p:nvSpPr>
        <p:spPr>
          <a:xfrm>
            <a:off x="-291704" y="1250156"/>
            <a:ext cx="16841392" cy="11227594"/>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Title Text</a:t>
            </a:r>
          </a:p>
        </p:txBody>
      </p:sp>
      <p:sp>
        <p:nvSpPr>
          <p:cNvPr id="3" name="Body Level One…"/>
          <p:cNvSpPr txBox="1"/>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9pPr>
    </p:titleStyle>
    <p:bodyStyle>
      <a:lvl1pPr marL="617361" marR="0" indent="-617361" algn="l" defTabSz="584200" rtl="0" latinLnBrk="0">
        <a:lnSpc>
          <a:spcPct val="100000"/>
        </a:lnSpc>
        <a:spcBef>
          <a:spcPts val="420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1pPr>
      <a:lvl2pPr marL="1061861" marR="0" indent="-617361" algn="l" defTabSz="584200" rtl="0" latinLnBrk="0">
        <a:lnSpc>
          <a:spcPct val="100000"/>
        </a:lnSpc>
        <a:spcBef>
          <a:spcPts val="420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2pPr>
      <a:lvl3pPr marL="1506361" marR="0" indent="-617361" algn="l" defTabSz="584200" rtl="0" latinLnBrk="0">
        <a:lnSpc>
          <a:spcPct val="100000"/>
        </a:lnSpc>
        <a:spcBef>
          <a:spcPts val="420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3pPr>
      <a:lvl4pPr marL="1950861" marR="0" indent="-617361" algn="l" defTabSz="584200" rtl="0" latinLnBrk="0">
        <a:lnSpc>
          <a:spcPct val="100000"/>
        </a:lnSpc>
        <a:spcBef>
          <a:spcPts val="420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4pPr>
      <a:lvl5pPr marL="2395361" marR="0" indent="-617361" algn="l" defTabSz="584200" rtl="0" latinLnBrk="0">
        <a:lnSpc>
          <a:spcPct val="100000"/>
        </a:lnSpc>
        <a:spcBef>
          <a:spcPts val="420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5pPr>
      <a:lvl6pPr marL="2839861" marR="0" indent="-617361" algn="l" defTabSz="584200" rtl="0" latinLnBrk="0">
        <a:lnSpc>
          <a:spcPct val="100000"/>
        </a:lnSpc>
        <a:spcBef>
          <a:spcPts val="420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6pPr>
      <a:lvl7pPr marL="3284361" marR="0" indent="-617361" algn="l" defTabSz="584200" rtl="0" latinLnBrk="0">
        <a:lnSpc>
          <a:spcPct val="100000"/>
        </a:lnSpc>
        <a:spcBef>
          <a:spcPts val="420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7pPr>
      <a:lvl8pPr marL="3728861" marR="0" indent="-617361" algn="l" defTabSz="584200" rtl="0" latinLnBrk="0">
        <a:lnSpc>
          <a:spcPct val="100000"/>
        </a:lnSpc>
        <a:spcBef>
          <a:spcPts val="420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8pPr>
      <a:lvl9pPr marL="4173361" marR="0" indent="-617361" algn="l" defTabSz="584200" rtl="0" latinLnBrk="0">
        <a:lnSpc>
          <a:spcPct val="100000"/>
        </a:lnSpc>
        <a:spcBef>
          <a:spcPts val="4200"/>
        </a:spcBef>
        <a:spcAft>
          <a:spcPts val="0"/>
        </a:spcAft>
        <a:buClrTx/>
        <a:buSzPct val="75000"/>
        <a:buFontTx/>
        <a:buChar char="•"/>
        <a:tabLst/>
        <a:defRPr b="0" baseline="0" cap="none" i="0" spc="0" strike="noStrike" sz="5000" u="none">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Thank You, Speaker!"/>
          <p:cNvSpPr txBox="1"/>
          <p:nvPr>
            <p:ph type="ctrTitle"/>
          </p:nvPr>
        </p:nvSpPr>
        <p:spPr>
          <a:xfrm>
            <a:off x="4833937" y="1159470"/>
            <a:ext cx="14716126" cy="4643439"/>
          </a:xfrm>
          <a:prstGeom prst="rect">
            <a:avLst/>
          </a:prstGeom>
        </p:spPr>
        <p:txBody>
          <a:bodyPr/>
          <a:lstStyle/>
          <a:p>
            <a:pPr/>
            <a:r>
              <a:t>Thank You, Speaker!</a:t>
            </a:r>
          </a:p>
        </p:txBody>
      </p:sp>
      <p:sp>
        <p:nvSpPr>
          <p:cNvPr id="120" name="Use the following slides in addition to your set to help promote THAT Conference and our awesome partners. Slides two and three can be put before your slide deck, and slide four can be added to the end of your presentation.…"/>
          <p:cNvSpPr txBox="1"/>
          <p:nvPr>
            <p:ph type="subTitle" sz="half" idx="1"/>
          </p:nvPr>
        </p:nvSpPr>
        <p:spPr>
          <a:xfrm>
            <a:off x="4833937" y="5927923"/>
            <a:ext cx="14716126" cy="5013059"/>
          </a:xfrm>
          <a:prstGeom prst="rect">
            <a:avLst/>
          </a:prstGeom>
        </p:spPr>
        <p:txBody>
          <a:bodyPr/>
          <a:lstStyle/>
          <a:p>
            <a:pPr defTabSz="566674">
              <a:defRPr sz="4268"/>
            </a:pPr>
            <a:r>
              <a:t>Use the following slides in addition to your set to help promote THAT Conference and our awesome partners. Slides two and three can be put before your slide deck, and slide four can be added to the end of your presentation.</a:t>
            </a:r>
          </a:p>
          <a:p>
            <a:pPr defTabSz="566674">
              <a:defRPr sz="4268"/>
            </a:pPr>
          </a:p>
          <a:p>
            <a:pPr defTabSz="566674">
              <a:defRPr sz="4268"/>
            </a:pPr>
            <a:r>
              <a:t>Good luck in your presentation. Looking forward to seeing you at the Kalahari and online at THAT.us!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2" name="That-Conference-Branding-Slide.png" descr="That-Conference-Branding-Slide.png"/>
          <p:cNvPicPr>
            <a:picLocks noChangeAspect="1"/>
          </p:cNvPicPr>
          <p:nvPr/>
        </p:nvPicPr>
        <p:blipFill>
          <a:blip r:embed="rId2">
            <a:extLst/>
          </a:blip>
          <a:stretch>
            <a:fillRect/>
          </a:stretch>
        </p:blipFill>
        <p:spPr>
          <a:xfrm>
            <a:off x="0" y="0"/>
            <a:ext cx="24384000" cy="1371600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4" name="That-Conference-Partners-Slide.png" descr="That-Conference-Partners-Slide.png"/>
          <p:cNvPicPr>
            <a:picLocks noChangeAspect="1"/>
          </p:cNvPicPr>
          <p:nvPr/>
        </p:nvPicPr>
        <p:blipFill>
          <a:blip r:embed="rId2">
            <a:extLst/>
          </a:blip>
          <a:stretch>
            <a:fillRect/>
          </a:stretch>
        </p:blipFill>
        <p:spPr>
          <a:xfrm>
            <a:off x="0" y="0"/>
            <a:ext cx="24384000" cy="1371600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6" name="THAT.us.png" descr="THAT.us.png"/>
          <p:cNvPicPr>
            <a:picLocks noChangeAspect="1"/>
          </p:cNvPicPr>
          <p:nvPr/>
        </p:nvPicPr>
        <p:blipFill>
          <a:blip r:embed="rId2">
            <a:extLst/>
          </a:blip>
          <a:stretch>
            <a:fillRect/>
          </a:stretch>
        </p:blipFill>
        <p:spPr>
          <a:xfrm>
            <a:off x="0" y="0"/>
            <a:ext cx="24384000" cy="13716000"/>
          </a:xfrm>
          <a:prstGeom prst="rect">
            <a:avLst/>
          </a:prstGeom>
          <a:ln w="12700">
            <a:miter lim="400000"/>
          </a:ln>
        </p:spPr>
      </p:pic>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