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0C51-0AB6-4E9D-9D3A-5E4344DBD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0DCB9-F06F-4826-B569-FB81EAD8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6636-A878-4AD0-B9DF-73BA1D91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992D-898C-4EEB-979B-83FEDFB3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6A09-022D-4DB9-9998-E9A54FEA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9AF3-5BA2-467E-B884-BEDE4A2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B20A-1F19-4170-9D4B-20FF7F92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71771-1EF6-4817-AF98-3F368EE7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AAEF-A7E4-4A73-AA97-40C66832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4C4E-A4D8-44E5-9351-8EF01599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CCECA-0243-4695-B4DB-95A66924F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54A67-62C9-43F0-A75E-09437C99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B4B0-2DD0-405F-984B-24B92AC7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B800-E747-404A-A37E-5BBE1BA3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7A13-A2FF-4944-B932-48E17D41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86D-9607-46BF-BFD8-11515591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1294-6D81-4DB8-BF44-E78AD9B3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9FAE-57D2-47D7-BB3A-E98199A4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A36C-47F0-4E86-B4EE-318907B2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E09E-A14A-4772-9FE0-DDCA905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3CF6-5653-4AE9-8A11-7B5980B5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2AC9E-0076-45EB-BAFA-BD7D7A90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D82A1-6F13-4C75-97CF-23A013C0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BAB3-E6E7-47E5-B5DC-8C786140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A64D-61BD-4A4B-B985-A8B1398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5C00-6D98-46E3-8767-3414D459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9D39-174F-46CA-9B72-BDEB0D288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F6345-7BED-47D2-8F60-308C3E8C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A6D9F-DE70-4490-A131-25EF0183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EC49E-9B23-4FC3-B954-3AE90C4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7F01-8254-4266-A7F3-052B705C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BBEB-5ADF-4674-B0E3-0BA95AEC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0738-B1E4-4327-87EA-301CE73A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96B1-B04F-4D96-804F-65A1A817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E0224-6261-4868-9B02-02CA0A70E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774BC-4681-4CDA-8BAD-2B148012D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729E6-A211-41CF-BC66-4AA587C9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B2A68-8978-494E-AC09-87DD2AF3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539A2-AF8C-4CB9-B0AF-0436E326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E964-EADD-4066-ADD7-65A8165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18F3B-8FD3-4230-8E7B-DBD942C5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B91CF-C641-4407-8337-3FE01748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ACD6F-E398-4696-89AB-D689A91B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94BFC-C9D5-468B-851B-ED2C7F39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0F7BC-EC58-4C8B-8893-B76B39DB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8D9E-A0D8-417E-AD40-52A450D8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C6D-2D4D-4308-BC6D-9883323C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F782-1455-4AD8-85F5-F5C1C813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061CB-C022-4314-8FC1-7AC06C1A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5DF7-20F8-4FC1-9E63-5530D846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B9A6F-E78A-4053-A93C-E182FA36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3ACC6-D5FD-46F6-B478-4F09F08B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089A-8C39-4CB6-A851-7C9D3D82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341BB-1386-439A-ADB6-4BA6308E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2B549-6258-47DC-919C-BC06BCA4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6DFB-026C-4F27-921C-5D5484E6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5DA9C-E0EC-462B-B4AA-8D735C86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33D17-DF59-4062-8B6A-684C8637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037FA-6787-4EA8-88D6-0A03C7EF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CC948-8C5D-4039-8C7F-8E6004AC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F097-F1AF-495D-A274-5C2C2F16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92E0-8168-4131-80D9-5BCA74C3A99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AB5B-4AB0-434F-A5EC-0583EBF17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BF3A-B717-4B50-B310-E1660E2C4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3A82-559E-40A7-9850-F2BF1417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codekentucky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6827-E544-476A-AEEB-2CDA30D1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Code Kentucky – Launching Fall 2021!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660AD9-B9B5-4831-BB45-C64496131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71" y="2141537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5285-9B2E-4588-A34D-8463CD970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757" y="1954972"/>
            <a:ext cx="700046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Code Kentucky is a brand new program for residents of northern and eastern Kentucky ages 18+ that will prepare them for a quality career in the tech field.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Visit codekentucky.org for more info.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Interested in hiring future program grads and/or volunteering as a mentor for the program? Contact us at </a:t>
            </a:r>
            <a:r>
              <a:rPr lang="en-US" dirty="0">
                <a:hlinkClick r:id="rId3"/>
              </a:rPr>
              <a:t>info@codekentucky.org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76231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Code Kentucky – Launching Fall 2021!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</dc:creator>
  <cp:lastModifiedBy>Shannon</cp:lastModifiedBy>
  <cp:revision>3</cp:revision>
  <dcterms:created xsi:type="dcterms:W3CDTF">2021-07-27T13:05:04Z</dcterms:created>
  <dcterms:modified xsi:type="dcterms:W3CDTF">2021-07-27T13:14:40Z</dcterms:modified>
</cp:coreProperties>
</file>