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33" r:id="rId1"/>
  </p:sldMasterIdLst>
  <p:notesMasterIdLst>
    <p:notesMasterId r:id="rId3"/>
  </p:notesMasterIdLst>
  <p:handoutMasterIdLst>
    <p:handoutMasterId r:id="rId4"/>
  </p:handoutMasterIdLst>
  <p:sldIdLst>
    <p:sldId id="539" r:id="rId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F7635-7246-454A-83CD-1DC88B8E9FD5}" v="1" dt="2021-07-27T01:06:44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7" autoAdjust="0"/>
    <p:restoredTop sz="71400" autoAdjust="0"/>
  </p:normalViewPr>
  <p:slideViewPr>
    <p:cSldViewPr>
      <p:cViewPr varScale="1">
        <p:scale>
          <a:sx n="83" d="100"/>
          <a:sy n="83" d="100"/>
        </p:scale>
        <p:origin x="1077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45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3169474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t" anchorCtr="0" compatLnSpc="1">
            <a:prstTxWarp prst="textNoShape">
              <a:avLst/>
            </a:prstTxWarp>
          </a:bodyPr>
          <a:lstStyle>
            <a:lvl1pPr defTabSz="966388">
              <a:defRPr sz="1200"/>
            </a:lvl1pPr>
          </a:lstStyle>
          <a:p>
            <a:r>
              <a:rPr lang="en-US" dirty="0"/>
              <a:t>Practical Agile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057" y="4"/>
            <a:ext cx="3169474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t" anchorCtr="0" compatLnSpc="1">
            <a:prstTxWarp prst="textNoShape">
              <a:avLst/>
            </a:prstTxWarp>
          </a:bodyPr>
          <a:lstStyle>
            <a:lvl1pPr algn="r" defTabSz="966388">
              <a:defRPr sz="1200"/>
            </a:lvl1pPr>
          </a:lstStyle>
          <a:p>
            <a:fld id="{57B546F2-45E9-4127-9B72-1B2899B31B9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51"/>
            <a:ext cx="6827520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b" anchorCtr="0" compatLnSpc="1">
            <a:prstTxWarp prst="textNoShape">
              <a:avLst/>
            </a:prstTxWarp>
          </a:bodyPr>
          <a:lstStyle>
            <a:lvl1pPr defTabSz="966388">
              <a:defRPr sz="1200"/>
            </a:lvl1pPr>
          </a:lstStyle>
          <a:p>
            <a:r>
              <a:rPr lang="en-US" dirty="0"/>
              <a:t>All material © Phil Japikse. http://www.skimedic.com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27523" y="9120151"/>
            <a:ext cx="486007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b" anchorCtr="0" compatLnSpc="1">
            <a:prstTxWarp prst="textNoShape">
              <a:avLst/>
            </a:prstTxWarp>
          </a:bodyPr>
          <a:lstStyle>
            <a:lvl1pPr algn="r" defTabSz="966388">
              <a:defRPr sz="1200"/>
            </a:lvl1pPr>
          </a:lstStyle>
          <a:p>
            <a:fld id="{F1B82B13-DC3F-4358-A059-C0F1C297643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244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3169474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t" anchorCtr="0" compatLnSpc="1">
            <a:prstTxWarp prst="textNoShape">
              <a:avLst/>
            </a:prstTxWarp>
          </a:bodyPr>
          <a:lstStyle>
            <a:lvl1pPr defTabSz="966388">
              <a:defRPr sz="1200"/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057" y="4"/>
            <a:ext cx="3169474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t" anchorCtr="0" compatLnSpc="1">
            <a:prstTxWarp prst="textNoShape">
              <a:avLst/>
            </a:prstTxWarp>
          </a:bodyPr>
          <a:lstStyle>
            <a:lvl1pPr algn="r" defTabSz="966388">
              <a:defRPr sz="1200"/>
            </a:lvl1pPr>
          </a:lstStyle>
          <a:p>
            <a:fld id="{B6C6753C-3AB7-446B-BBDD-2CFD1E05A95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9" y="4560905"/>
            <a:ext cx="5850822" cy="431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51"/>
            <a:ext cx="5075349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b" anchorCtr="0" compatLnSpc="1">
            <a:prstTxWarp prst="textNoShape">
              <a:avLst/>
            </a:prstTxWarp>
          </a:bodyPr>
          <a:lstStyle>
            <a:lvl1pPr defTabSz="966388">
              <a:defRPr sz="1200"/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75350" y="9120151"/>
            <a:ext cx="2238179" cy="47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3" rIns="96628" bIns="48313" numCol="1" anchor="b" anchorCtr="0" compatLnSpc="1">
            <a:prstTxWarp prst="textNoShape">
              <a:avLst/>
            </a:prstTxWarp>
          </a:bodyPr>
          <a:lstStyle>
            <a:lvl1pPr algn="r" defTabSz="966388">
              <a:defRPr sz="1200"/>
            </a:lvl1pPr>
          </a:lstStyle>
          <a:p>
            <a:fld id="{283964FF-7389-404F-A404-1D37E008287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616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21FDC-657D-4E0B-8561-CC499FF9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ACD-DEF0-4F5A-88B7-B813DC2C37F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D1EA-7BA0-42D9-A778-BA8E0CE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FAADD-9BE4-4986-AD3E-572A5FC7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6788-2EBD-453C-916C-CC6939605B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E4A0CC-4848-49BE-A058-F2BE5D8F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3" y="1270821"/>
            <a:ext cx="11886342" cy="4914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616C62-00F6-4264-B895-9F349890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3" y="365125"/>
            <a:ext cx="9415407" cy="759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9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93" y="365125"/>
            <a:ext cx="9415407" cy="759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93" y="1270820"/>
            <a:ext cx="11886342" cy="5434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AE848-6D38-4588-95C0-827400698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17803"/>
          <a:stretch/>
        </p:blipFill>
        <p:spPr>
          <a:xfrm>
            <a:off x="9958994" y="36786"/>
            <a:ext cx="204721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93" y="365125"/>
            <a:ext cx="9415407" cy="759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AE848-6D38-4588-95C0-827400698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17803"/>
          <a:stretch/>
        </p:blipFill>
        <p:spPr>
          <a:xfrm>
            <a:off x="9958994" y="36786"/>
            <a:ext cx="204721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2EFD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2ACD-DEF0-4F5A-88B7-B813DC2C37F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6788-2EBD-453C-916C-CC693960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4" r:id="rId2"/>
    <p:sldLayoutId id="214748383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E21-BA95-4584-A9CF-E5D79C06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3" y="121252"/>
            <a:ext cx="9415407" cy="759895"/>
          </a:xfrm>
        </p:spPr>
        <p:txBody>
          <a:bodyPr/>
          <a:lstStyle/>
          <a:p>
            <a:pPr algn="ctr"/>
            <a:r>
              <a:rPr lang="en-US" dirty="0"/>
              <a:t>Cincy Deliver 2021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DE249-40E4-4D20-9416-41E1A98AEEA6}"/>
              </a:ext>
            </a:extLst>
          </p:cNvPr>
          <p:cNvSpPr txBox="1"/>
          <p:nvPr/>
        </p:nvSpPr>
        <p:spPr>
          <a:xfrm>
            <a:off x="145087" y="25908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Platinum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4BAF8-AA63-48BB-85EE-9DC662C24FAE}"/>
              </a:ext>
            </a:extLst>
          </p:cNvPr>
          <p:cNvSpPr txBox="1"/>
          <p:nvPr/>
        </p:nvSpPr>
        <p:spPr>
          <a:xfrm>
            <a:off x="164177" y="849122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Diamond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65F5-9420-4FA4-A3A4-38FFA2B3287D}"/>
              </a:ext>
            </a:extLst>
          </p:cNvPr>
          <p:cNvSpPr txBox="1"/>
          <p:nvPr/>
        </p:nvSpPr>
        <p:spPr>
          <a:xfrm>
            <a:off x="265152" y="441960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Gold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9ACE765-1C79-411E-949B-7C911B457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40" y="1422094"/>
            <a:ext cx="3758307" cy="1075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71C6C-53DC-4ABF-A079-6B7B2F33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50" y="1338239"/>
            <a:ext cx="3869649" cy="112609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72B724A-5FFF-4CD0-8B87-514403611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" y="3200400"/>
            <a:ext cx="3124200" cy="93707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58E29FD-1EB6-4441-B586-A62E20D89A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11" y="3306528"/>
            <a:ext cx="4105842" cy="902158"/>
          </a:xfrm>
          <a:prstGeom prst="rect">
            <a:avLst/>
          </a:prstGeom>
        </p:spPr>
      </p:pic>
      <p:pic>
        <p:nvPicPr>
          <p:cNvPr id="16" name="Picture 1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45CD1F5D-AE3B-42C8-B25A-AC6F15E6CC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58" y="3383928"/>
            <a:ext cx="4105842" cy="697993"/>
          </a:xfrm>
          <a:prstGeom prst="rect">
            <a:avLst/>
          </a:prstGeom>
        </p:spPr>
      </p:pic>
      <p:pic>
        <p:nvPicPr>
          <p:cNvPr id="18" name="Picture 1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DEADED06-2606-41D7-8BAC-36536C232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" y="5381621"/>
            <a:ext cx="2085990" cy="561979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73106655-1E55-4FCD-BB67-BD4D7E547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5" y="5235587"/>
            <a:ext cx="2627735" cy="697993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AC8D11EF-A7AE-43B0-A575-B96E10459A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252971"/>
            <a:ext cx="3365453" cy="64025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9D8B3E4-E1C7-427B-BBAD-5D3B990F03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2" y="4854537"/>
            <a:ext cx="2311373" cy="11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1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JapikseEnterpriseAgility</Template>
  <TotalTime>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Cincy Deliver 2021 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2007-03-18T18:10:32Z</dcterms:created>
  <dcterms:modified xsi:type="dcterms:W3CDTF">2021-07-27T01:07:01Z</dcterms:modified>
</cp:coreProperties>
</file>