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sldIdLst>
    <p:sldId id="257" r:id="rId3"/>
    <p:sldId id="259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4135"/>
    <a:srgbClr val="CEE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6064-48EC-4975-8B38-7615B961B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627D5-C918-421B-A1E9-A91A8D3FC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84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8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771E-78BF-4F7C-9A16-A6904DD4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58F7-2B11-413C-9B86-717996C5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366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E9DF-32CC-4F53-9418-4208087B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89013-500A-4FAA-827A-C5A34E03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215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7CFA-F478-4B61-A858-E98A104C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65CF-4B4D-4887-9B07-F46853759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963" y="1205345"/>
            <a:ext cx="5825837" cy="49716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FEB77-88FF-43A4-A259-2E5C0DD29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05345"/>
            <a:ext cx="5798126" cy="49716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06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2C23-CDFF-4043-A4A0-9BF31441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36525"/>
            <a:ext cx="11693235" cy="8748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7075A-42E6-4B0C-A1D9-E9F97B9D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674" y="1192645"/>
            <a:ext cx="5775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188BF-9C86-4B97-9EC8-D48C8C44A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1674" y="2016557"/>
            <a:ext cx="5775902" cy="4173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E1960-62E5-40ED-925E-06DFAB13A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92645"/>
            <a:ext cx="57427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C58AB-0349-41C4-8A73-D3DD2556F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16557"/>
            <a:ext cx="5742708" cy="4173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27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6B43-63E3-46D9-87A3-7635F136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0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85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33C4-89BC-4FF6-B60A-10DF8AD4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236F8-26F2-43D2-AB94-93445778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B04C5-9664-4B21-98A3-102D0DCF9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814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A04D-6A81-4412-BF56-19560BCE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11EEB-32CE-4DD3-8C7D-97BD86993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78284-4CDE-4317-89BC-E6E3F38D1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819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4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1F7B3-40B2-4D9A-8689-1B41550B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3" y="136525"/>
            <a:ext cx="11776363" cy="874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7A64C-CF78-467D-AB50-A1B16292D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963" y="1205345"/>
            <a:ext cx="11776363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64748-0086-4C89-A3B4-652DA26ED4DD}"/>
              </a:ext>
            </a:extLst>
          </p:cNvPr>
          <p:cNvSpPr txBox="1"/>
          <p:nvPr userDrawn="1"/>
        </p:nvSpPr>
        <p:spPr>
          <a:xfrm>
            <a:off x="4980436" y="6437735"/>
            <a:ext cx="222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What’s New in C# 10 and .NET 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A1B206-F1AC-4EBD-9E96-5BF9AF519E3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6501793"/>
            <a:ext cx="970684" cy="254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41B190-6E87-4CFE-81DB-52B1CDCB93E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910" y="6484405"/>
            <a:ext cx="1103096" cy="28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5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 w="9525">
            <a:solidFill>
              <a:schemeClr val="bg1"/>
            </a:solidFill>
          </a:ln>
          <a:solidFill>
            <a:srgbClr val="624135"/>
          </a:solidFill>
          <a:latin typeface="Kamerik205 8" panose="020B08030306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38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42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EA67-7FD1-486B-A612-E25E224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Chad Green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F8CAD-A0AE-4128-B4CD-89EAC04C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019" y="894645"/>
            <a:ext cx="3632677" cy="484569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A2D26-A463-47D8-9E53-EB9E52EB68FD}"/>
              </a:ext>
            </a:extLst>
          </p:cNvPr>
          <p:cNvSpPr txBox="1">
            <a:spLocks/>
          </p:cNvSpPr>
          <p:nvPr/>
        </p:nvSpPr>
        <p:spPr>
          <a:xfrm>
            <a:off x="790988" y="1630940"/>
            <a:ext cx="6177967" cy="3596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chadgreen@chadgreen.com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TaleLearnCode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ChadGreen.com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chemeClr val="tx1"/>
                </a:solidFill>
              </a:rPr>
              <a:t>ChadGreen</a:t>
            </a:r>
            <a:r>
              <a:rPr lang="en-US" sz="4000" dirty="0">
                <a:solidFill>
                  <a:schemeClr val="tx1"/>
                </a:solidFill>
              </a:rPr>
              <a:t> &amp; TaleLearnCode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chemeClr val="tx1"/>
                </a:solidFill>
              </a:rPr>
              <a:t>ChadwickEGreen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01E65-5990-4501-8353-8476B4AC3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" y="1741777"/>
            <a:ext cx="489978" cy="450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CBDEF4-C78B-4444-B3A2-FC61535B0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9" y="2427851"/>
            <a:ext cx="480742" cy="480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E0CBE-5973-4554-81C2-82C1036F9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9" y="3004127"/>
            <a:ext cx="489978" cy="489978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AE1C8E-112B-4C14-A71F-FA36014E1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9" y="3720460"/>
            <a:ext cx="480742" cy="480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37A958-D7A4-4053-BC21-B6A7C6A1DB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4" y="4358580"/>
            <a:ext cx="445655" cy="4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6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CD89-27E7-4973-9775-6564A068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9FF8-3DFB-4D7D-8CFB-B0B1948E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Evolution</a:t>
            </a:r>
          </a:p>
          <a:p>
            <a:r>
              <a:rPr lang="en-US" dirty="0"/>
              <a:t>C# 10 Changes</a:t>
            </a:r>
          </a:p>
          <a:p>
            <a:r>
              <a:rPr lang="en-US" dirty="0"/>
              <a:t>.NET 6 Highlights</a:t>
            </a:r>
          </a:p>
          <a:p>
            <a:r>
              <a:rPr lang="en-US" dirty="0"/>
              <a:t>.NET 6 Coding Changes</a:t>
            </a:r>
          </a:p>
          <a:p>
            <a:r>
              <a:rPr lang="en-US" dirty="0"/>
              <a:t>Entity Framework Core 6 Highlights</a:t>
            </a:r>
          </a:p>
          <a:p>
            <a:r>
              <a:rPr lang="en-US" dirty="0"/>
              <a:t>ASP.NET Core 6 Highlights</a:t>
            </a:r>
          </a:p>
        </p:txBody>
      </p:sp>
    </p:spTree>
    <p:extLst>
      <p:ext uri="{BB962C8B-B14F-4D97-AF65-F5344CB8AC3E}">
        <p14:creationId xmlns:p14="http://schemas.microsoft.com/office/powerpoint/2010/main" val="262499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8061-5F8A-4B8C-9FB9-1266B10B1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EC123-7E65-46BD-99EC-C646D7607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9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Kamerik205 8</vt:lpstr>
      <vt:lpstr>Office Theme</vt:lpstr>
      <vt:lpstr>Custom Design</vt:lpstr>
      <vt:lpstr>PowerPoint Presentation</vt:lpstr>
      <vt:lpstr>Who is Chad Green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Green</dc:creator>
  <cp:lastModifiedBy>Chad Green</cp:lastModifiedBy>
  <cp:revision>1</cp:revision>
  <dcterms:created xsi:type="dcterms:W3CDTF">2021-10-20T02:45:27Z</dcterms:created>
  <dcterms:modified xsi:type="dcterms:W3CDTF">2021-10-20T02:53:02Z</dcterms:modified>
</cp:coreProperties>
</file>