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k" initials="p" lastIdx="1" clrIdx="0">
    <p:extLst>
      <p:ext uri="{19B8F6BF-5375-455C-9EA6-DF929625EA0E}">
        <p15:presenceInfo xmlns:p15="http://schemas.microsoft.com/office/powerpoint/2012/main" userId="p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F5597"/>
    <a:srgbClr val="FFF2CC"/>
    <a:srgbClr val="A28A41"/>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25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6T10:15:51.622" idx="1">
    <p:pos x="6005" y="3411"/>
    <p:text>http://2realws.tistory.com/entry/3D-MAX-%EC%8A%A4%ED%81%AC%EB%A6%BD%ED%8A%B8-Book-Rigger-v221-%EC%86%8C%EA%B0%9C%EC%99%80-%ED%8E%98%EC%9D%B4%EC%A7%80-%EB%A1%A4-%EC%95%A0%EB%8B%88%EB%A9%94%EC%9D%B4%EC%85%98</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CEA5536-CE46-435A-B5A7-8D5EAF2AB7BA}"/>
              </a:ext>
            </a:extLst>
          </p:cNvPr>
          <p:cNvSpPr/>
          <p:nvPr userDrawn="1"/>
        </p:nvSpPr>
        <p:spPr>
          <a:xfrm>
            <a:off x="0" y="0"/>
            <a:ext cx="12192000" cy="68580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70F41ED3-DB1F-4169-9338-370B26FB0F6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04178F4-8DA6-41CB-8F45-32E8EAC5F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074637A-DBA5-40B7-9205-71F92A3D95BC}"/>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5" name="바닥글 개체 틀 4">
            <a:extLst>
              <a:ext uri="{FF2B5EF4-FFF2-40B4-BE49-F238E27FC236}">
                <a16:creationId xmlns:a16="http://schemas.microsoft.com/office/drawing/2014/main" id="{C959D1E6-E14E-42B8-93CF-280067CE2AD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791757-3079-467E-8C1C-FBC8AA471790}"/>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67988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5AB5AC-D1EE-4DEB-9E0C-054BA0043AC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8CC23E6-13AD-4D1F-B4BE-97765C6D114C}"/>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04CD710-9F26-4BB9-A404-9FF96DC5D1B7}"/>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5" name="바닥글 개체 틀 4">
            <a:extLst>
              <a:ext uri="{FF2B5EF4-FFF2-40B4-BE49-F238E27FC236}">
                <a16:creationId xmlns:a16="http://schemas.microsoft.com/office/drawing/2014/main" id="{C1765D55-7DF6-44E8-803E-94B5263E60D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832E847-511D-41CF-B42B-42B088AC4477}"/>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118341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B3F4C76-5F82-4200-B1DA-DD3A79E24C1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FDA0E27-6101-4761-8127-A2C3F27D653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753682A-601A-4464-B579-5FAB21131F23}"/>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5" name="바닥글 개체 틀 4">
            <a:extLst>
              <a:ext uri="{FF2B5EF4-FFF2-40B4-BE49-F238E27FC236}">
                <a16:creationId xmlns:a16="http://schemas.microsoft.com/office/drawing/2014/main" id="{3DCE9209-EC5A-49AC-9957-F7FCB088AB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45C145F-0A23-4AB8-A668-BF935590790D}"/>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72449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DBD65732-73FE-4A8D-921E-1471EFB54BAC}"/>
              </a:ext>
            </a:extLst>
          </p:cNvPr>
          <p:cNvSpPr/>
          <p:nvPr userDrawn="1"/>
        </p:nvSpPr>
        <p:spPr>
          <a:xfrm>
            <a:off x="0" y="0"/>
            <a:ext cx="12192000" cy="68580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47CFC7F4-02DF-4E98-AD8C-C8E1FBC6A16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AACD4C3-A17E-480D-82BF-25F3EEA3B254}"/>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8F6529A-E463-480C-9193-848972F841C6}"/>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5" name="바닥글 개체 틀 4">
            <a:extLst>
              <a:ext uri="{FF2B5EF4-FFF2-40B4-BE49-F238E27FC236}">
                <a16:creationId xmlns:a16="http://schemas.microsoft.com/office/drawing/2014/main" id="{B9E1F492-E337-49E2-BBFF-A6B18A8AA01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1C1C7C-4F57-46AB-8EFD-30945B11D686}"/>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93480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12E184-6801-4204-BAFC-E7E1FDDF9D9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5CE68FC-61E8-439C-A32C-9E5B6F2320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37807A7F-ADBC-443D-AABD-8006FD0C4F0F}"/>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5" name="바닥글 개체 틀 4">
            <a:extLst>
              <a:ext uri="{FF2B5EF4-FFF2-40B4-BE49-F238E27FC236}">
                <a16:creationId xmlns:a16="http://schemas.microsoft.com/office/drawing/2014/main" id="{920CDFF5-8156-457D-B094-2A2830BDF76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13EFFD5-F31F-46D8-BE92-86293A6BA15B}"/>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138682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C1B56C-2DBC-4E99-A1C8-7E61578167E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552B242-33C6-4D1B-9C28-6244A83532F2}"/>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26ACC5C5-9EB8-4BBD-BE47-14CD34E1CCB0}"/>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717E6E9C-EF81-4129-BD07-0AC8BF73780A}"/>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6" name="바닥글 개체 틀 5">
            <a:extLst>
              <a:ext uri="{FF2B5EF4-FFF2-40B4-BE49-F238E27FC236}">
                <a16:creationId xmlns:a16="http://schemas.microsoft.com/office/drawing/2014/main" id="{3423C4FE-FBE8-4BD7-92EB-506BE71D5A6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84B942D-5176-43B8-A6D6-3CED165FB108}"/>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3186872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D75E47-9279-4C40-A123-3224F989608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2C428E6-CE09-4DD1-B804-3D4768AA4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E2D6C3C9-BB4E-4D00-8154-FF087BE9FDAB}"/>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7D369B42-F5D5-4EDA-972E-1BE21AF7C7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070AF43D-0E9F-4813-BFA0-19FEFAEF37F9}"/>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4F440C54-3AA2-442B-B2BF-43E004856FF4}"/>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8" name="바닥글 개체 틀 7">
            <a:extLst>
              <a:ext uri="{FF2B5EF4-FFF2-40B4-BE49-F238E27FC236}">
                <a16:creationId xmlns:a16="http://schemas.microsoft.com/office/drawing/2014/main" id="{A9369176-68DA-4B12-AA97-C20AE401FDD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6A9AF6B-F244-4954-90F6-40A2FABCC679}"/>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356461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5AFD09-838D-4D95-9035-408B4B85C56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474E566-446F-4FC9-A156-11167DDA3BD7}"/>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4" name="바닥글 개체 틀 3">
            <a:extLst>
              <a:ext uri="{FF2B5EF4-FFF2-40B4-BE49-F238E27FC236}">
                <a16:creationId xmlns:a16="http://schemas.microsoft.com/office/drawing/2014/main" id="{AD02363B-5874-4669-9FDF-3B4605A433A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F5B01DD-E99F-4F09-B2DD-3257BADF8002}"/>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181401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B662131-3334-4CFE-8731-A564B390265A}"/>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3" name="바닥글 개체 틀 2">
            <a:extLst>
              <a:ext uri="{FF2B5EF4-FFF2-40B4-BE49-F238E27FC236}">
                <a16:creationId xmlns:a16="http://schemas.microsoft.com/office/drawing/2014/main" id="{B329045F-E859-4887-99EF-3CF1AF00A82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76ACF41-D9C9-4166-A80F-16B53ABCA0B2}"/>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224731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57FB0C-57E8-4EB1-9E08-4F388DAC4AE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A2E2B32-3E17-4E23-B4C6-7DB25B830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4802C3D6-88C1-4F02-AE27-47A6CBEAD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3F92B3F-91E5-4AD2-B205-D62AE62DDB01}"/>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6" name="바닥글 개체 틀 5">
            <a:extLst>
              <a:ext uri="{FF2B5EF4-FFF2-40B4-BE49-F238E27FC236}">
                <a16:creationId xmlns:a16="http://schemas.microsoft.com/office/drawing/2014/main" id="{4D19167E-B87D-4CFE-874E-545274377A8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EC4CABD-6506-47F4-8A6F-56A2BE888E6B}"/>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11342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8F37A6-66FF-4D62-BC1B-DF722035AB8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536D9C2-0B13-4A39-AE8D-D4AA93D0F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9BD2FEF-127B-4749-AD72-7FFF45589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1B2309C3-0CB4-4F26-B173-A205F5F1509A}"/>
              </a:ext>
            </a:extLst>
          </p:cNvPr>
          <p:cNvSpPr>
            <a:spLocks noGrp="1"/>
          </p:cNvSpPr>
          <p:nvPr>
            <p:ph type="dt" sz="half" idx="10"/>
          </p:nvPr>
        </p:nvSpPr>
        <p:spPr/>
        <p:txBody>
          <a:bodyPr/>
          <a:lstStyle/>
          <a:p>
            <a:fld id="{00D1C398-5BB5-44EC-B2AA-496C5A7F22F6}" type="datetimeFigureOut">
              <a:rPr lang="ko-KR" altLang="en-US" smtClean="0"/>
              <a:t>2018-08-13</a:t>
            </a:fld>
            <a:endParaRPr lang="ko-KR" altLang="en-US"/>
          </a:p>
        </p:txBody>
      </p:sp>
      <p:sp>
        <p:nvSpPr>
          <p:cNvPr id="6" name="바닥글 개체 틀 5">
            <a:extLst>
              <a:ext uri="{FF2B5EF4-FFF2-40B4-BE49-F238E27FC236}">
                <a16:creationId xmlns:a16="http://schemas.microsoft.com/office/drawing/2014/main" id="{609D4F93-9A27-4860-ACF1-1B09FCFB9A4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369D7E2-6D0E-4700-A13C-20CECE02059F}"/>
              </a:ext>
            </a:extLst>
          </p:cNvPr>
          <p:cNvSpPr>
            <a:spLocks noGrp="1"/>
          </p:cNvSpPr>
          <p:nvPr>
            <p:ph type="sldNum" sz="quarter" idx="12"/>
          </p:nvPr>
        </p:nvSpPr>
        <p:spPr/>
        <p:txBody>
          <a:body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280584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953A968D-CB90-43B8-861A-3CFDF1F0F80A}"/>
              </a:ext>
            </a:extLst>
          </p:cNvPr>
          <p:cNvSpPr/>
          <p:nvPr userDrawn="1"/>
        </p:nvSpPr>
        <p:spPr>
          <a:xfrm>
            <a:off x="0" y="0"/>
            <a:ext cx="12192000" cy="68580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ko-KR" altLang="en-US" dirty="0"/>
          </a:p>
        </p:txBody>
      </p:sp>
      <p:sp>
        <p:nvSpPr>
          <p:cNvPr id="2" name="제목 개체 틀 1">
            <a:extLst>
              <a:ext uri="{FF2B5EF4-FFF2-40B4-BE49-F238E27FC236}">
                <a16:creationId xmlns:a16="http://schemas.microsoft.com/office/drawing/2014/main" id="{72795DB6-C89D-49FF-9BE2-8D3FBFB526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3A02CCFA-96A4-4176-9024-311441FC8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a:extLst>
              <a:ext uri="{FF2B5EF4-FFF2-40B4-BE49-F238E27FC236}">
                <a16:creationId xmlns:a16="http://schemas.microsoft.com/office/drawing/2014/main" id="{448B82BD-0CE7-495E-90F3-F8077686D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1C398-5BB5-44EC-B2AA-496C5A7F22F6}" type="datetimeFigureOut">
              <a:rPr lang="ko-KR" altLang="en-US" smtClean="0"/>
              <a:t>2018-08-13</a:t>
            </a:fld>
            <a:endParaRPr lang="ko-KR" altLang="en-US"/>
          </a:p>
        </p:txBody>
      </p:sp>
      <p:sp>
        <p:nvSpPr>
          <p:cNvPr id="5" name="바닥글 개체 틀 4">
            <a:extLst>
              <a:ext uri="{FF2B5EF4-FFF2-40B4-BE49-F238E27FC236}">
                <a16:creationId xmlns:a16="http://schemas.microsoft.com/office/drawing/2014/main" id="{5AE680D8-4551-4A88-9E0C-9B56398D16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A7E63A5-472B-481F-96A5-E0703309F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652E0-2E3A-4958-B698-8C2FDDDD028F}" type="slidenum">
              <a:rPr lang="ko-KR" altLang="en-US" smtClean="0"/>
              <a:t>‹#›</a:t>
            </a:fld>
            <a:endParaRPr lang="ko-KR" altLang="en-US"/>
          </a:p>
        </p:txBody>
      </p:sp>
    </p:spTree>
    <p:extLst>
      <p:ext uri="{BB962C8B-B14F-4D97-AF65-F5344CB8AC3E}">
        <p14:creationId xmlns:p14="http://schemas.microsoft.com/office/powerpoint/2010/main" val="104519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4B1627BD-5EEB-400C-AE0E-45CCEDA7E257}"/>
              </a:ext>
            </a:extLst>
          </p:cNvPr>
          <p:cNvSpPr/>
          <p:nvPr/>
        </p:nvSpPr>
        <p:spPr>
          <a:xfrm>
            <a:off x="1523999" y="1744910"/>
            <a:ext cx="9144001" cy="3512891"/>
          </a:xfrm>
          <a:prstGeom prst="rect">
            <a:avLst/>
          </a:prstGeom>
          <a:ln>
            <a:solidFill>
              <a:schemeClr val="bg1"/>
            </a:solidFill>
            <a:headEnd type="none" w="med" len="med"/>
            <a:tailEnd type="none" w="med" len="med"/>
          </a:ln>
        </p:spPr>
        <p:style>
          <a:lnRef idx="0">
            <a:schemeClr val="dk1"/>
          </a:lnRef>
          <a:fillRef idx="3">
            <a:schemeClr val="dk1"/>
          </a:fillRef>
          <a:effectRef idx="3">
            <a:schemeClr val="dk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A81F6881-CBA6-46AD-9057-E2F7D19136CE}"/>
              </a:ext>
            </a:extLst>
          </p:cNvPr>
          <p:cNvSpPr>
            <a:spLocks noGrp="1"/>
          </p:cNvSpPr>
          <p:nvPr>
            <p:ph type="ctrTitle"/>
          </p:nvPr>
        </p:nvSpPr>
        <p:spPr/>
        <p:txBody>
          <a:bodyPr/>
          <a:lstStyle/>
          <a:p>
            <a:r>
              <a:rPr lang="en-US" altLang="ko-KR" b="1" dirty="0">
                <a:solidFill>
                  <a:schemeClr val="bg1"/>
                </a:solidFill>
              </a:rPr>
              <a:t>UI</a:t>
            </a:r>
            <a:endParaRPr lang="ko-KR" altLang="en-US" b="1" dirty="0">
              <a:solidFill>
                <a:schemeClr val="bg1"/>
              </a:solidFill>
            </a:endParaRPr>
          </a:p>
        </p:txBody>
      </p:sp>
      <p:sp>
        <p:nvSpPr>
          <p:cNvPr id="3" name="부제목 2">
            <a:extLst>
              <a:ext uri="{FF2B5EF4-FFF2-40B4-BE49-F238E27FC236}">
                <a16:creationId xmlns:a16="http://schemas.microsoft.com/office/drawing/2014/main" id="{1C290F51-3EFB-433A-8A6A-EA72CF1BDE5F}"/>
              </a:ext>
            </a:extLst>
          </p:cNvPr>
          <p:cNvSpPr>
            <a:spLocks noGrp="1"/>
          </p:cNvSpPr>
          <p:nvPr>
            <p:ph type="subTitle" idx="1"/>
          </p:nvPr>
        </p:nvSpPr>
        <p:spPr>
          <a:xfrm>
            <a:off x="1524000" y="3602038"/>
            <a:ext cx="9144000" cy="1655762"/>
          </a:xfrm>
        </p:spPr>
        <p:txBody>
          <a:bodyPr>
            <a:normAutofit lnSpcReduction="10000"/>
          </a:bodyPr>
          <a:lstStyle/>
          <a:p>
            <a:r>
              <a:rPr lang="en-US" altLang="ko-KR" dirty="0">
                <a:solidFill>
                  <a:schemeClr val="bg1"/>
                </a:solidFill>
              </a:rPr>
              <a:t>-</a:t>
            </a:r>
            <a:r>
              <a:rPr lang="ko-KR" altLang="en-US" dirty="0">
                <a:solidFill>
                  <a:schemeClr val="bg1"/>
                </a:solidFill>
              </a:rPr>
              <a:t>대화 창</a:t>
            </a:r>
            <a:endParaRPr lang="en-US" altLang="ko-KR" dirty="0">
              <a:solidFill>
                <a:schemeClr val="bg1"/>
              </a:solidFill>
            </a:endParaRPr>
          </a:p>
          <a:p>
            <a:r>
              <a:rPr lang="en-US" altLang="ko-KR" dirty="0">
                <a:solidFill>
                  <a:schemeClr val="bg1"/>
                </a:solidFill>
              </a:rPr>
              <a:t>-</a:t>
            </a:r>
            <a:r>
              <a:rPr lang="ko-KR" altLang="en-US" dirty="0">
                <a:solidFill>
                  <a:schemeClr val="bg1"/>
                </a:solidFill>
              </a:rPr>
              <a:t>선택 지문</a:t>
            </a:r>
            <a:endParaRPr lang="en-US" altLang="ko-KR" dirty="0">
              <a:solidFill>
                <a:schemeClr val="bg1"/>
              </a:solidFill>
            </a:endParaRPr>
          </a:p>
          <a:p>
            <a:r>
              <a:rPr lang="en-US" altLang="ko-KR" dirty="0">
                <a:solidFill>
                  <a:schemeClr val="bg1"/>
                </a:solidFill>
              </a:rPr>
              <a:t>-</a:t>
            </a:r>
            <a:r>
              <a:rPr lang="ko-KR" altLang="en-US" dirty="0">
                <a:solidFill>
                  <a:schemeClr val="bg1"/>
                </a:solidFill>
              </a:rPr>
              <a:t>주인공 선택</a:t>
            </a:r>
            <a:endParaRPr lang="en-US" altLang="ko-KR" dirty="0">
              <a:solidFill>
                <a:schemeClr val="bg1"/>
              </a:solidFill>
            </a:endParaRPr>
          </a:p>
          <a:p>
            <a:r>
              <a:rPr lang="en-US" altLang="ko-KR" dirty="0"/>
              <a:t>-</a:t>
            </a:r>
            <a:r>
              <a:rPr lang="ko-KR" altLang="en-US" dirty="0"/>
              <a:t>최초 화면 </a:t>
            </a:r>
            <a:r>
              <a:rPr lang="en-US" altLang="ko-KR" dirty="0"/>
              <a:t>UI</a:t>
            </a:r>
            <a:endParaRPr lang="en-US" altLang="ko-KR" dirty="0">
              <a:solidFill>
                <a:schemeClr val="bg1"/>
              </a:solidFill>
            </a:endParaRPr>
          </a:p>
        </p:txBody>
      </p:sp>
    </p:spTree>
    <p:extLst>
      <p:ext uri="{BB962C8B-B14F-4D97-AF65-F5344CB8AC3E}">
        <p14:creationId xmlns:p14="http://schemas.microsoft.com/office/powerpoint/2010/main" val="55038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3CE32B-151B-497F-97D3-DFDFCABD3836}"/>
              </a:ext>
            </a:extLst>
          </p:cNvPr>
          <p:cNvSpPr>
            <a:spLocks noGrp="1"/>
          </p:cNvSpPr>
          <p:nvPr>
            <p:ph type="title"/>
          </p:nvPr>
        </p:nvSpPr>
        <p:spPr/>
        <p:txBody>
          <a:bodyPr/>
          <a:lstStyle/>
          <a:p>
            <a:r>
              <a:rPr lang="ko-KR" altLang="en-US" dirty="0" err="1">
                <a:solidFill>
                  <a:schemeClr val="bg1"/>
                </a:solidFill>
              </a:rPr>
              <a:t>대화창</a:t>
            </a:r>
            <a:endParaRPr lang="ko-KR" altLang="en-US" dirty="0">
              <a:solidFill>
                <a:schemeClr val="bg1"/>
              </a:solidFill>
            </a:endParaRPr>
          </a:p>
        </p:txBody>
      </p:sp>
      <p:grpSp>
        <p:nvGrpSpPr>
          <p:cNvPr id="3" name="그룹 2">
            <a:extLst>
              <a:ext uri="{FF2B5EF4-FFF2-40B4-BE49-F238E27FC236}">
                <a16:creationId xmlns:a16="http://schemas.microsoft.com/office/drawing/2014/main" id="{E06C56FF-E8A8-45C5-BB3C-CD7FCEA46DC9}"/>
              </a:ext>
            </a:extLst>
          </p:cNvPr>
          <p:cNvGrpSpPr/>
          <p:nvPr/>
        </p:nvGrpSpPr>
        <p:grpSpPr>
          <a:xfrm>
            <a:off x="2122415" y="2348918"/>
            <a:ext cx="8225633" cy="2676088"/>
            <a:chOff x="2122415" y="2348918"/>
            <a:chExt cx="8225633" cy="2676088"/>
          </a:xfrm>
        </p:grpSpPr>
        <p:sp>
          <p:nvSpPr>
            <p:cNvPr id="6" name="직사각형 5">
              <a:extLst>
                <a:ext uri="{FF2B5EF4-FFF2-40B4-BE49-F238E27FC236}">
                  <a16:creationId xmlns:a16="http://schemas.microsoft.com/office/drawing/2014/main" id="{0BFA65FD-81DB-47D5-85BF-AD7E47073733}"/>
                </a:ext>
              </a:extLst>
            </p:cNvPr>
            <p:cNvSpPr/>
            <p:nvPr/>
          </p:nvSpPr>
          <p:spPr>
            <a:xfrm>
              <a:off x="2122415" y="2348918"/>
              <a:ext cx="8225633" cy="2676088"/>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DAF14DBA-A186-40D0-94A5-64D42775F845}"/>
                </a:ext>
              </a:extLst>
            </p:cNvPr>
            <p:cNvSpPr/>
            <p:nvPr/>
          </p:nvSpPr>
          <p:spPr>
            <a:xfrm>
              <a:off x="2209101" y="2432807"/>
              <a:ext cx="8049465" cy="2508309"/>
            </a:xfrm>
            <a:prstGeom prst="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ko-KR" altLang="en-US" dirty="0"/>
            </a:p>
          </p:txBody>
        </p:sp>
      </p:grpSp>
      <p:pic>
        <p:nvPicPr>
          <p:cNvPr id="5" name="내용 개체 틀 4">
            <a:extLst>
              <a:ext uri="{FF2B5EF4-FFF2-40B4-BE49-F238E27FC236}">
                <a16:creationId xmlns:a16="http://schemas.microsoft.com/office/drawing/2014/main" id="{8DAC52F5-313D-44D2-82A7-E8EB7C964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156" y="1690688"/>
            <a:ext cx="2436776" cy="2436776"/>
          </a:xfrm>
        </p:spPr>
      </p:pic>
      <p:sp>
        <p:nvSpPr>
          <p:cNvPr id="8" name="TextBox 7">
            <a:extLst>
              <a:ext uri="{FF2B5EF4-FFF2-40B4-BE49-F238E27FC236}">
                <a16:creationId xmlns:a16="http://schemas.microsoft.com/office/drawing/2014/main" id="{D3ABD211-067D-4B43-BF86-FC271C8813AD}"/>
              </a:ext>
            </a:extLst>
          </p:cNvPr>
          <p:cNvSpPr txBox="1"/>
          <p:nvPr/>
        </p:nvSpPr>
        <p:spPr>
          <a:xfrm>
            <a:off x="3556932" y="3056983"/>
            <a:ext cx="1702965" cy="523220"/>
          </a:xfrm>
          <a:prstGeom prst="rect">
            <a:avLst/>
          </a:prstGeom>
          <a:noFill/>
        </p:spPr>
        <p:txBody>
          <a:bodyPr wrap="square" rtlCol="0">
            <a:spAutoFit/>
          </a:bodyPr>
          <a:lstStyle/>
          <a:p>
            <a:r>
              <a:rPr lang="ko-KR" altLang="en-US" sz="2800" dirty="0">
                <a:solidFill>
                  <a:schemeClr val="bg1"/>
                </a:solidFill>
              </a:rPr>
              <a:t>이름</a:t>
            </a:r>
          </a:p>
        </p:txBody>
      </p:sp>
      <p:sp>
        <p:nvSpPr>
          <p:cNvPr id="9" name="TextBox 8">
            <a:extLst>
              <a:ext uri="{FF2B5EF4-FFF2-40B4-BE49-F238E27FC236}">
                <a16:creationId xmlns:a16="http://schemas.microsoft.com/office/drawing/2014/main" id="{0A1FCFFB-FB17-44B9-9776-E96EEC3A0FEA}"/>
              </a:ext>
            </a:extLst>
          </p:cNvPr>
          <p:cNvSpPr txBox="1"/>
          <p:nvPr/>
        </p:nvSpPr>
        <p:spPr>
          <a:xfrm>
            <a:off x="2513315" y="3921232"/>
            <a:ext cx="7441035" cy="707886"/>
          </a:xfrm>
          <a:prstGeom prst="rect">
            <a:avLst/>
          </a:prstGeom>
          <a:noFill/>
        </p:spPr>
        <p:txBody>
          <a:bodyPr wrap="square" rtlCol="0">
            <a:spAutoFit/>
          </a:bodyPr>
          <a:lstStyle/>
          <a:p>
            <a:r>
              <a:rPr lang="ko-KR" altLang="en-US" sz="2000" dirty="0" err="1">
                <a:solidFill>
                  <a:schemeClr val="bg1"/>
                </a:solidFill>
              </a:rPr>
              <a:t>가나다라마바사아자차카타파하거너더러머버서어저처커터퍼허고노도로모소보오조초코토포호교뇨됴료묘뵤쇼요죠쵸쿄툐표효</a:t>
            </a:r>
            <a:r>
              <a:rPr lang="ko-KR" altLang="en-US" sz="2000" dirty="0">
                <a:solidFill>
                  <a:schemeClr val="bg1"/>
                </a:solidFill>
              </a:rPr>
              <a:t> </a:t>
            </a:r>
          </a:p>
        </p:txBody>
      </p:sp>
      <p:sp>
        <p:nvSpPr>
          <p:cNvPr id="4" name="말풍선: 사각형 3">
            <a:extLst>
              <a:ext uri="{FF2B5EF4-FFF2-40B4-BE49-F238E27FC236}">
                <a16:creationId xmlns:a16="http://schemas.microsoft.com/office/drawing/2014/main" id="{19B3B756-36E4-4E92-934A-FD15050D6DF0}"/>
              </a:ext>
            </a:extLst>
          </p:cNvPr>
          <p:cNvSpPr/>
          <p:nvPr/>
        </p:nvSpPr>
        <p:spPr>
          <a:xfrm>
            <a:off x="2513315" y="1308683"/>
            <a:ext cx="1748292" cy="578840"/>
          </a:xfrm>
          <a:prstGeom prst="wedgeRectCallout">
            <a:avLst>
              <a:gd name="adj1" fmla="val -35228"/>
              <a:gd name="adj2" fmla="val 7554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캐릭터</a:t>
            </a:r>
          </a:p>
        </p:txBody>
      </p:sp>
      <p:sp>
        <p:nvSpPr>
          <p:cNvPr id="10" name="말풍선: 사각형 9">
            <a:extLst>
              <a:ext uri="{FF2B5EF4-FFF2-40B4-BE49-F238E27FC236}">
                <a16:creationId xmlns:a16="http://schemas.microsoft.com/office/drawing/2014/main" id="{781F8443-6F11-444A-BB26-8DC0C122374C}"/>
              </a:ext>
            </a:extLst>
          </p:cNvPr>
          <p:cNvSpPr/>
          <p:nvPr/>
        </p:nvSpPr>
        <p:spPr>
          <a:xfrm>
            <a:off x="4079609" y="2394253"/>
            <a:ext cx="1748292" cy="578840"/>
          </a:xfrm>
          <a:prstGeom prst="wedgeRectCallout">
            <a:avLst>
              <a:gd name="adj1" fmla="val -35228"/>
              <a:gd name="adj2" fmla="val 7554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캐릭터 이름</a:t>
            </a:r>
          </a:p>
        </p:txBody>
      </p:sp>
      <p:sp>
        <p:nvSpPr>
          <p:cNvPr id="11" name="말풍선: 사각형 10">
            <a:extLst>
              <a:ext uri="{FF2B5EF4-FFF2-40B4-BE49-F238E27FC236}">
                <a16:creationId xmlns:a16="http://schemas.microsoft.com/office/drawing/2014/main" id="{B1D136B6-1EB3-49E8-8E28-D82D97D4663B}"/>
              </a:ext>
            </a:extLst>
          </p:cNvPr>
          <p:cNvSpPr/>
          <p:nvPr/>
        </p:nvSpPr>
        <p:spPr>
          <a:xfrm>
            <a:off x="7454137" y="4819651"/>
            <a:ext cx="1748292" cy="707886"/>
          </a:xfrm>
          <a:prstGeom prst="wedgeRectCallout">
            <a:avLst>
              <a:gd name="adj1" fmla="val -32829"/>
              <a:gd name="adj2" fmla="val -9112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대화 내용</a:t>
            </a:r>
            <a:endParaRPr lang="en-US" altLang="ko-KR" dirty="0"/>
          </a:p>
          <a:p>
            <a:r>
              <a:rPr lang="en-US" altLang="ko-KR" sz="1200" dirty="0"/>
              <a:t>FONT : </a:t>
            </a:r>
            <a:r>
              <a:rPr lang="ko-KR" altLang="en-US" sz="1200" dirty="0"/>
              <a:t>맑은 고딕</a:t>
            </a:r>
            <a:endParaRPr lang="en-US" altLang="ko-KR" sz="1200" dirty="0"/>
          </a:p>
          <a:p>
            <a:r>
              <a:rPr lang="en-US" altLang="ko-KR" sz="1200" dirty="0"/>
              <a:t>SIZE: 20</a:t>
            </a:r>
            <a:endParaRPr lang="ko-KR" altLang="en-US" sz="1200" dirty="0"/>
          </a:p>
        </p:txBody>
      </p:sp>
      <p:sp>
        <p:nvSpPr>
          <p:cNvPr id="12" name="말풍선: 사각형 11">
            <a:extLst>
              <a:ext uri="{FF2B5EF4-FFF2-40B4-BE49-F238E27FC236}">
                <a16:creationId xmlns:a16="http://schemas.microsoft.com/office/drawing/2014/main" id="{9DA27C3E-EED5-4211-9CAF-00CB25CD2FEF}"/>
              </a:ext>
            </a:extLst>
          </p:cNvPr>
          <p:cNvSpPr/>
          <p:nvPr/>
        </p:nvSpPr>
        <p:spPr>
          <a:xfrm>
            <a:off x="1966045" y="5199758"/>
            <a:ext cx="1748292" cy="655557"/>
          </a:xfrm>
          <a:prstGeom prst="wedgeRectCallout">
            <a:avLst>
              <a:gd name="adj1" fmla="val 11317"/>
              <a:gd name="adj2" fmla="val -8459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 LAYERS</a:t>
            </a:r>
            <a:br>
              <a:rPr lang="en-US" altLang="ko-KR" dirty="0"/>
            </a:br>
            <a:r>
              <a:rPr lang="en-US" altLang="ko-KR" sz="1200" dirty="0"/>
              <a:t>1 LAYER: #F6F6F6</a:t>
            </a:r>
            <a:br>
              <a:rPr lang="en-US" altLang="ko-KR" sz="1200" dirty="0"/>
            </a:br>
            <a:r>
              <a:rPr lang="en-US" altLang="ko-KR" sz="1050" dirty="0"/>
              <a:t>2 LAYER: #353535</a:t>
            </a:r>
            <a:endParaRPr lang="ko-KR" altLang="en-US" dirty="0"/>
          </a:p>
        </p:txBody>
      </p:sp>
    </p:spTree>
    <p:extLst>
      <p:ext uri="{BB962C8B-B14F-4D97-AF65-F5344CB8AC3E}">
        <p14:creationId xmlns:p14="http://schemas.microsoft.com/office/powerpoint/2010/main" val="249831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1DDCF4-70DC-4E15-82C4-4135141CD11A}"/>
              </a:ext>
            </a:extLst>
          </p:cNvPr>
          <p:cNvSpPr>
            <a:spLocks noGrp="1"/>
          </p:cNvSpPr>
          <p:nvPr>
            <p:ph type="title"/>
          </p:nvPr>
        </p:nvSpPr>
        <p:spPr/>
        <p:txBody>
          <a:bodyPr/>
          <a:lstStyle/>
          <a:p>
            <a:r>
              <a:rPr lang="ko-KR" altLang="en-US" dirty="0"/>
              <a:t>선택지문</a:t>
            </a:r>
          </a:p>
        </p:txBody>
      </p:sp>
      <p:grpSp>
        <p:nvGrpSpPr>
          <p:cNvPr id="16" name="그룹 15">
            <a:extLst>
              <a:ext uri="{FF2B5EF4-FFF2-40B4-BE49-F238E27FC236}">
                <a16:creationId xmlns:a16="http://schemas.microsoft.com/office/drawing/2014/main" id="{D80153E2-B69A-4A49-9CA4-2DE379AE4C19}"/>
              </a:ext>
            </a:extLst>
          </p:cNvPr>
          <p:cNvGrpSpPr/>
          <p:nvPr/>
        </p:nvGrpSpPr>
        <p:grpSpPr>
          <a:xfrm>
            <a:off x="2432807" y="2625754"/>
            <a:ext cx="6912529" cy="2155971"/>
            <a:chOff x="2432807" y="2625754"/>
            <a:chExt cx="6912529" cy="2155971"/>
          </a:xfrm>
        </p:grpSpPr>
        <p:sp>
          <p:nvSpPr>
            <p:cNvPr id="15" name="직사각형 14">
              <a:extLst>
                <a:ext uri="{FF2B5EF4-FFF2-40B4-BE49-F238E27FC236}">
                  <a16:creationId xmlns:a16="http://schemas.microsoft.com/office/drawing/2014/main" id="{2FD3113E-1B08-46D2-9556-A6E22ED823F7}"/>
                </a:ext>
              </a:extLst>
            </p:cNvPr>
            <p:cNvSpPr/>
            <p:nvPr/>
          </p:nvSpPr>
          <p:spPr>
            <a:xfrm>
              <a:off x="2432807" y="2625754"/>
              <a:ext cx="6912529" cy="2155971"/>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 name="그룹 3">
              <a:extLst>
                <a:ext uri="{FF2B5EF4-FFF2-40B4-BE49-F238E27FC236}">
                  <a16:creationId xmlns:a16="http://schemas.microsoft.com/office/drawing/2014/main" id="{560C7767-F859-4DDA-88B9-23FA2D6D1E29}"/>
                </a:ext>
              </a:extLst>
            </p:cNvPr>
            <p:cNvGrpSpPr/>
            <p:nvPr/>
          </p:nvGrpSpPr>
          <p:grpSpPr>
            <a:xfrm>
              <a:off x="2616666" y="3775044"/>
              <a:ext cx="6535723" cy="805343"/>
              <a:chOff x="2122415" y="2348918"/>
              <a:chExt cx="8225633" cy="2676088"/>
            </a:xfrm>
          </p:grpSpPr>
          <p:sp>
            <p:nvSpPr>
              <p:cNvPr id="5" name="직사각형 4">
                <a:extLst>
                  <a:ext uri="{FF2B5EF4-FFF2-40B4-BE49-F238E27FC236}">
                    <a16:creationId xmlns:a16="http://schemas.microsoft.com/office/drawing/2014/main" id="{0675E333-A681-4165-8E73-E061CDDCF20E}"/>
                  </a:ext>
                </a:extLst>
              </p:cNvPr>
              <p:cNvSpPr/>
              <p:nvPr/>
            </p:nvSpPr>
            <p:spPr>
              <a:xfrm>
                <a:off x="2122415" y="2348918"/>
                <a:ext cx="8225633" cy="2676088"/>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FAF7703-EAF1-4516-8209-0F525717438E}"/>
                  </a:ext>
                </a:extLst>
              </p:cNvPr>
              <p:cNvSpPr/>
              <p:nvPr/>
            </p:nvSpPr>
            <p:spPr>
              <a:xfrm>
                <a:off x="2168897" y="2432808"/>
                <a:ext cx="8130482" cy="2508311"/>
              </a:xfrm>
              <a:prstGeom prst="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2400" dirty="0"/>
                  <a:t>1-2. </a:t>
                </a:r>
                <a:r>
                  <a:rPr lang="ko-KR" altLang="ko-KR" sz="2400" dirty="0"/>
                  <a:t>신경 쓰지 않고 거북의 앞을 지나간다</a:t>
                </a:r>
                <a:r>
                  <a:rPr lang="en-US" altLang="ko-KR" sz="2400" dirty="0"/>
                  <a:t>.</a:t>
                </a:r>
                <a:endParaRPr lang="ko-KR" altLang="ko-KR" sz="2400" dirty="0"/>
              </a:p>
            </p:txBody>
          </p:sp>
        </p:grpSp>
        <p:grpSp>
          <p:nvGrpSpPr>
            <p:cNvPr id="10" name="그룹 9">
              <a:extLst>
                <a:ext uri="{FF2B5EF4-FFF2-40B4-BE49-F238E27FC236}">
                  <a16:creationId xmlns:a16="http://schemas.microsoft.com/office/drawing/2014/main" id="{11C721B8-9229-42EB-BA3F-1E2EA5663EAE}"/>
                </a:ext>
              </a:extLst>
            </p:cNvPr>
            <p:cNvGrpSpPr/>
            <p:nvPr/>
          </p:nvGrpSpPr>
          <p:grpSpPr>
            <a:xfrm>
              <a:off x="2616666" y="2786542"/>
              <a:ext cx="6535723" cy="805343"/>
              <a:chOff x="2122415" y="2348918"/>
              <a:chExt cx="8225633" cy="2676088"/>
            </a:xfrm>
          </p:grpSpPr>
          <p:sp>
            <p:nvSpPr>
              <p:cNvPr id="11" name="직사각형 10">
                <a:extLst>
                  <a:ext uri="{FF2B5EF4-FFF2-40B4-BE49-F238E27FC236}">
                    <a16:creationId xmlns:a16="http://schemas.microsoft.com/office/drawing/2014/main" id="{D6499D67-A9DC-44C8-BEB8-DD3953441CC8}"/>
                  </a:ext>
                </a:extLst>
              </p:cNvPr>
              <p:cNvSpPr/>
              <p:nvPr/>
            </p:nvSpPr>
            <p:spPr>
              <a:xfrm>
                <a:off x="2122415" y="2348918"/>
                <a:ext cx="8225633" cy="2676088"/>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999ED69D-D8E3-4E9F-850D-5E651F1D7AF3}"/>
                  </a:ext>
                </a:extLst>
              </p:cNvPr>
              <p:cNvSpPr/>
              <p:nvPr/>
            </p:nvSpPr>
            <p:spPr>
              <a:xfrm>
                <a:off x="2168898" y="2432808"/>
                <a:ext cx="8130482" cy="2508311"/>
              </a:xfrm>
              <a:prstGeom prst="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3200" dirty="0"/>
                  <a:t>1.</a:t>
                </a:r>
                <a:r>
                  <a:rPr lang="en-US" altLang="ko-KR" sz="2800" dirty="0"/>
                  <a:t> </a:t>
                </a:r>
                <a:r>
                  <a:rPr lang="ko-KR" altLang="ko-KR" sz="2800" dirty="0"/>
                  <a:t>숨는다</a:t>
                </a:r>
                <a:r>
                  <a:rPr lang="en-US" altLang="ko-KR" sz="2800" dirty="0"/>
                  <a:t>.</a:t>
                </a:r>
                <a:endParaRPr lang="ko-KR" altLang="ko-KR" sz="2800" dirty="0"/>
              </a:p>
            </p:txBody>
          </p:sp>
        </p:grpSp>
      </p:grpSp>
      <p:sp>
        <p:nvSpPr>
          <p:cNvPr id="18" name="말풍선: 사각형 17">
            <a:extLst>
              <a:ext uri="{FF2B5EF4-FFF2-40B4-BE49-F238E27FC236}">
                <a16:creationId xmlns:a16="http://schemas.microsoft.com/office/drawing/2014/main" id="{8A9F6273-56FD-4308-8552-3962A059BD87}"/>
              </a:ext>
            </a:extLst>
          </p:cNvPr>
          <p:cNvSpPr/>
          <p:nvPr/>
        </p:nvSpPr>
        <p:spPr>
          <a:xfrm>
            <a:off x="1558661" y="4964884"/>
            <a:ext cx="1748292" cy="655557"/>
          </a:xfrm>
          <a:prstGeom prst="wedgeRectCallout">
            <a:avLst>
              <a:gd name="adj1" fmla="val 11317"/>
              <a:gd name="adj2" fmla="val -8459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 LAYERS</a:t>
            </a:r>
            <a:br>
              <a:rPr lang="en-US" altLang="ko-KR" dirty="0"/>
            </a:br>
            <a:r>
              <a:rPr lang="en-US" altLang="ko-KR" sz="1200" dirty="0"/>
              <a:t>1 LAYER: #FFFFFF</a:t>
            </a:r>
            <a:br>
              <a:rPr lang="en-US" altLang="ko-KR" sz="1200" dirty="0"/>
            </a:br>
            <a:r>
              <a:rPr lang="en-US" altLang="ko-KR" sz="1050" dirty="0"/>
              <a:t>2 LAYER: #BDBDBD</a:t>
            </a:r>
            <a:endParaRPr lang="ko-KR" altLang="en-US" dirty="0"/>
          </a:p>
        </p:txBody>
      </p:sp>
      <p:sp>
        <p:nvSpPr>
          <p:cNvPr id="19" name="말풍선: 사각형 18">
            <a:extLst>
              <a:ext uri="{FF2B5EF4-FFF2-40B4-BE49-F238E27FC236}">
                <a16:creationId xmlns:a16="http://schemas.microsoft.com/office/drawing/2014/main" id="{A0BECE43-C332-4C8E-A7D0-73E400504363}"/>
              </a:ext>
            </a:extLst>
          </p:cNvPr>
          <p:cNvSpPr/>
          <p:nvPr/>
        </p:nvSpPr>
        <p:spPr>
          <a:xfrm>
            <a:off x="7742745" y="4763546"/>
            <a:ext cx="1748292" cy="655557"/>
          </a:xfrm>
          <a:prstGeom prst="wedgeRectCallout">
            <a:avLst>
              <a:gd name="adj1" fmla="val 10837"/>
              <a:gd name="adj2" fmla="val -8843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 LAYERS</a:t>
            </a:r>
            <a:br>
              <a:rPr lang="en-US" altLang="ko-KR" dirty="0"/>
            </a:br>
            <a:r>
              <a:rPr lang="en-US" altLang="ko-KR" sz="1200" dirty="0"/>
              <a:t>1 LAYER: #EAEAEA</a:t>
            </a:r>
            <a:br>
              <a:rPr lang="en-US" altLang="ko-KR" sz="1200" dirty="0"/>
            </a:br>
            <a:r>
              <a:rPr lang="en-US" altLang="ko-KR" sz="1050" dirty="0"/>
              <a:t>2 LAYER: #212121</a:t>
            </a:r>
            <a:endParaRPr lang="ko-KR" altLang="en-US" dirty="0"/>
          </a:p>
        </p:txBody>
      </p:sp>
    </p:spTree>
    <p:extLst>
      <p:ext uri="{BB962C8B-B14F-4D97-AF65-F5344CB8AC3E}">
        <p14:creationId xmlns:p14="http://schemas.microsoft.com/office/powerpoint/2010/main" val="185232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1DDCF4-70DC-4E15-82C4-4135141CD11A}"/>
              </a:ext>
            </a:extLst>
          </p:cNvPr>
          <p:cNvSpPr>
            <a:spLocks noGrp="1"/>
          </p:cNvSpPr>
          <p:nvPr>
            <p:ph type="title"/>
          </p:nvPr>
        </p:nvSpPr>
        <p:spPr/>
        <p:txBody>
          <a:bodyPr/>
          <a:lstStyle/>
          <a:p>
            <a:r>
              <a:rPr lang="ko-KR" altLang="en-US" dirty="0"/>
              <a:t>선택지문</a:t>
            </a:r>
            <a:r>
              <a:rPr lang="en-US" altLang="ko-KR" dirty="0"/>
              <a:t>_press</a:t>
            </a:r>
            <a:r>
              <a:rPr lang="ko-KR" altLang="en-US" dirty="0"/>
              <a:t> </a:t>
            </a:r>
          </a:p>
        </p:txBody>
      </p:sp>
      <p:grpSp>
        <p:nvGrpSpPr>
          <p:cNvPr id="16" name="그룹 15">
            <a:extLst>
              <a:ext uri="{FF2B5EF4-FFF2-40B4-BE49-F238E27FC236}">
                <a16:creationId xmlns:a16="http://schemas.microsoft.com/office/drawing/2014/main" id="{D80153E2-B69A-4A49-9CA4-2DE379AE4C19}"/>
              </a:ext>
            </a:extLst>
          </p:cNvPr>
          <p:cNvGrpSpPr/>
          <p:nvPr/>
        </p:nvGrpSpPr>
        <p:grpSpPr>
          <a:xfrm>
            <a:off x="2432807" y="2625754"/>
            <a:ext cx="6912529" cy="2155971"/>
            <a:chOff x="2432807" y="2625754"/>
            <a:chExt cx="6912529" cy="2155971"/>
          </a:xfrm>
        </p:grpSpPr>
        <p:sp>
          <p:nvSpPr>
            <p:cNvPr id="15" name="직사각형 14">
              <a:extLst>
                <a:ext uri="{FF2B5EF4-FFF2-40B4-BE49-F238E27FC236}">
                  <a16:creationId xmlns:a16="http://schemas.microsoft.com/office/drawing/2014/main" id="{2FD3113E-1B08-46D2-9556-A6E22ED823F7}"/>
                </a:ext>
              </a:extLst>
            </p:cNvPr>
            <p:cNvSpPr/>
            <p:nvPr/>
          </p:nvSpPr>
          <p:spPr>
            <a:xfrm>
              <a:off x="2432807" y="2625754"/>
              <a:ext cx="6912529" cy="2155971"/>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 name="그룹 3">
              <a:extLst>
                <a:ext uri="{FF2B5EF4-FFF2-40B4-BE49-F238E27FC236}">
                  <a16:creationId xmlns:a16="http://schemas.microsoft.com/office/drawing/2014/main" id="{560C7767-F859-4DDA-88B9-23FA2D6D1E29}"/>
                </a:ext>
              </a:extLst>
            </p:cNvPr>
            <p:cNvGrpSpPr/>
            <p:nvPr/>
          </p:nvGrpSpPr>
          <p:grpSpPr>
            <a:xfrm>
              <a:off x="2616666" y="3775044"/>
              <a:ext cx="6535723" cy="805343"/>
              <a:chOff x="2122415" y="2348918"/>
              <a:chExt cx="8225633" cy="2676088"/>
            </a:xfrm>
          </p:grpSpPr>
          <p:sp>
            <p:nvSpPr>
              <p:cNvPr id="5" name="직사각형 4">
                <a:extLst>
                  <a:ext uri="{FF2B5EF4-FFF2-40B4-BE49-F238E27FC236}">
                    <a16:creationId xmlns:a16="http://schemas.microsoft.com/office/drawing/2014/main" id="{0675E333-A681-4165-8E73-E061CDDCF20E}"/>
                  </a:ext>
                </a:extLst>
              </p:cNvPr>
              <p:cNvSpPr/>
              <p:nvPr/>
            </p:nvSpPr>
            <p:spPr>
              <a:xfrm>
                <a:off x="2122415" y="2348918"/>
                <a:ext cx="8225633" cy="2676088"/>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FAF7703-EAF1-4516-8209-0F525717438E}"/>
                  </a:ext>
                </a:extLst>
              </p:cNvPr>
              <p:cNvSpPr/>
              <p:nvPr/>
            </p:nvSpPr>
            <p:spPr>
              <a:xfrm>
                <a:off x="2168897" y="2432808"/>
                <a:ext cx="8130482" cy="2508311"/>
              </a:xfrm>
              <a:prstGeom prst="rect">
                <a:avLst/>
              </a:prstGeom>
              <a:solidFill>
                <a:srgbClr val="000000"/>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2400" dirty="0"/>
                  <a:t>1-2. </a:t>
                </a:r>
                <a:r>
                  <a:rPr lang="ko-KR" altLang="ko-KR" sz="2400" dirty="0"/>
                  <a:t>신경 쓰지 않고 거북의 앞을 지나간다</a:t>
                </a:r>
                <a:r>
                  <a:rPr lang="en-US" altLang="ko-KR" sz="2400" dirty="0"/>
                  <a:t>.</a:t>
                </a:r>
                <a:endParaRPr lang="ko-KR" altLang="ko-KR" sz="2400" dirty="0"/>
              </a:p>
            </p:txBody>
          </p:sp>
        </p:grpSp>
        <p:grpSp>
          <p:nvGrpSpPr>
            <p:cNvPr id="10" name="그룹 9">
              <a:extLst>
                <a:ext uri="{FF2B5EF4-FFF2-40B4-BE49-F238E27FC236}">
                  <a16:creationId xmlns:a16="http://schemas.microsoft.com/office/drawing/2014/main" id="{11C721B8-9229-42EB-BA3F-1E2EA5663EAE}"/>
                </a:ext>
              </a:extLst>
            </p:cNvPr>
            <p:cNvGrpSpPr/>
            <p:nvPr/>
          </p:nvGrpSpPr>
          <p:grpSpPr>
            <a:xfrm>
              <a:off x="2616666" y="2786542"/>
              <a:ext cx="6535723" cy="805343"/>
              <a:chOff x="2122415" y="2348918"/>
              <a:chExt cx="8225633" cy="2676088"/>
            </a:xfrm>
          </p:grpSpPr>
          <p:sp>
            <p:nvSpPr>
              <p:cNvPr id="11" name="직사각형 10">
                <a:extLst>
                  <a:ext uri="{FF2B5EF4-FFF2-40B4-BE49-F238E27FC236}">
                    <a16:creationId xmlns:a16="http://schemas.microsoft.com/office/drawing/2014/main" id="{D6499D67-A9DC-44C8-BEB8-DD3953441CC8}"/>
                  </a:ext>
                </a:extLst>
              </p:cNvPr>
              <p:cNvSpPr/>
              <p:nvPr/>
            </p:nvSpPr>
            <p:spPr>
              <a:xfrm>
                <a:off x="2122415" y="2348918"/>
                <a:ext cx="8225633" cy="267608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999ED69D-D8E3-4E9F-850D-5E651F1D7AF3}"/>
                  </a:ext>
                </a:extLst>
              </p:cNvPr>
              <p:cNvSpPr/>
              <p:nvPr/>
            </p:nvSpPr>
            <p:spPr>
              <a:xfrm>
                <a:off x="2168898" y="2432808"/>
                <a:ext cx="8130482" cy="2508311"/>
              </a:xfrm>
              <a:prstGeom prst="rect">
                <a:avLst/>
              </a:prstGeom>
              <a:solidFill>
                <a:schemeClr val="accent1">
                  <a:lumMod val="50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3200" dirty="0"/>
                  <a:t>1.</a:t>
                </a:r>
                <a:r>
                  <a:rPr lang="en-US" altLang="ko-KR" sz="2800" dirty="0"/>
                  <a:t> </a:t>
                </a:r>
                <a:r>
                  <a:rPr lang="ko-KR" altLang="ko-KR" sz="2800" dirty="0"/>
                  <a:t>숨는다</a:t>
                </a:r>
                <a:r>
                  <a:rPr lang="en-US" altLang="ko-KR" sz="2800" dirty="0"/>
                  <a:t>.</a:t>
                </a:r>
                <a:endParaRPr lang="ko-KR" altLang="ko-KR" sz="2800" dirty="0"/>
              </a:p>
            </p:txBody>
          </p:sp>
        </p:grpSp>
      </p:grpSp>
      <p:sp>
        <p:nvSpPr>
          <p:cNvPr id="18" name="말풍선: 사각형 17">
            <a:extLst>
              <a:ext uri="{FF2B5EF4-FFF2-40B4-BE49-F238E27FC236}">
                <a16:creationId xmlns:a16="http://schemas.microsoft.com/office/drawing/2014/main" id="{8A9F6273-56FD-4308-8552-3962A059BD87}"/>
              </a:ext>
            </a:extLst>
          </p:cNvPr>
          <p:cNvSpPr/>
          <p:nvPr/>
        </p:nvSpPr>
        <p:spPr>
          <a:xfrm>
            <a:off x="1558661" y="4964884"/>
            <a:ext cx="1748292" cy="655557"/>
          </a:xfrm>
          <a:prstGeom prst="wedgeRectCallout">
            <a:avLst>
              <a:gd name="adj1" fmla="val 11317"/>
              <a:gd name="adj2" fmla="val -8459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 LAYERS</a:t>
            </a:r>
            <a:br>
              <a:rPr lang="en-US" altLang="ko-KR" dirty="0"/>
            </a:br>
            <a:r>
              <a:rPr lang="en-US" altLang="ko-KR" sz="1200" dirty="0"/>
              <a:t>1 LAYER: #FFFFFF</a:t>
            </a:r>
            <a:br>
              <a:rPr lang="en-US" altLang="ko-KR" sz="1200" dirty="0"/>
            </a:br>
            <a:r>
              <a:rPr lang="en-US" altLang="ko-KR" sz="1050" dirty="0"/>
              <a:t>2 LAYER: #BDBDBD</a:t>
            </a:r>
            <a:endParaRPr lang="ko-KR" altLang="en-US" dirty="0"/>
          </a:p>
        </p:txBody>
      </p:sp>
      <p:sp>
        <p:nvSpPr>
          <p:cNvPr id="13" name="말풍선: 사각형 12">
            <a:extLst>
              <a:ext uri="{FF2B5EF4-FFF2-40B4-BE49-F238E27FC236}">
                <a16:creationId xmlns:a16="http://schemas.microsoft.com/office/drawing/2014/main" id="{2D14FF15-4ADC-4A9F-9E47-5DE0AF64B88B}"/>
              </a:ext>
            </a:extLst>
          </p:cNvPr>
          <p:cNvSpPr/>
          <p:nvPr/>
        </p:nvSpPr>
        <p:spPr>
          <a:xfrm>
            <a:off x="3562721" y="2064651"/>
            <a:ext cx="1748292" cy="655557"/>
          </a:xfrm>
          <a:prstGeom prst="wedgeRectCallout">
            <a:avLst>
              <a:gd name="adj1" fmla="val 20470"/>
              <a:gd name="adj2" fmla="val 6883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 LAYERS</a:t>
            </a:r>
            <a:br>
              <a:rPr lang="en-US" altLang="ko-KR" dirty="0"/>
            </a:br>
            <a:r>
              <a:rPr lang="en-US" altLang="ko-KR" sz="1200" dirty="0"/>
              <a:t>1 LAYER: #050099</a:t>
            </a:r>
            <a:br>
              <a:rPr lang="en-US" altLang="ko-KR" sz="1200" dirty="0"/>
            </a:br>
            <a:r>
              <a:rPr lang="en-US" altLang="ko-KR" sz="1050" dirty="0"/>
              <a:t>2 LAYER: #4641D9</a:t>
            </a:r>
            <a:endParaRPr lang="ko-KR" altLang="en-US" dirty="0"/>
          </a:p>
        </p:txBody>
      </p:sp>
      <p:sp>
        <p:nvSpPr>
          <p:cNvPr id="17" name="말풍선: 사각형 16">
            <a:extLst>
              <a:ext uri="{FF2B5EF4-FFF2-40B4-BE49-F238E27FC236}">
                <a16:creationId xmlns:a16="http://schemas.microsoft.com/office/drawing/2014/main" id="{E3415E19-381F-444D-BF20-61C460099FED}"/>
              </a:ext>
            </a:extLst>
          </p:cNvPr>
          <p:cNvSpPr/>
          <p:nvPr/>
        </p:nvSpPr>
        <p:spPr>
          <a:xfrm>
            <a:off x="7742745" y="4763546"/>
            <a:ext cx="1748292" cy="655557"/>
          </a:xfrm>
          <a:prstGeom prst="wedgeRectCallout">
            <a:avLst>
              <a:gd name="adj1" fmla="val 10837"/>
              <a:gd name="adj2" fmla="val -8843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 LAYERS</a:t>
            </a:r>
            <a:br>
              <a:rPr lang="en-US" altLang="ko-KR" dirty="0"/>
            </a:br>
            <a:r>
              <a:rPr lang="en-US" altLang="ko-KR" sz="1200" dirty="0"/>
              <a:t>1 LAYER: #EAEAEA</a:t>
            </a:r>
            <a:br>
              <a:rPr lang="en-US" altLang="ko-KR" sz="1200" dirty="0"/>
            </a:br>
            <a:r>
              <a:rPr lang="en-US" altLang="ko-KR" sz="1050" dirty="0"/>
              <a:t>2 LAYER: #212121</a:t>
            </a:r>
            <a:endParaRPr lang="ko-KR" altLang="en-US" dirty="0"/>
          </a:p>
        </p:txBody>
      </p:sp>
    </p:spTree>
    <p:extLst>
      <p:ext uri="{BB962C8B-B14F-4D97-AF65-F5344CB8AC3E}">
        <p14:creationId xmlns:p14="http://schemas.microsoft.com/office/powerpoint/2010/main" val="372319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73930A6C-DFF6-4488-876C-3CFD72C79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512" y="1394460"/>
            <a:ext cx="7775388" cy="4956810"/>
          </a:xfrm>
          <a:prstGeom prst="rect">
            <a:avLst/>
          </a:prstGeom>
        </p:spPr>
      </p:pic>
      <p:sp>
        <p:nvSpPr>
          <p:cNvPr id="2" name="제목 1">
            <a:extLst>
              <a:ext uri="{FF2B5EF4-FFF2-40B4-BE49-F238E27FC236}">
                <a16:creationId xmlns:a16="http://schemas.microsoft.com/office/drawing/2014/main" id="{067314B5-516E-4141-930C-10A7D8540C5F}"/>
              </a:ext>
            </a:extLst>
          </p:cNvPr>
          <p:cNvSpPr>
            <a:spLocks noGrp="1"/>
          </p:cNvSpPr>
          <p:nvPr>
            <p:ph type="title"/>
          </p:nvPr>
        </p:nvSpPr>
        <p:spPr>
          <a:xfrm>
            <a:off x="838200" y="365125"/>
            <a:ext cx="10515600" cy="1325563"/>
          </a:xfrm>
        </p:spPr>
        <p:txBody>
          <a:bodyPr>
            <a:normAutofit/>
          </a:bodyPr>
          <a:lstStyle/>
          <a:p>
            <a:r>
              <a:rPr lang="ko-KR" altLang="en-US" sz="3600" dirty="0"/>
              <a:t>이야기 종료 후 선택지 정리</a:t>
            </a:r>
          </a:p>
        </p:txBody>
      </p:sp>
      <p:sp>
        <p:nvSpPr>
          <p:cNvPr id="5" name="직사각형 4">
            <a:extLst>
              <a:ext uri="{FF2B5EF4-FFF2-40B4-BE49-F238E27FC236}">
                <a16:creationId xmlns:a16="http://schemas.microsoft.com/office/drawing/2014/main" id="{AF09AA2A-2332-40C8-A654-D5A24172F4E2}"/>
              </a:ext>
            </a:extLst>
          </p:cNvPr>
          <p:cNvSpPr/>
          <p:nvPr/>
        </p:nvSpPr>
        <p:spPr>
          <a:xfrm>
            <a:off x="2071146" y="1965170"/>
            <a:ext cx="6460120" cy="3772690"/>
          </a:xfrm>
          <a:prstGeom prst="rect">
            <a:avLst/>
          </a:prstGeom>
          <a:noFill/>
          <a:ln/>
        </p:spPr>
        <p:style>
          <a:lnRef idx="0">
            <a:schemeClr val="dk1"/>
          </a:lnRef>
          <a:fillRef idx="3">
            <a:schemeClr val="dk1"/>
          </a:fillRef>
          <a:effectRef idx="3">
            <a:schemeClr val="dk1"/>
          </a:effectRef>
          <a:fontRef idx="minor">
            <a:schemeClr val="lt1"/>
          </a:fontRef>
        </p:style>
        <p:txBody>
          <a:bodyPr rtlCol="0" anchor="ctr"/>
          <a:lstStyle/>
          <a:p>
            <a:pPr algn="ctr"/>
            <a:r>
              <a:rPr lang="ko-KR" altLang="ko-KR" dirty="0">
                <a:solidFill>
                  <a:schemeClr val="tx1"/>
                </a:solidFill>
              </a:rPr>
              <a:t>신경 쓰지 않고 거북의 앞을 지나</a:t>
            </a:r>
            <a:r>
              <a:rPr lang="ko-KR" altLang="en-US" dirty="0">
                <a:solidFill>
                  <a:schemeClr val="tx1"/>
                </a:solidFill>
              </a:rPr>
              <a:t>갔었다</a:t>
            </a:r>
            <a:r>
              <a:rPr lang="en-US" altLang="ko-KR" dirty="0">
                <a:solidFill>
                  <a:schemeClr val="tx1"/>
                </a:solidFill>
              </a:rPr>
              <a:t>.</a:t>
            </a:r>
          </a:p>
          <a:p>
            <a:pPr algn="ctr"/>
            <a:endParaRPr lang="en-US" altLang="ko-KR" sz="2400" dirty="0">
              <a:solidFill>
                <a:schemeClr val="tx1"/>
              </a:solidFill>
            </a:endParaRPr>
          </a:p>
          <a:p>
            <a:pPr algn="ctr"/>
            <a:r>
              <a:rPr lang="ko-KR" altLang="ko-KR" dirty="0">
                <a:solidFill>
                  <a:schemeClr val="tx1"/>
                </a:solidFill>
              </a:rPr>
              <a:t>거북은 잘됐다는 표정으로 </a:t>
            </a:r>
            <a:r>
              <a:rPr lang="ko-KR" altLang="ko-KR" dirty="0" err="1">
                <a:solidFill>
                  <a:schemeClr val="tx1"/>
                </a:solidFill>
              </a:rPr>
              <a:t>토식이를</a:t>
            </a:r>
            <a:r>
              <a:rPr lang="ko-KR" altLang="ko-KR" dirty="0">
                <a:solidFill>
                  <a:schemeClr val="tx1"/>
                </a:solidFill>
              </a:rPr>
              <a:t> 쳐다보며 말을 </a:t>
            </a:r>
            <a:r>
              <a:rPr lang="ko-KR" altLang="ko-KR" dirty="0" err="1">
                <a:solidFill>
                  <a:schemeClr val="tx1"/>
                </a:solidFill>
              </a:rPr>
              <a:t>건</a:t>
            </a:r>
            <a:r>
              <a:rPr lang="ko-KR" altLang="en-US" dirty="0" err="1">
                <a:solidFill>
                  <a:schemeClr val="tx1"/>
                </a:solidFill>
              </a:rPr>
              <a:t>넸었다</a:t>
            </a:r>
            <a:r>
              <a:rPr lang="en-US" altLang="ko-KR" dirty="0">
                <a:solidFill>
                  <a:schemeClr val="tx1"/>
                </a:solidFill>
              </a:rPr>
              <a:t>.</a:t>
            </a:r>
          </a:p>
          <a:p>
            <a:pPr algn="ctr"/>
            <a:endParaRPr lang="ko-KR" altLang="ko-KR" dirty="0">
              <a:solidFill>
                <a:schemeClr val="tx1"/>
              </a:solidFill>
            </a:endParaRPr>
          </a:p>
          <a:p>
            <a:r>
              <a:rPr lang="ko-KR" altLang="ko-KR" dirty="0">
                <a:solidFill>
                  <a:schemeClr val="tx1"/>
                </a:solidFill>
              </a:rPr>
              <a:t>거북</a:t>
            </a:r>
            <a:r>
              <a:rPr lang="ko-KR" altLang="ko-KR" dirty="0">
                <a:solidFill>
                  <a:schemeClr val="accent2">
                    <a:lumMod val="50000"/>
                  </a:schemeClr>
                </a:solidFill>
              </a:rPr>
              <a:t> </a:t>
            </a:r>
            <a:r>
              <a:rPr lang="en-US" altLang="ko-KR" dirty="0">
                <a:solidFill>
                  <a:schemeClr val="accent2">
                    <a:lumMod val="50000"/>
                  </a:schemeClr>
                </a:solidFill>
              </a:rPr>
              <a:t>:</a:t>
            </a:r>
            <a:r>
              <a:rPr lang="ko-KR" altLang="ko-KR" dirty="0">
                <a:solidFill>
                  <a:schemeClr val="accent2">
                    <a:lumMod val="50000"/>
                  </a:schemeClr>
                </a:solidFill>
              </a:rPr>
              <a:t>안녕</a:t>
            </a:r>
            <a:r>
              <a:rPr lang="en-US" altLang="ko-KR" dirty="0">
                <a:solidFill>
                  <a:schemeClr val="accent2">
                    <a:lumMod val="50000"/>
                  </a:schemeClr>
                </a:solidFill>
              </a:rPr>
              <a:t>~</a:t>
            </a:r>
            <a:r>
              <a:rPr lang="ko-KR" altLang="ko-KR" dirty="0">
                <a:solidFill>
                  <a:schemeClr val="accent2">
                    <a:lumMod val="50000"/>
                  </a:schemeClr>
                </a:solidFill>
              </a:rPr>
              <a:t>날씨도 더운데 어디 가는 길이야</a:t>
            </a:r>
            <a:r>
              <a:rPr lang="en-US" altLang="ko-KR" dirty="0">
                <a:solidFill>
                  <a:schemeClr val="accent2">
                    <a:lumMod val="50000"/>
                  </a:schemeClr>
                </a:solidFill>
              </a:rPr>
              <a:t>?</a:t>
            </a:r>
            <a:endParaRPr lang="ko-KR" altLang="ko-KR" dirty="0">
              <a:solidFill>
                <a:schemeClr val="accent2">
                  <a:lumMod val="50000"/>
                </a:schemeClr>
              </a:solidFill>
            </a:endParaRPr>
          </a:p>
          <a:p>
            <a:r>
              <a:rPr lang="ko-KR" altLang="ko-KR" dirty="0" err="1">
                <a:solidFill>
                  <a:schemeClr val="tx1"/>
                </a:solidFill>
              </a:rPr>
              <a:t>토식</a:t>
            </a:r>
            <a:r>
              <a:rPr lang="ko-KR" altLang="ko-KR" dirty="0">
                <a:solidFill>
                  <a:schemeClr val="accent2">
                    <a:lumMod val="50000"/>
                  </a:schemeClr>
                </a:solidFill>
              </a:rPr>
              <a:t> </a:t>
            </a:r>
            <a:r>
              <a:rPr lang="en-US" altLang="ko-KR" dirty="0">
                <a:solidFill>
                  <a:schemeClr val="accent2">
                    <a:lumMod val="50000"/>
                  </a:schemeClr>
                </a:solidFill>
              </a:rPr>
              <a:t>:</a:t>
            </a:r>
            <a:r>
              <a:rPr lang="ko-KR" altLang="ko-KR" dirty="0">
                <a:solidFill>
                  <a:schemeClr val="accent2">
                    <a:lumMod val="50000"/>
                  </a:schemeClr>
                </a:solidFill>
              </a:rPr>
              <a:t>어어</a:t>
            </a:r>
            <a:r>
              <a:rPr lang="en-US" altLang="ko-KR" dirty="0">
                <a:solidFill>
                  <a:schemeClr val="accent2">
                    <a:lumMod val="50000"/>
                  </a:schemeClr>
                </a:solidFill>
              </a:rPr>
              <a:t>.. </a:t>
            </a:r>
            <a:r>
              <a:rPr lang="ko-KR" altLang="ko-KR" dirty="0">
                <a:solidFill>
                  <a:schemeClr val="accent2">
                    <a:lumMod val="50000"/>
                  </a:schemeClr>
                </a:solidFill>
              </a:rPr>
              <a:t>안녕 난 </a:t>
            </a:r>
            <a:r>
              <a:rPr lang="ko-KR" altLang="ko-KR" dirty="0" err="1">
                <a:solidFill>
                  <a:schemeClr val="accent2">
                    <a:lumMod val="50000"/>
                  </a:schemeClr>
                </a:solidFill>
              </a:rPr>
              <a:t>토순이를</a:t>
            </a:r>
            <a:r>
              <a:rPr lang="ko-KR" altLang="ko-KR" dirty="0">
                <a:solidFill>
                  <a:schemeClr val="accent2">
                    <a:lumMod val="50000"/>
                  </a:schemeClr>
                </a:solidFill>
              </a:rPr>
              <a:t> 만나러 가는 길이야</a:t>
            </a:r>
            <a:r>
              <a:rPr lang="en-US" altLang="ko-KR" dirty="0">
                <a:solidFill>
                  <a:schemeClr val="accent2">
                    <a:lumMod val="50000"/>
                  </a:schemeClr>
                </a:solidFill>
              </a:rPr>
              <a:t>.</a:t>
            </a:r>
            <a:endParaRPr lang="ko-KR" altLang="ko-KR" dirty="0">
              <a:solidFill>
                <a:schemeClr val="accent2">
                  <a:lumMod val="50000"/>
                </a:schemeClr>
              </a:solidFill>
            </a:endParaRPr>
          </a:p>
          <a:p>
            <a:r>
              <a:rPr lang="ko-KR" altLang="ko-KR" dirty="0">
                <a:solidFill>
                  <a:schemeClr val="tx1"/>
                </a:solidFill>
              </a:rPr>
              <a:t>거북</a:t>
            </a:r>
            <a:r>
              <a:rPr lang="ko-KR" altLang="ko-KR" dirty="0">
                <a:solidFill>
                  <a:schemeClr val="accent2">
                    <a:lumMod val="50000"/>
                  </a:schemeClr>
                </a:solidFill>
              </a:rPr>
              <a:t> </a:t>
            </a:r>
            <a:r>
              <a:rPr lang="en-US" altLang="ko-KR" dirty="0">
                <a:solidFill>
                  <a:schemeClr val="accent2">
                    <a:lumMod val="50000"/>
                  </a:schemeClr>
                </a:solidFill>
              </a:rPr>
              <a:t>:</a:t>
            </a:r>
            <a:r>
              <a:rPr lang="ko-KR" altLang="ko-KR" dirty="0">
                <a:solidFill>
                  <a:schemeClr val="accent2">
                    <a:lumMod val="50000"/>
                  </a:schemeClr>
                </a:solidFill>
              </a:rPr>
              <a:t>그래</a:t>
            </a:r>
            <a:r>
              <a:rPr lang="en-US" altLang="ko-KR" dirty="0">
                <a:solidFill>
                  <a:schemeClr val="accent2">
                    <a:lumMod val="50000"/>
                  </a:schemeClr>
                </a:solidFill>
              </a:rPr>
              <a:t>? </a:t>
            </a:r>
            <a:r>
              <a:rPr lang="ko-KR" altLang="ko-KR" dirty="0" err="1">
                <a:solidFill>
                  <a:schemeClr val="accent2">
                    <a:lumMod val="50000"/>
                  </a:schemeClr>
                </a:solidFill>
              </a:rPr>
              <a:t>토순이가</a:t>
            </a:r>
            <a:r>
              <a:rPr lang="ko-KR" altLang="ko-KR" dirty="0">
                <a:solidFill>
                  <a:schemeClr val="accent2">
                    <a:lumMod val="50000"/>
                  </a:schemeClr>
                </a:solidFill>
              </a:rPr>
              <a:t> 오면 심판으로 </a:t>
            </a:r>
            <a:r>
              <a:rPr lang="ko-KR" altLang="ko-KR" dirty="0" err="1">
                <a:solidFill>
                  <a:schemeClr val="accent2">
                    <a:lumMod val="50000"/>
                  </a:schemeClr>
                </a:solidFill>
              </a:rPr>
              <a:t>세워두고</a:t>
            </a:r>
            <a:r>
              <a:rPr lang="ko-KR" altLang="ko-KR" dirty="0">
                <a:solidFill>
                  <a:schemeClr val="accent2">
                    <a:lumMod val="50000"/>
                  </a:schemeClr>
                </a:solidFill>
              </a:rPr>
              <a:t> 나랑 달리기 경주를 하지 </a:t>
            </a:r>
            <a:r>
              <a:rPr lang="ko-KR" altLang="ko-KR" dirty="0" err="1">
                <a:solidFill>
                  <a:schemeClr val="accent2">
                    <a:lumMod val="50000"/>
                  </a:schemeClr>
                </a:solidFill>
              </a:rPr>
              <a:t>않을래</a:t>
            </a:r>
            <a:r>
              <a:rPr lang="en-US" altLang="ko-KR" dirty="0">
                <a:solidFill>
                  <a:schemeClr val="accent2">
                    <a:lumMod val="50000"/>
                  </a:schemeClr>
                </a:solidFill>
              </a:rPr>
              <a:t>? </a:t>
            </a:r>
            <a:r>
              <a:rPr lang="ko-KR" altLang="ko-KR" dirty="0">
                <a:solidFill>
                  <a:schemeClr val="accent2">
                    <a:lumMod val="50000"/>
                  </a:schemeClr>
                </a:solidFill>
              </a:rPr>
              <a:t>내가 옛날에 비해서 많이 빨라졌거든</a:t>
            </a:r>
            <a:r>
              <a:rPr lang="en-US" altLang="ko-KR" dirty="0">
                <a:solidFill>
                  <a:schemeClr val="accent2">
                    <a:lumMod val="50000"/>
                  </a:schemeClr>
                </a:solidFill>
              </a:rPr>
              <a:t>. </a:t>
            </a:r>
            <a:r>
              <a:rPr lang="ko-KR" altLang="ko-KR" dirty="0" err="1">
                <a:solidFill>
                  <a:schemeClr val="accent2">
                    <a:lumMod val="50000"/>
                  </a:schemeClr>
                </a:solidFill>
              </a:rPr>
              <a:t>나한테</a:t>
            </a:r>
            <a:r>
              <a:rPr lang="ko-KR" altLang="ko-KR" dirty="0">
                <a:solidFill>
                  <a:schemeClr val="accent2">
                    <a:lumMod val="50000"/>
                  </a:schemeClr>
                </a:solidFill>
              </a:rPr>
              <a:t> 이기면 당근 </a:t>
            </a:r>
            <a:r>
              <a:rPr lang="en-US" altLang="ko-KR" dirty="0">
                <a:solidFill>
                  <a:schemeClr val="accent2">
                    <a:lumMod val="50000"/>
                  </a:schemeClr>
                </a:solidFill>
              </a:rPr>
              <a:t>5</a:t>
            </a:r>
            <a:r>
              <a:rPr lang="ko-KR" altLang="ko-KR" dirty="0">
                <a:solidFill>
                  <a:schemeClr val="accent2">
                    <a:lumMod val="50000"/>
                  </a:schemeClr>
                </a:solidFill>
              </a:rPr>
              <a:t>개를 줄게</a:t>
            </a:r>
            <a:r>
              <a:rPr lang="en-US" altLang="ko-KR" dirty="0">
                <a:solidFill>
                  <a:schemeClr val="accent2">
                    <a:lumMod val="50000"/>
                  </a:schemeClr>
                </a:solidFill>
              </a:rPr>
              <a:t>.</a:t>
            </a:r>
            <a:endParaRPr lang="ko-KR" altLang="ko-KR" dirty="0">
              <a:solidFill>
                <a:schemeClr val="accent2">
                  <a:lumMod val="50000"/>
                </a:schemeClr>
              </a:solidFill>
            </a:endParaRPr>
          </a:p>
          <a:p>
            <a:r>
              <a:rPr lang="ko-KR" altLang="ko-KR" dirty="0" err="1">
                <a:solidFill>
                  <a:schemeClr val="tx1"/>
                </a:solidFill>
              </a:rPr>
              <a:t>토식</a:t>
            </a:r>
            <a:r>
              <a:rPr lang="ko-KR" altLang="ko-KR" dirty="0">
                <a:solidFill>
                  <a:schemeClr val="accent2">
                    <a:lumMod val="50000"/>
                  </a:schemeClr>
                </a:solidFill>
              </a:rPr>
              <a:t> </a:t>
            </a:r>
            <a:r>
              <a:rPr lang="en-US" altLang="ko-KR" dirty="0">
                <a:solidFill>
                  <a:schemeClr val="accent2">
                    <a:lumMod val="50000"/>
                  </a:schemeClr>
                </a:solidFill>
              </a:rPr>
              <a:t>:</a:t>
            </a:r>
            <a:r>
              <a:rPr lang="ko-KR" altLang="ko-KR" dirty="0">
                <a:solidFill>
                  <a:schemeClr val="accent2">
                    <a:lumMod val="50000"/>
                  </a:schemeClr>
                </a:solidFill>
              </a:rPr>
              <a:t>그래 </a:t>
            </a:r>
            <a:r>
              <a:rPr lang="ko-KR" altLang="ko-KR" dirty="0" err="1">
                <a:solidFill>
                  <a:schemeClr val="accent2">
                    <a:lumMod val="50000"/>
                  </a:schemeClr>
                </a:solidFill>
              </a:rPr>
              <a:t>알겠어</a:t>
            </a:r>
            <a:r>
              <a:rPr lang="en-US" altLang="ko-KR" dirty="0">
                <a:solidFill>
                  <a:schemeClr val="accent2">
                    <a:lumMod val="50000"/>
                  </a:schemeClr>
                </a:solidFill>
              </a:rPr>
              <a:t>. </a:t>
            </a:r>
            <a:r>
              <a:rPr lang="ko-KR" altLang="ko-KR" dirty="0">
                <a:solidFill>
                  <a:schemeClr val="accent2">
                    <a:lumMod val="50000"/>
                  </a:schemeClr>
                </a:solidFill>
              </a:rPr>
              <a:t>내가 이기면 꼭 </a:t>
            </a:r>
            <a:r>
              <a:rPr lang="ko-KR" altLang="ko-KR" dirty="0" err="1">
                <a:solidFill>
                  <a:schemeClr val="accent2">
                    <a:lumMod val="50000"/>
                  </a:schemeClr>
                </a:solidFill>
              </a:rPr>
              <a:t>주는거다</a:t>
            </a:r>
            <a:r>
              <a:rPr lang="en-US" altLang="ko-KR" dirty="0">
                <a:solidFill>
                  <a:schemeClr val="accent2">
                    <a:lumMod val="50000"/>
                  </a:schemeClr>
                </a:solidFill>
              </a:rPr>
              <a:t>?</a:t>
            </a:r>
            <a:endParaRPr lang="ko-KR" altLang="ko-KR" dirty="0">
              <a:solidFill>
                <a:schemeClr val="accent2">
                  <a:lumMod val="50000"/>
                </a:schemeClr>
              </a:solidFill>
            </a:endParaRPr>
          </a:p>
          <a:p>
            <a:pPr algn="ctr"/>
            <a:endParaRPr lang="ko-KR" altLang="ko-KR" sz="2400" dirty="0">
              <a:solidFill>
                <a:schemeClr val="tx1"/>
              </a:solidFill>
            </a:endParaRPr>
          </a:p>
        </p:txBody>
      </p:sp>
      <p:sp>
        <p:nvSpPr>
          <p:cNvPr id="6" name="직사각형 5">
            <a:extLst>
              <a:ext uri="{FF2B5EF4-FFF2-40B4-BE49-F238E27FC236}">
                <a16:creationId xmlns:a16="http://schemas.microsoft.com/office/drawing/2014/main" id="{CC95AE00-0BFD-4006-ACDC-1F5DD852C1B8}"/>
              </a:ext>
            </a:extLst>
          </p:cNvPr>
          <p:cNvSpPr/>
          <p:nvPr/>
        </p:nvSpPr>
        <p:spPr>
          <a:xfrm>
            <a:off x="2071146" y="2994506"/>
            <a:ext cx="6460120" cy="754852"/>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ko-KR" dirty="0">
              <a:solidFill>
                <a:schemeClr val="tx1"/>
              </a:solidFill>
            </a:endParaRPr>
          </a:p>
        </p:txBody>
      </p:sp>
      <p:sp>
        <p:nvSpPr>
          <p:cNvPr id="11" name="말풍선: 사각형 10">
            <a:extLst>
              <a:ext uri="{FF2B5EF4-FFF2-40B4-BE49-F238E27FC236}">
                <a16:creationId xmlns:a16="http://schemas.microsoft.com/office/drawing/2014/main" id="{93079AD9-02CE-4764-960E-FB1372C5C417}"/>
              </a:ext>
            </a:extLst>
          </p:cNvPr>
          <p:cNvSpPr/>
          <p:nvPr/>
        </p:nvSpPr>
        <p:spPr>
          <a:xfrm>
            <a:off x="8372562" y="1394460"/>
            <a:ext cx="1748292" cy="655557"/>
          </a:xfrm>
          <a:prstGeom prst="wedgeRectCallout">
            <a:avLst>
              <a:gd name="adj1" fmla="val -41857"/>
              <a:gd name="adj2" fmla="val 11068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Font </a:t>
            </a:r>
            <a:r>
              <a:rPr lang="ko-KR" altLang="en-US" sz="1400" dirty="0"/>
              <a:t>맑은 고딕</a:t>
            </a:r>
            <a:endParaRPr lang="en-US" altLang="ko-KR" sz="1400" dirty="0"/>
          </a:p>
          <a:p>
            <a:pPr algn="ctr"/>
            <a:r>
              <a:rPr lang="en-US" altLang="ko-KR" sz="1400" dirty="0"/>
              <a:t>Color 1: #DB3A00</a:t>
            </a:r>
            <a:br>
              <a:rPr lang="en-US" altLang="ko-KR" sz="1400" dirty="0"/>
            </a:br>
            <a:r>
              <a:rPr lang="en-US" altLang="ko-KR" sz="1400" dirty="0"/>
              <a:t>Color 2: #000000</a:t>
            </a:r>
            <a:endParaRPr lang="ko-KR" altLang="en-US" sz="1400" dirty="0"/>
          </a:p>
        </p:txBody>
      </p:sp>
      <p:sp>
        <p:nvSpPr>
          <p:cNvPr id="12" name="말풍선: 사각형 11">
            <a:extLst>
              <a:ext uri="{FF2B5EF4-FFF2-40B4-BE49-F238E27FC236}">
                <a16:creationId xmlns:a16="http://schemas.microsoft.com/office/drawing/2014/main" id="{C504DD0D-F11B-4E7D-9F84-376D072B79BC}"/>
              </a:ext>
            </a:extLst>
          </p:cNvPr>
          <p:cNvSpPr/>
          <p:nvPr/>
        </p:nvSpPr>
        <p:spPr>
          <a:xfrm>
            <a:off x="4347708" y="5374605"/>
            <a:ext cx="1748292" cy="655557"/>
          </a:xfrm>
          <a:prstGeom prst="wedgeRectCallout">
            <a:avLst>
              <a:gd name="adj1" fmla="val 27879"/>
              <a:gd name="adj2" fmla="val 3280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이야기가 종료된 후 </a:t>
            </a:r>
            <a:endParaRPr lang="en-US" altLang="ko-KR" sz="1100" dirty="0"/>
          </a:p>
          <a:p>
            <a:pPr algn="ctr"/>
            <a:r>
              <a:rPr lang="ko-KR" altLang="en-US" sz="1100" dirty="0"/>
              <a:t>그동안의 선택했던</a:t>
            </a:r>
            <a:endParaRPr lang="en-US" altLang="ko-KR" sz="1100" dirty="0"/>
          </a:p>
          <a:p>
            <a:pPr algn="ctr"/>
            <a:r>
              <a:rPr lang="ko-KR" altLang="en-US" sz="1100" dirty="0"/>
              <a:t>선택지들을 동화책에 </a:t>
            </a:r>
            <a:endParaRPr lang="en-US" altLang="ko-KR" sz="1100" dirty="0"/>
          </a:p>
          <a:p>
            <a:pPr algn="ctr"/>
            <a:r>
              <a:rPr lang="ko-KR" altLang="en-US" sz="1100" dirty="0"/>
              <a:t>글로 표현</a:t>
            </a:r>
          </a:p>
        </p:txBody>
      </p:sp>
      <p:sp>
        <p:nvSpPr>
          <p:cNvPr id="8" name="말풍선: 사각형 7">
            <a:extLst>
              <a:ext uri="{FF2B5EF4-FFF2-40B4-BE49-F238E27FC236}">
                <a16:creationId xmlns:a16="http://schemas.microsoft.com/office/drawing/2014/main" id="{44F93F73-BD4B-409D-A55F-C0822570555E}"/>
              </a:ext>
            </a:extLst>
          </p:cNvPr>
          <p:cNvSpPr/>
          <p:nvPr/>
        </p:nvSpPr>
        <p:spPr>
          <a:xfrm>
            <a:off x="7784095" y="5415513"/>
            <a:ext cx="1748292" cy="707886"/>
          </a:xfrm>
          <a:prstGeom prst="wedgeRectCallout">
            <a:avLst>
              <a:gd name="adj1" fmla="val -32829"/>
              <a:gd name="adj2" fmla="val -9112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애니메이션</a:t>
            </a:r>
            <a:br>
              <a:rPr lang="en-US" altLang="ko-KR" sz="1200" dirty="0"/>
            </a:br>
            <a:r>
              <a:rPr lang="en-US" altLang="ko-KR" sz="1200" dirty="0"/>
              <a:t>Book Rigger </a:t>
            </a:r>
            <a:r>
              <a:rPr lang="ko-KR" altLang="en-US" sz="1200" dirty="0"/>
              <a:t>사용</a:t>
            </a:r>
            <a:br>
              <a:rPr lang="en-US" altLang="ko-KR" sz="1200" dirty="0"/>
            </a:br>
            <a:r>
              <a:rPr lang="ko-KR" altLang="en-US" sz="1200" dirty="0"/>
              <a:t>메모 링크 참조</a:t>
            </a:r>
          </a:p>
        </p:txBody>
      </p:sp>
    </p:spTree>
    <p:extLst>
      <p:ext uri="{BB962C8B-B14F-4D97-AF65-F5344CB8AC3E}">
        <p14:creationId xmlns:p14="http://schemas.microsoft.com/office/powerpoint/2010/main" val="39386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EFAA7CCC-8DA5-48D2-ACC5-B5ECA1515E4D}"/>
              </a:ext>
            </a:extLst>
          </p:cNvPr>
          <p:cNvSpPr/>
          <p:nvPr/>
        </p:nvSpPr>
        <p:spPr>
          <a:xfrm>
            <a:off x="2998573" y="1878227"/>
            <a:ext cx="6071286" cy="372350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D0EAC224-B369-4B29-B528-F15E270F28E0}"/>
              </a:ext>
            </a:extLst>
          </p:cNvPr>
          <p:cNvSpPr>
            <a:spLocks noGrp="1"/>
          </p:cNvSpPr>
          <p:nvPr>
            <p:ph type="title"/>
          </p:nvPr>
        </p:nvSpPr>
        <p:spPr/>
        <p:txBody>
          <a:bodyPr/>
          <a:lstStyle/>
          <a:p>
            <a:r>
              <a:rPr lang="ko-KR" altLang="en-US" dirty="0"/>
              <a:t>스토리 주인공 선택</a:t>
            </a:r>
          </a:p>
        </p:txBody>
      </p:sp>
      <p:pic>
        <p:nvPicPr>
          <p:cNvPr id="9" name="내용 개체 틀 8" descr="모니터, 전자기기이(가) 표시된 사진&#10;&#10;매우 높은 신뢰도로 생성된 설명">
            <a:extLst>
              <a:ext uri="{FF2B5EF4-FFF2-40B4-BE49-F238E27FC236}">
                <a16:creationId xmlns:a16="http://schemas.microsoft.com/office/drawing/2014/main" id="{0C3E6CA0-E470-460D-9037-31C1D23935B8}"/>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rot="16200000">
            <a:off x="4031288" y="286830"/>
            <a:ext cx="4129424" cy="6937140"/>
          </a:xfrm>
          <a:prstGeom prst="rect">
            <a:avLst/>
          </a:prstGeom>
          <a:ln>
            <a:noFill/>
          </a:ln>
          <a:effectLst>
            <a:outerShdw blurRad="190500" algn="tl" rotWithShape="0">
              <a:srgbClr val="000000">
                <a:alpha val="70000"/>
              </a:srgbClr>
            </a:outerShdw>
          </a:effectLst>
        </p:spPr>
      </p:pic>
      <p:sp>
        <p:nvSpPr>
          <p:cNvPr id="11" name="사각형: 둥근 모서리 10">
            <a:extLst>
              <a:ext uri="{FF2B5EF4-FFF2-40B4-BE49-F238E27FC236}">
                <a16:creationId xmlns:a16="http://schemas.microsoft.com/office/drawing/2014/main" id="{10BE805D-CF3F-43AE-A93C-52D013F1594D}"/>
              </a:ext>
            </a:extLst>
          </p:cNvPr>
          <p:cNvSpPr/>
          <p:nvPr/>
        </p:nvSpPr>
        <p:spPr>
          <a:xfrm>
            <a:off x="3558746" y="2710249"/>
            <a:ext cx="2199503" cy="2199503"/>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9AEB4481-7116-4034-B00B-6E6664E2850C}"/>
              </a:ext>
            </a:extLst>
          </p:cNvPr>
          <p:cNvSpPr/>
          <p:nvPr/>
        </p:nvSpPr>
        <p:spPr>
          <a:xfrm>
            <a:off x="6433753" y="2710248"/>
            <a:ext cx="2199503" cy="2199503"/>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9EB11230-DE6B-4E54-B5F1-396443E220E5}"/>
              </a:ext>
            </a:extLst>
          </p:cNvPr>
          <p:cNvSpPr/>
          <p:nvPr/>
        </p:nvSpPr>
        <p:spPr>
          <a:xfrm>
            <a:off x="3682314" y="2833817"/>
            <a:ext cx="1944130" cy="1944130"/>
          </a:xfrm>
          <a:prstGeom prst="round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D120F33C-10F5-4C40-AADC-EB0E3DB1C0F7}"/>
              </a:ext>
            </a:extLst>
          </p:cNvPr>
          <p:cNvSpPr/>
          <p:nvPr/>
        </p:nvSpPr>
        <p:spPr>
          <a:xfrm>
            <a:off x="6561439" y="2838016"/>
            <a:ext cx="1944130" cy="194413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a:extLst>
              <a:ext uri="{FF2B5EF4-FFF2-40B4-BE49-F238E27FC236}">
                <a16:creationId xmlns:a16="http://schemas.microsoft.com/office/drawing/2014/main" id="{5A243E84-8549-45F1-8C4B-AB7907E19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711" y="2218077"/>
            <a:ext cx="2323070" cy="1161535"/>
          </a:xfrm>
          <a:prstGeom prst="rect">
            <a:avLst/>
          </a:prstGeom>
        </p:spPr>
      </p:pic>
      <p:pic>
        <p:nvPicPr>
          <p:cNvPr id="18" name="그림 17">
            <a:extLst>
              <a:ext uri="{FF2B5EF4-FFF2-40B4-BE49-F238E27FC236}">
                <a16:creationId xmlns:a16="http://schemas.microsoft.com/office/drawing/2014/main" id="{F507805B-9D07-4F45-A7B7-47D63AD3F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614984" y="2218078"/>
            <a:ext cx="2323070" cy="1161535"/>
          </a:xfrm>
          <a:prstGeom prst="rect">
            <a:avLst/>
          </a:prstGeom>
        </p:spPr>
      </p:pic>
      <p:pic>
        <p:nvPicPr>
          <p:cNvPr id="36" name="그림 35" descr="실내, 쥐고있는이(가) 표시된 사진&#10;&#10;높은 신뢰도로 생성된 설명">
            <a:extLst>
              <a:ext uri="{FF2B5EF4-FFF2-40B4-BE49-F238E27FC236}">
                <a16:creationId xmlns:a16="http://schemas.microsoft.com/office/drawing/2014/main" id="{AE2A8505-27A4-4B36-8E6F-9E19347F7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3237" y="2836952"/>
            <a:ext cx="2000278" cy="2000278"/>
          </a:xfrm>
          <a:prstGeom prst="rect">
            <a:avLst/>
          </a:prstGeom>
        </p:spPr>
      </p:pic>
      <p:pic>
        <p:nvPicPr>
          <p:cNvPr id="24" name="그림 23" descr="꽃, 식물이(가) 표시된 사진&#10;&#10;높은 신뢰도로 생성된 설명">
            <a:extLst>
              <a:ext uri="{FF2B5EF4-FFF2-40B4-BE49-F238E27FC236}">
                <a16:creationId xmlns:a16="http://schemas.microsoft.com/office/drawing/2014/main" id="{F5E3E9C8-48A4-4EE9-A43D-4DDE033B23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0849" y="2710247"/>
            <a:ext cx="2227060" cy="2186265"/>
          </a:xfrm>
          <a:prstGeom prst="rect">
            <a:avLst/>
          </a:prstGeom>
        </p:spPr>
      </p:pic>
      <p:pic>
        <p:nvPicPr>
          <p:cNvPr id="34" name="그림 33" descr="인형, 장난감이(가) 표시된 사진&#10;&#10;높은 신뢰도로 생성된 설명">
            <a:extLst>
              <a:ext uri="{FF2B5EF4-FFF2-40B4-BE49-F238E27FC236}">
                <a16:creationId xmlns:a16="http://schemas.microsoft.com/office/drawing/2014/main" id="{8D12E201-177B-4D14-8579-26D008FE51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3221" y="2868208"/>
            <a:ext cx="1828801" cy="1910555"/>
          </a:xfrm>
          <a:prstGeom prst="rect">
            <a:avLst/>
          </a:prstGeom>
        </p:spPr>
      </p:pic>
      <p:pic>
        <p:nvPicPr>
          <p:cNvPr id="27" name="그림 26" descr="꽃, 꽃병, 꽃다발, 식물이(가) 표시된 사진&#10;&#10;매우 높은 신뢰도로 생성된 설명">
            <a:extLst>
              <a:ext uri="{FF2B5EF4-FFF2-40B4-BE49-F238E27FC236}">
                <a16:creationId xmlns:a16="http://schemas.microsoft.com/office/drawing/2014/main" id="{B6437A5F-66FF-4534-BCC2-B2859F991F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4093" y="2687349"/>
            <a:ext cx="2209163" cy="2209163"/>
          </a:xfrm>
          <a:prstGeom prst="rect">
            <a:avLst/>
          </a:prstGeom>
        </p:spPr>
      </p:pic>
      <p:pic>
        <p:nvPicPr>
          <p:cNvPr id="28" name="그림 27">
            <a:extLst>
              <a:ext uri="{FF2B5EF4-FFF2-40B4-BE49-F238E27FC236}">
                <a16:creationId xmlns:a16="http://schemas.microsoft.com/office/drawing/2014/main" id="{8FEC9309-5A54-41B2-8C95-AB06C3F3A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441982" y="4243212"/>
            <a:ext cx="2760240" cy="1161535"/>
          </a:xfrm>
          <a:prstGeom prst="rect">
            <a:avLst/>
          </a:prstGeom>
        </p:spPr>
      </p:pic>
      <p:pic>
        <p:nvPicPr>
          <p:cNvPr id="30" name="그림 29">
            <a:extLst>
              <a:ext uri="{FF2B5EF4-FFF2-40B4-BE49-F238E27FC236}">
                <a16:creationId xmlns:a16="http://schemas.microsoft.com/office/drawing/2014/main" id="{8428DAA3-BB05-4F95-A972-1BC0983E9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6149683" y="4243211"/>
            <a:ext cx="2323070" cy="1161535"/>
          </a:xfrm>
          <a:prstGeom prst="rect">
            <a:avLst/>
          </a:prstGeom>
        </p:spPr>
      </p:pic>
      <p:sp>
        <p:nvSpPr>
          <p:cNvPr id="32" name="사각형: 둥근 모서리 31">
            <a:extLst>
              <a:ext uri="{FF2B5EF4-FFF2-40B4-BE49-F238E27FC236}">
                <a16:creationId xmlns:a16="http://schemas.microsoft.com/office/drawing/2014/main" id="{E952EA12-3B66-46C5-8DC7-85A76D1EBFF9}"/>
              </a:ext>
            </a:extLst>
          </p:cNvPr>
          <p:cNvSpPr/>
          <p:nvPr/>
        </p:nvSpPr>
        <p:spPr>
          <a:xfrm>
            <a:off x="5119814" y="2237055"/>
            <a:ext cx="1828801" cy="297321"/>
          </a:xfrm>
          <a:prstGeom prst="roundRect">
            <a:avLst/>
          </a:prstGeom>
          <a:solidFill>
            <a:schemeClr val="tx1"/>
          </a:solidFill>
          <a:ln w="38100">
            <a:solidFill>
              <a:schemeClr val="accent1">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ko-KR" altLang="en-US" b="1" dirty="0">
                <a:solidFill>
                  <a:schemeClr val="bg1"/>
                </a:solidFill>
              </a:rPr>
              <a:t>주인공 선택</a:t>
            </a:r>
          </a:p>
        </p:txBody>
      </p:sp>
      <p:sp>
        <p:nvSpPr>
          <p:cNvPr id="38" name="사각형: 둥근 모서리 37">
            <a:extLst>
              <a:ext uri="{FF2B5EF4-FFF2-40B4-BE49-F238E27FC236}">
                <a16:creationId xmlns:a16="http://schemas.microsoft.com/office/drawing/2014/main" id="{22F73E5E-47B5-42E7-8097-7FCDE0D1549D}"/>
              </a:ext>
            </a:extLst>
          </p:cNvPr>
          <p:cNvSpPr/>
          <p:nvPr/>
        </p:nvSpPr>
        <p:spPr>
          <a:xfrm>
            <a:off x="3729553" y="4732856"/>
            <a:ext cx="1828801" cy="297321"/>
          </a:xfrm>
          <a:prstGeom prst="roundRect">
            <a:avLst/>
          </a:prstGeom>
          <a:solidFill>
            <a:srgbClr val="FFF2CC"/>
          </a:solidFill>
          <a:ln w="19050">
            <a:solidFill>
              <a:srgbClr val="2F5597"/>
            </a:solidFill>
            <a:prstDash val="solid"/>
          </a:ln>
        </p:spPr>
        <p:style>
          <a:lnRef idx="0">
            <a:schemeClr val="accent6"/>
          </a:lnRef>
          <a:fillRef idx="3">
            <a:schemeClr val="accent6"/>
          </a:fillRef>
          <a:effectRef idx="3">
            <a:schemeClr val="accent6"/>
          </a:effectRef>
          <a:fontRef idx="minor">
            <a:schemeClr val="lt1"/>
          </a:fontRef>
        </p:style>
        <p:txBody>
          <a:bodyPr rtlCol="0" anchor="ctr"/>
          <a:lstStyle/>
          <a:p>
            <a:pPr algn="ctr"/>
            <a:r>
              <a:rPr lang="ko-KR" altLang="en-US" b="1" dirty="0">
                <a:solidFill>
                  <a:schemeClr val="tx1"/>
                </a:solidFill>
              </a:rPr>
              <a:t>토끼</a:t>
            </a:r>
          </a:p>
        </p:txBody>
      </p:sp>
      <p:sp>
        <p:nvSpPr>
          <p:cNvPr id="40" name="사각형: 둥근 모서리 39">
            <a:extLst>
              <a:ext uri="{FF2B5EF4-FFF2-40B4-BE49-F238E27FC236}">
                <a16:creationId xmlns:a16="http://schemas.microsoft.com/office/drawing/2014/main" id="{74541386-32BA-4B60-A2EE-5E7A69A2261C}"/>
              </a:ext>
            </a:extLst>
          </p:cNvPr>
          <p:cNvSpPr/>
          <p:nvPr/>
        </p:nvSpPr>
        <p:spPr>
          <a:xfrm>
            <a:off x="6623604" y="4740205"/>
            <a:ext cx="1828801" cy="297321"/>
          </a:xfrm>
          <a:prstGeom prst="roundRect">
            <a:avLst/>
          </a:prstGeom>
          <a:solidFill>
            <a:srgbClr val="FFF2CC"/>
          </a:solidFill>
          <a:ln>
            <a:solidFill>
              <a:schemeClr val="accent1">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ko-KR" altLang="en-US" b="1" dirty="0">
                <a:solidFill>
                  <a:schemeClr val="tx1"/>
                </a:solidFill>
              </a:rPr>
              <a:t>거북이</a:t>
            </a:r>
          </a:p>
        </p:txBody>
      </p:sp>
      <p:sp>
        <p:nvSpPr>
          <p:cNvPr id="41" name="말풍선: 사각형 40">
            <a:extLst>
              <a:ext uri="{FF2B5EF4-FFF2-40B4-BE49-F238E27FC236}">
                <a16:creationId xmlns:a16="http://schemas.microsoft.com/office/drawing/2014/main" id="{FC75E858-B40C-4713-9FB2-2F641C9F3351}"/>
              </a:ext>
            </a:extLst>
          </p:cNvPr>
          <p:cNvSpPr/>
          <p:nvPr/>
        </p:nvSpPr>
        <p:spPr>
          <a:xfrm>
            <a:off x="6034214" y="1366467"/>
            <a:ext cx="1748292" cy="616976"/>
          </a:xfrm>
          <a:prstGeom prst="wedgeRectCallout">
            <a:avLst>
              <a:gd name="adj1" fmla="val -31724"/>
              <a:gd name="adj2" fmla="val 9556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 LAYERS</a:t>
            </a:r>
            <a:br>
              <a:rPr lang="en-US" altLang="ko-KR" dirty="0"/>
            </a:br>
            <a:r>
              <a:rPr lang="en-US" altLang="ko-KR" sz="1200" dirty="0"/>
              <a:t>1 LAYER: #231EB7</a:t>
            </a:r>
            <a:br>
              <a:rPr lang="en-US" altLang="ko-KR" sz="1200" dirty="0"/>
            </a:br>
            <a:r>
              <a:rPr lang="en-US" altLang="ko-KR" sz="1200" dirty="0"/>
              <a:t>2 LAYER: #000000</a:t>
            </a:r>
            <a:endParaRPr lang="ko-KR" altLang="en-US" dirty="0"/>
          </a:p>
        </p:txBody>
      </p:sp>
      <p:sp>
        <p:nvSpPr>
          <p:cNvPr id="43" name="말풍선: 사각형 42">
            <a:extLst>
              <a:ext uri="{FF2B5EF4-FFF2-40B4-BE49-F238E27FC236}">
                <a16:creationId xmlns:a16="http://schemas.microsoft.com/office/drawing/2014/main" id="{4C06335D-A1F3-4B2E-813F-6A4652AF009B}"/>
              </a:ext>
            </a:extLst>
          </p:cNvPr>
          <p:cNvSpPr/>
          <p:nvPr/>
        </p:nvSpPr>
        <p:spPr>
          <a:xfrm>
            <a:off x="1582023" y="2911594"/>
            <a:ext cx="1748292" cy="655557"/>
          </a:xfrm>
          <a:prstGeom prst="wedgeRectCallout">
            <a:avLst>
              <a:gd name="adj1" fmla="val 67324"/>
              <a:gd name="adj2" fmla="val 2669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 LAYERS</a:t>
            </a:r>
            <a:br>
              <a:rPr lang="en-US" altLang="ko-KR" dirty="0"/>
            </a:br>
            <a:r>
              <a:rPr lang="en-US" altLang="ko-KR" sz="1200" dirty="0"/>
              <a:t>1 LAYER: #484848</a:t>
            </a:r>
            <a:br>
              <a:rPr lang="en-US" altLang="ko-KR" sz="1200" dirty="0"/>
            </a:br>
            <a:r>
              <a:rPr lang="en-US" altLang="ko-KR" sz="1050" dirty="0"/>
              <a:t>2 LAYER: #242424</a:t>
            </a:r>
            <a:endParaRPr lang="ko-KR" altLang="en-US" dirty="0"/>
          </a:p>
        </p:txBody>
      </p:sp>
      <p:sp>
        <p:nvSpPr>
          <p:cNvPr id="44" name="말풍선: 사각형 43">
            <a:extLst>
              <a:ext uri="{FF2B5EF4-FFF2-40B4-BE49-F238E27FC236}">
                <a16:creationId xmlns:a16="http://schemas.microsoft.com/office/drawing/2014/main" id="{D6D6F20B-E9C4-4C89-B05B-64C9128B3128}"/>
              </a:ext>
            </a:extLst>
          </p:cNvPr>
          <p:cNvSpPr/>
          <p:nvPr/>
        </p:nvSpPr>
        <p:spPr>
          <a:xfrm>
            <a:off x="2626496" y="5139679"/>
            <a:ext cx="1748292" cy="655557"/>
          </a:xfrm>
          <a:prstGeom prst="wedgeRectCallout">
            <a:avLst>
              <a:gd name="adj1" fmla="val 31366"/>
              <a:gd name="adj2" fmla="val -8082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 LAYERS</a:t>
            </a:r>
            <a:br>
              <a:rPr lang="en-US" altLang="ko-KR" dirty="0"/>
            </a:br>
            <a:r>
              <a:rPr lang="en-US" altLang="ko-KR" sz="1200" dirty="0"/>
              <a:t>1 LAYER: #0000B7</a:t>
            </a:r>
            <a:br>
              <a:rPr lang="en-US" altLang="ko-KR" sz="1200" dirty="0"/>
            </a:br>
            <a:r>
              <a:rPr lang="en-US" altLang="ko-KR" sz="1050" dirty="0"/>
              <a:t>2 LAYER: #FAF4C0</a:t>
            </a:r>
            <a:endParaRPr lang="ko-KR" altLang="en-US" dirty="0"/>
          </a:p>
        </p:txBody>
      </p:sp>
    </p:spTree>
    <p:extLst>
      <p:ext uri="{BB962C8B-B14F-4D97-AF65-F5344CB8AC3E}">
        <p14:creationId xmlns:p14="http://schemas.microsoft.com/office/powerpoint/2010/main" val="260102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2A5F87-F33B-4EB3-8E21-C6CE91614EE3}"/>
              </a:ext>
            </a:extLst>
          </p:cNvPr>
          <p:cNvSpPr>
            <a:spLocks noGrp="1"/>
          </p:cNvSpPr>
          <p:nvPr>
            <p:ph type="title"/>
          </p:nvPr>
        </p:nvSpPr>
        <p:spPr>
          <a:xfrm>
            <a:off x="838200" y="365125"/>
            <a:ext cx="10515600" cy="1325563"/>
          </a:xfrm>
        </p:spPr>
        <p:txBody>
          <a:bodyPr/>
          <a:lstStyle/>
          <a:p>
            <a:r>
              <a:rPr lang="ko-KR" altLang="en-US"/>
              <a:t>최초 화면 </a:t>
            </a:r>
            <a:r>
              <a:rPr lang="en-US" altLang="ko-KR"/>
              <a:t>UI</a:t>
            </a:r>
            <a:endParaRPr lang="ko-KR" altLang="en-US" dirty="0"/>
          </a:p>
        </p:txBody>
      </p:sp>
      <p:pic>
        <p:nvPicPr>
          <p:cNvPr id="6" name="내용 개체 틀 8" descr="모니터, 전자기기이(가) 표시된 사진&#10;&#10;매우 높은 신뢰도로 생성된 설명">
            <a:extLst>
              <a:ext uri="{FF2B5EF4-FFF2-40B4-BE49-F238E27FC236}">
                <a16:creationId xmlns:a16="http://schemas.microsoft.com/office/drawing/2014/main" id="{644D5018-40F1-405D-863E-093003B032E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6200000">
            <a:off x="4031288" y="286830"/>
            <a:ext cx="4129424" cy="69371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429412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TM03457485[[fn=그물]]</Template>
  <TotalTime>2126</TotalTime>
  <Words>183</Words>
  <Application>Microsoft Office PowerPoint</Application>
  <PresentationFormat>와이드스크린</PresentationFormat>
  <Paragraphs>49</Paragraphs>
  <Slides>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7</vt:i4>
      </vt:variant>
    </vt:vector>
  </HeadingPairs>
  <TitlesOfParts>
    <vt:vector size="10" baseType="lpstr">
      <vt:lpstr>맑은 고딕</vt:lpstr>
      <vt:lpstr>Arial</vt:lpstr>
      <vt:lpstr>Office 테마</vt:lpstr>
      <vt:lpstr>UI</vt:lpstr>
      <vt:lpstr>대화창</vt:lpstr>
      <vt:lpstr>선택지문</vt:lpstr>
      <vt:lpstr>선택지문_press </vt:lpstr>
      <vt:lpstr>이야기 종료 후 선택지 정리</vt:lpstr>
      <vt:lpstr>스토리 주인공 선택</vt:lpstr>
      <vt:lpstr>최초 화면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dc:title>
  <dc:creator>park</dc:creator>
  <cp:lastModifiedBy>병근</cp:lastModifiedBy>
  <cp:revision>44</cp:revision>
  <dcterms:created xsi:type="dcterms:W3CDTF">2018-08-01T07:50:45Z</dcterms:created>
  <dcterms:modified xsi:type="dcterms:W3CDTF">2018-08-13T09:10:52Z</dcterms:modified>
</cp:coreProperties>
</file>