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65" r:id="rId9"/>
    <p:sldId id="269" r:id="rId10"/>
    <p:sldId id="271" r:id="rId11"/>
    <p:sldId id="272" r:id="rId12"/>
    <p:sldId id="273" r:id="rId13"/>
    <p:sldId id="267" r:id="rId14"/>
    <p:sldId id="268" r:id="rId15"/>
    <p:sldId id="270" r:id="rId16"/>
    <p:sldId id="274" r:id="rId17"/>
    <p:sldId id="275" r:id="rId18"/>
    <p:sldId id="276" r:id="rId19"/>
    <p:sldId id="257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1101" autoAdjust="0"/>
  </p:normalViewPr>
  <p:slideViewPr>
    <p:cSldViewPr showGuides="1">
      <p:cViewPr varScale="1">
        <p:scale>
          <a:sx n="85" d="100"/>
          <a:sy n="85" d="100"/>
        </p:scale>
        <p:origin x="7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C57B5-92C4-493D-815C-8B45256D7A6A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699CA-AF2F-472B-96F9-1CBBD54D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https://www.youtube.com/watch?v=DmaKBLlsFwg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아빠가 읽어주는 동화책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ㅣ인기동화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699CA-AF2F-472B-96F9-1CBBD54DF2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9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https://www.youtube.com/watch?v=DmaKBLlsFwg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아빠가 읽어주는 동화책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ㅣ인기동화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699CA-AF2F-472B-96F9-1CBBD54DF2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9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https://www.youtube.com/watch?v=DmaKBLlsFwg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아빠가 읽어주는 동화책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ㅣ인기동화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699CA-AF2F-472B-96F9-1CBBD54DF2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C20E-B7B9-4601-B4DF-42374F6C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40528-FFA2-4581-BB14-DBCEE8D1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BBD73-1EC3-444B-A956-42FC1EA1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5948-3769-4E82-A326-2C523F9C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D6778-AB35-45A7-A6B8-60BF6DB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A326-9D15-4303-ACFD-B4FFB33A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E6C00-7BF0-4DF2-B9EE-03562265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612E8-0190-42DE-83D5-B056634F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E7482-9091-40AD-8CBC-ABC48BF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949C6-497C-47BF-800A-13E3917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44DBC7-97DE-41A6-9C77-D01F03E8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9E658-BF53-4377-A0F3-FEF09D24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2EEBC-163E-4EF0-9E9B-5C18F528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60652-636D-4926-A5F3-CE202E36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870F-C36C-426A-8619-A2801B40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8B27-1BED-46D6-B717-C930C1A3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104FD-8F22-474C-A103-C980DD98E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7AE49-3738-4792-A35F-1C2ECD8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DBAF-D961-4CF5-8F2B-7A57EA6E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DBF46-B985-49AB-99BE-27980D09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422FB-BBA6-4A9A-92C8-0578F6880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25205-132B-4196-9D8E-F207A6F9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16364-8CBB-4DB6-A2CF-0B237337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25D13-8F14-4740-8CD7-5A0008DA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97F78-B943-4F6F-8AAE-04D2402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054D0-2D26-428E-9C0E-8E5E8973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7422FB-BBA6-4A9A-92C8-0578F6880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AD50-D7B3-4FEF-A4CC-DE2EA9E8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C6279-7DA3-4ED5-9A91-C8D8C011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5131-C843-4AFB-8D1D-345FEF11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C3E10-2C7F-4C71-BE65-1850A28E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17426-D77F-487B-9B1B-08FBE51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DFBDC-83A8-4E10-A628-D28D4D9C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B2F0-98C3-4BD5-93FF-E79A4F0C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9B05D-43EF-416F-ADA9-8E42D515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C8BF8-394F-4FDF-A95A-B8E46E95B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6EC0F-3FF1-4915-99E4-FD51BBEA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BA3FB-821D-4DB7-A77A-9285BE019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AC8256-B8E1-49FC-8935-B95997C2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84BF8-2DE1-49E7-8DBB-70267F3B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F6E70-9FD9-481D-8D44-C446F29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2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76DC-EB23-48DA-9CEE-22F8FD8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E0F02-C93C-4A72-A0CC-76F48902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32C1-4F55-4C4B-8E57-6B983A9E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F4330-502C-49D1-8747-795FF6CF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3CE35-BD94-4B52-A5D8-9236A824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8D393-8D32-4FC5-868D-3A2E64B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4EDFA-F81A-47B2-BEC2-307A580A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0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C305-88D0-401B-BA49-3787663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CD0F0-D32A-4ABF-866E-FFF6A173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2E151-5B43-4A26-91AC-4122E89F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BF14F-161B-412C-8391-57483C8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1F16D-DE36-4B0F-91D5-4EFE919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1AE55-D983-4395-9AE7-FFC03F6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3A1D0-ED45-43EE-A9CC-9AF23D6C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C1310-07A0-4F37-9CD8-C387A621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0D958-914C-4670-92D9-888DDA09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48DB7-B29F-4963-AD64-FB61BCE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EAAE9-40E2-4CDC-B11B-226AA70F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59D96-612C-4F5E-AC02-6D3DFF86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21DF458-E3AA-4FB0-90F1-63C2BD0AB250}"/>
              </a:ext>
            </a:extLst>
          </p:cNvPr>
          <p:cNvSpPr/>
          <p:nvPr userDrawn="1"/>
        </p:nvSpPr>
        <p:spPr>
          <a:xfrm>
            <a:off x="-24000" y="0"/>
            <a:ext cx="12216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B508C-0734-4106-91AB-062382CE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1F2E6-98E9-4290-9AAD-709F16DA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15BCE-AC5D-4543-A634-4203AF51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34DB2-5EE5-434F-9E2E-C8C2F6A29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6DB45-7D25-4433-B378-2588E981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7422FB-BBA6-4A9A-92C8-0578F6880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책">
            <a:extLst>
              <a:ext uri="{FF2B5EF4-FFF2-40B4-BE49-F238E27FC236}">
                <a16:creationId xmlns:a16="http://schemas.microsoft.com/office/drawing/2014/main" id="{2EF32796-2538-4401-BB58-87A72EB0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A745DC-ED0D-48BD-A85D-9EF142C6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dirty="0" err="1"/>
              <a:t>배우미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12600-8786-4A1D-A24B-9BFE9584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/>
              <a:t>AR </a:t>
            </a:r>
            <a:r>
              <a:rPr lang="ko-KR" altLang="en-US" sz="2000"/>
              <a:t>인터랙티브 동화책</a:t>
            </a:r>
          </a:p>
        </p:txBody>
      </p:sp>
    </p:spTree>
    <p:extLst>
      <p:ext uri="{BB962C8B-B14F-4D97-AF65-F5344CB8AC3E}">
        <p14:creationId xmlns:p14="http://schemas.microsoft.com/office/powerpoint/2010/main" val="336613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연관된 자료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9417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36286" y="1628966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57E5F7-82A9-41D3-9563-1A871B11C601}"/>
              </a:ext>
            </a:extLst>
          </p:cNvPr>
          <p:cNvSpPr/>
          <p:nvPr/>
        </p:nvSpPr>
        <p:spPr>
          <a:xfrm>
            <a:off x="5151395" y="2083436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524CBAC5-7772-40F0-A3FB-4F8B50000511}"/>
              </a:ext>
            </a:extLst>
          </p:cNvPr>
          <p:cNvSpPr/>
          <p:nvPr/>
        </p:nvSpPr>
        <p:spPr>
          <a:xfrm>
            <a:off x="4906999" y="3431046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1E27-DB77-4A05-BF7C-043EB3237076}"/>
              </a:ext>
            </a:extLst>
          </p:cNvPr>
          <p:cNvSpPr txBox="1"/>
          <p:nvPr/>
        </p:nvSpPr>
        <p:spPr>
          <a:xfrm>
            <a:off x="8691489" y="3448589"/>
            <a:ext cx="111795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924CB-674A-4C9A-9C6F-EFF2E98892D9}"/>
              </a:ext>
            </a:extLst>
          </p:cNvPr>
          <p:cNvSpPr txBox="1"/>
          <p:nvPr/>
        </p:nvSpPr>
        <p:spPr>
          <a:xfrm>
            <a:off x="8691489" y="2200306"/>
            <a:ext cx="871994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517C0E1-24C3-4DE9-8444-DCE111EC3ED9}"/>
              </a:ext>
            </a:extLst>
          </p:cNvPr>
          <p:cNvSpPr/>
          <p:nvPr/>
        </p:nvSpPr>
        <p:spPr>
          <a:xfrm>
            <a:off x="6024955" y="3418999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연관된 자료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434A4C0E-0574-4CBF-9B49-07F3E88C7525}"/>
              </a:ext>
            </a:extLst>
          </p:cNvPr>
          <p:cNvSpPr/>
          <p:nvPr/>
        </p:nvSpPr>
        <p:spPr>
          <a:xfrm>
            <a:off x="7142911" y="3418999"/>
            <a:ext cx="1094969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92579D-AE6B-4B09-84D7-DDE491E5DA2C}"/>
              </a:ext>
            </a:extLst>
          </p:cNvPr>
          <p:cNvSpPr/>
          <p:nvPr/>
        </p:nvSpPr>
        <p:spPr>
          <a:xfrm>
            <a:off x="6769791" y="2081797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9B446B-06FF-44AB-A25E-3FFAAC16EAE3}"/>
              </a:ext>
            </a:extLst>
          </p:cNvPr>
          <p:cNvSpPr/>
          <p:nvPr/>
        </p:nvSpPr>
        <p:spPr>
          <a:xfrm>
            <a:off x="5974684" y="2066293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F75251DA-E8C5-4A72-B944-1C07B2DE7BCA}"/>
              </a:ext>
            </a:extLst>
          </p:cNvPr>
          <p:cNvSpPr/>
          <p:nvPr/>
        </p:nvSpPr>
        <p:spPr>
          <a:xfrm>
            <a:off x="5151395" y="3969000"/>
            <a:ext cx="1117956" cy="8319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br>
              <a:rPr lang="en-US" altLang="ko-KR" dirty="0"/>
            </a:br>
            <a:r>
              <a:rPr lang="ko-KR" altLang="en-US" dirty="0"/>
              <a:t>이미지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4384203E-861A-4ED9-A100-DB207908C0E0}"/>
              </a:ext>
            </a:extLst>
          </p:cNvPr>
          <p:cNvSpPr/>
          <p:nvPr/>
        </p:nvSpPr>
        <p:spPr>
          <a:xfrm>
            <a:off x="5151395" y="5004058"/>
            <a:ext cx="1117956" cy="8319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br>
              <a:rPr lang="en-US" altLang="ko-KR" dirty="0"/>
            </a:br>
            <a:r>
              <a:rPr lang="ko-KR" altLang="en-US" dirty="0"/>
              <a:t>이미지</a:t>
            </a: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D021D177-E192-42AF-91FF-E17D12104A4E}"/>
              </a:ext>
            </a:extLst>
          </p:cNvPr>
          <p:cNvSpPr/>
          <p:nvPr/>
        </p:nvSpPr>
        <p:spPr>
          <a:xfrm>
            <a:off x="6761918" y="3969000"/>
            <a:ext cx="1117956" cy="8319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br>
              <a:rPr lang="en-US" altLang="ko-KR" dirty="0"/>
            </a:br>
            <a:r>
              <a:rPr lang="ko-KR" altLang="en-US" dirty="0"/>
              <a:t>이미지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C4252D-065D-49BA-8F3B-816CEF8E80C4}"/>
              </a:ext>
            </a:extLst>
          </p:cNvPr>
          <p:cNvSpPr/>
          <p:nvPr/>
        </p:nvSpPr>
        <p:spPr>
          <a:xfrm>
            <a:off x="6761918" y="5004058"/>
            <a:ext cx="1117956" cy="8319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br>
              <a:rPr lang="en-US" altLang="ko-KR" dirty="0"/>
            </a:br>
            <a:r>
              <a:rPr lang="ko-KR" altLang="en-US" dirty="0"/>
              <a:t>이미지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76103" y="1561033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6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후기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9417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19424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72441" y="1600003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57E5F7-82A9-41D3-9563-1A871B11C601}"/>
              </a:ext>
            </a:extLst>
          </p:cNvPr>
          <p:cNvSpPr/>
          <p:nvPr/>
        </p:nvSpPr>
        <p:spPr>
          <a:xfrm>
            <a:off x="5151395" y="2083436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524CBAC5-7772-40F0-A3FB-4F8B50000511}"/>
              </a:ext>
            </a:extLst>
          </p:cNvPr>
          <p:cNvSpPr/>
          <p:nvPr/>
        </p:nvSpPr>
        <p:spPr>
          <a:xfrm>
            <a:off x="4906999" y="3431046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A649713F-6E82-4749-B2A5-8FB6C31DE7EF}"/>
              </a:ext>
            </a:extLst>
          </p:cNvPr>
          <p:cNvSpPr/>
          <p:nvPr/>
        </p:nvSpPr>
        <p:spPr>
          <a:xfrm>
            <a:off x="4910939" y="3979065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댓글 내용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1E27-DB77-4A05-BF7C-043EB3237076}"/>
              </a:ext>
            </a:extLst>
          </p:cNvPr>
          <p:cNvSpPr txBox="1"/>
          <p:nvPr/>
        </p:nvSpPr>
        <p:spPr>
          <a:xfrm>
            <a:off x="8691489" y="3448589"/>
            <a:ext cx="111795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924CB-674A-4C9A-9C6F-EFF2E98892D9}"/>
              </a:ext>
            </a:extLst>
          </p:cNvPr>
          <p:cNvSpPr txBox="1"/>
          <p:nvPr/>
        </p:nvSpPr>
        <p:spPr>
          <a:xfrm>
            <a:off x="8691489" y="2200306"/>
            <a:ext cx="871994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517C0E1-24C3-4DE9-8444-DCE111EC3ED9}"/>
              </a:ext>
            </a:extLst>
          </p:cNvPr>
          <p:cNvSpPr/>
          <p:nvPr/>
        </p:nvSpPr>
        <p:spPr>
          <a:xfrm>
            <a:off x="6024955" y="3418999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연관된 자료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434A4C0E-0574-4CBF-9B49-07F3E88C7525}"/>
              </a:ext>
            </a:extLst>
          </p:cNvPr>
          <p:cNvSpPr/>
          <p:nvPr/>
        </p:nvSpPr>
        <p:spPr>
          <a:xfrm>
            <a:off x="7142911" y="3418999"/>
            <a:ext cx="1094969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92579D-AE6B-4B09-84D7-DDE491E5DA2C}"/>
              </a:ext>
            </a:extLst>
          </p:cNvPr>
          <p:cNvSpPr/>
          <p:nvPr/>
        </p:nvSpPr>
        <p:spPr>
          <a:xfrm>
            <a:off x="6769791" y="2081797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9B446B-06FF-44AB-A25E-3FFAAC16EAE3}"/>
              </a:ext>
            </a:extLst>
          </p:cNvPr>
          <p:cNvSpPr/>
          <p:nvPr/>
        </p:nvSpPr>
        <p:spPr>
          <a:xfrm>
            <a:off x="5974684" y="2066293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4B59D8-3406-4BE8-98D8-98707662E688}"/>
              </a:ext>
            </a:extLst>
          </p:cNvPr>
          <p:cNvSpPr/>
          <p:nvPr/>
        </p:nvSpPr>
        <p:spPr>
          <a:xfrm>
            <a:off x="4769407" y="3777890"/>
            <a:ext cx="790533" cy="779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프로필 사진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18EC41F5-3CA2-4C07-BFB3-91724365A2BA}"/>
              </a:ext>
            </a:extLst>
          </p:cNvPr>
          <p:cNvSpPr/>
          <p:nvPr/>
        </p:nvSpPr>
        <p:spPr>
          <a:xfrm>
            <a:off x="4906999" y="5331167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구매 후 작성 가능한 댓글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F38CCA7-D4AB-4393-9F06-C8372F45CA0A}"/>
              </a:ext>
            </a:extLst>
          </p:cNvPr>
          <p:cNvSpPr/>
          <p:nvPr/>
        </p:nvSpPr>
        <p:spPr>
          <a:xfrm>
            <a:off x="4920958" y="4577479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댓글 내용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C5B3299-D55E-4DCE-AED1-DBDBFDC509DE}"/>
              </a:ext>
            </a:extLst>
          </p:cNvPr>
          <p:cNvSpPr/>
          <p:nvPr/>
        </p:nvSpPr>
        <p:spPr>
          <a:xfrm>
            <a:off x="4779426" y="4376304"/>
            <a:ext cx="790533" cy="779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프로필 사진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댓글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47BA3-B8CF-4C20-9C30-4B7064206015}"/>
              </a:ext>
            </a:extLst>
          </p:cNvPr>
          <p:cNvGrpSpPr/>
          <p:nvPr/>
        </p:nvGrpSpPr>
        <p:grpSpPr>
          <a:xfrm>
            <a:off x="1333825" y="1688993"/>
            <a:ext cx="3441960" cy="4528788"/>
            <a:chOff x="1250386" y="1758692"/>
            <a:chExt cx="3441960" cy="4528788"/>
          </a:xfrm>
        </p:grpSpPr>
        <p:pic>
          <p:nvPicPr>
            <p:cNvPr id="37" name="그림 36" descr="모니터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9003722-E6A3-4CA0-86C2-1DBC9042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86" y="1758692"/>
              <a:ext cx="3441960" cy="452878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21E72AB-399A-4DA2-B8CD-14648F667F7C}"/>
                </a:ext>
              </a:extLst>
            </p:cNvPr>
            <p:cNvSpPr/>
            <p:nvPr/>
          </p:nvSpPr>
          <p:spPr>
            <a:xfrm>
              <a:off x="1509499" y="2435475"/>
              <a:ext cx="2923732" cy="29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오디오 북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2C8C88B-F601-4E35-8DEC-F3E9BF332596}"/>
                </a:ext>
              </a:extLst>
            </p:cNvPr>
            <p:cNvSpPr/>
            <p:nvPr/>
          </p:nvSpPr>
          <p:spPr>
            <a:xfrm>
              <a:off x="1509499" y="2143345"/>
              <a:ext cx="2923732" cy="29213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F5FDCF-4920-4C44-BEE7-2E6887F833FA}"/>
                </a:ext>
              </a:extLst>
            </p:cNvPr>
            <p:cNvSpPr/>
            <p:nvPr/>
          </p:nvSpPr>
          <p:spPr>
            <a:xfrm>
              <a:off x="1509499" y="2727605"/>
              <a:ext cx="2923732" cy="323438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1" name="화살표: 왼쪽 40">
              <a:extLst>
                <a:ext uri="{FF2B5EF4-FFF2-40B4-BE49-F238E27FC236}">
                  <a16:creationId xmlns:a16="http://schemas.microsoft.com/office/drawing/2014/main" id="{33DC5FAB-BB38-4378-90B5-0C8CC7CC8F1F}"/>
                </a:ext>
              </a:extLst>
            </p:cNvPr>
            <p:cNvSpPr/>
            <p:nvPr/>
          </p:nvSpPr>
          <p:spPr>
            <a:xfrm>
              <a:off x="1509499" y="2427836"/>
              <a:ext cx="343517" cy="354828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B6C4C06-CE9E-4856-B8BF-0B138706F72A}"/>
                </a:ext>
              </a:extLst>
            </p:cNvPr>
            <p:cNvSpPr/>
            <p:nvPr/>
          </p:nvSpPr>
          <p:spPr>
            <a:xfrm>
              <a:off x="1817266" y="2820129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30A5C25-4401-4782-B371-FB3004033926}"/>
                </a:ext>
              </a:extLst>
            </p:cNvPr>
            <p:cNvSpPr/>
            <p:nvPr/>
          </p:nvSpPr>
          <p:spPr>
            <a:xfrm>
              <a:off x="3131643" y="2818799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9F6B625-801B-483F-B8C8-95A69CEAC4F7}"/>
                </a:ext>
              </a:extLst>
            </p:cNvPr>
            <p:cNvSpPr/>
            <p:nvPr/>
          </p:nvSpPr>
          <p:spPr>
            <a:xfrm>
              <a:off x="2485898" y="2806218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B161B2E-02DA-473A-B83C-A770E51A7943}"/>
              </a:ext>
            </a:extLst>
          </p:cNvPr>
          <p:cNvSpPr/>
          <p:nvPr/>
        </p:nvSpPr>
        <p:spPr>
          <a:xfrm>
            <a:off x="5496640" y="3499175"/>
            <a:ext cx="1234248" cy="900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ED276F0-B262-4850-B484-4B9867E2D5E5}"/>
              </a:ext>
            </a:extLst>
          </p:cNvPr>
          <p:cNvGrpSpPr/>
          <p:nvPr/>
        </p:nvGrpSpPr>
        <p:grpSpPr>
          <a:xfrm>
            <a:off x="7356000" y="1688993"/>
            <a:ext cx="3441960" cy="4528788"/>
            <a:chOff x="1250386" y="1758692"/>
            <a:chExt cx="3441960" cy="4528788"/>
          </a:xfrm>
        </p:grpSpPr>
        <p:pic>
          <p:nvPicPr>
            <p:cNvPr id="85" name="그림 84" descr="모니터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716F3C3-B2A1-4C7F-A002-950DACF0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86" y="1758692"/>
              <a:ext cx="3441960" cy="4528788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F19397B-0C53-462B-8B2B-E03EC9E61760}"/>
                </a:ext>
              </a:extLst>
            </p:cNvPr>
            <p:cNvSpPr/>
            <p:nvPr/>
          </p:nvSpPr>
          <p:spPr>
            <a:xfrm>
              <a:off x="1509499" y="2435475"/>
              <a:ext cx="2923732" cy="29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오디오 북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0ACAC0A-1748-47AD-A7D3-A5E3E82499C7}"/>
                </a:ext>
              </a:extLst>
            </p:cNvPr>
            <p:cNvSpPr/>
            <p:nvPr/>
          </p:nvSpPr>
          <p:spPr>
            <a:xfrm>
              <a:off x="1509499" y="2143345"/>
              <a:ext cx="2923732" cy="29213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76275F1-315A-45C4-BC92-CB97066B785A}"/>
                </a:ext>
              </a:extLst>
            </p:cNvPr>
            <p:cNvSpPr/>
            <p:nvPr/>
          </p:nvSpPr>
          <p:spPr>
            <a:xfrm>
              <a:off x="1509499" y="2727605"/>
              <a:ext cx="2923732" cy="323438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9" name="화살표: 왼쪽 88">
              <a:extLst>
                <a:ext uri="{FF2B5EF4-FFF2-40B4-BE49-F238E27FC236}">
                  <a16:creationId xmlns:a16="http://schemas.microsoft.com/office/drawing/2014/main" id="{ED97C3E6-F5D4-46C2-B06F-C6083ACE3938}"/>
                </a:ext>
              </a:extLst>
            </p:cNvPr>
            <p:cNvSpPr/>
            <p:nvPr/>
          </p:nvSpPr>
          <p:spPr>
            <a:xfrm>
              <a:off x="1509499" y="2427836"/>
              <a:ext cx="343517" cy="354828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5DF13DD-AE2B-46D2-B973-B2F33319EDF1}"/>
                </a:ext>
              </a:extLst>
            </p:cNvPr>
            <p:cNvSpPr/>
            <p:nvPr/>
          </p:nvSpPr>
          <p:spPr>
            <a:xfrm>
              <a:off x="1817266" y="2820129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0A6AF6E-D1D2-4C15-B67A-85D7B9B62D28}"/>
                </a:ext>
              </a:extLst>
            </p:cNvPr>
            <p:cNvSpPr/>
            <p:nvPr/>
          </p:nvSpPr>
          <p:spPr>
            <a:xfrm>
              <a:off x="3131643" y="2818799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87CA1D4-93EE-45FF-8A7D-453D3254E67D}"/>
                </a:ext>
              </a:extLst>
            </p:cNvPr>
            <p:cNvSpPr/>
            <p:nvPr/>
          </p:nvSpPr>
          <p:spPr>
            <a:xfrm>
              <a:off x="2485898" y="2806218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D771E25-B265-48BB-83ED-61E40A7BF06E}"/>
                </a:ext>
              </a:extLst>
            </p:cNvPr>
            <p:cNvSpPr/>
            <p:nvPr/>
          </p:nvSpPr>
          <p:spPr>
            <a:xfrm>
              <a:off x="1618780" y="3890121"/>
              <a:ext cx="2704888" cy="2034622"/>
            </a:xfrm>
            <a:prstGeom prst="foldedCorner">
              <a:avLst/>
            </a:prstGeom>
            <a:solidFill>
              <a:schemeClr val="tx2">
                <a:lumMod val="50000"/>
                <a:alpha val="8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작성 할 공간</a:t>
              </a:r>
              <a:br>
                <a:rPr lang="en-US" altLang="ko-KR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</a:br>
              <a:endPara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D86239AD-C8B9-4146-A133-19454F75FB88}"/>
              </a:ext>
            </a:extLst>
          </p:cNvPr>
          <p:cNvSpPr/>
          <p:nvPr/>
        </p:nvSpPr>
        <p:spPr>
          <a:xfrm>
            <a:off x="2004633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별: 꼭짓점 5개 102">
            <a:extLst>
              <a:ext uri="{FF2B5EF4-FFF2-40B4-BE49-F238E27FC236}">
                <a16:creationId xmlns:a16="http://schemas.microsoft.com/office/drawing/2014/main" id="{085409D3-2E38-48D2-AD40-675AD6C06751}"/>
              </a:ext>
            </a:extLst>
          </p:cNvPr>
          <p:cNvSpPr/>
          <p:nvPr/>
        </p:nvSpPr>
        <p:spPr>
          <a:xfrm>
            <a:off x="2437970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별: 꼭짓점 5개 103">
            <a:extLst>
              <a:ext uri="{FF2B5EF4-FFF2-40B4-BE49-F238E27FC236}">
                <a16:creationId xmlns:a16="http://schemas.microsoft.com/office/drawing/2014/main" id="{AE057F70-F7A6-4A09-A7D9-EA76A11B3E67}"/>
              </a:ext>
            </a:extLst>
          </p:cNvPr>
          <p:cNvSpPr/>
          <p:nvPr/>
        </p:nvSpPr>
        <p:spPr>
          <a:xfrm>
            <a:off x="2871307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별: 꼭짓점 5개 104">
            <a:extLst>
              <a:ext uri="{FF2B5EF4-FFF2-40B4-BE49-F238E27FC236}">
                <a16:creationId xmlns:a16="http://schemas.microsoft.com/office/drawing/2014/main" id="{A7ED5BA4-875C-4430-AAA7-1FB1EA1ACBC0}"/>
              </a:ext>
            </a:extLst>
          </p:cNvPr>
          <p:cNvSpPr/>
          <p:nvPr/>
        </p:nvSpPr>
        <p:spPr>
          <a:xfrm>
            <a:off x="3304644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별: 꼭짓점 5개 105">
            <a:extLst>
              <a:ext uri="{FF2B5EF4-FFF2-40B4-BE49-F238E27FC236}">
                <a16:creationId xmlns:a16="http://schemas.microsoft.com/office/drawing/2014/main" id="{97F2FE8D-9202-47CF-B970-48CB4103A0A8}"/>
              </a:ext>
            </a:extLst>
          </p:cNvPr>
          <p:cNvSpPr/>
          <p:nvPr/>
        </p:nvSpPr>
        <p:spPr>
          <a:xfrm>
            <a:off x="3737981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1D906-9279-421C-8137-E91D3CCF735E}"/>
              </a:ext>
            </a:extLst>
          </p:cNvPr>
          <p:cNvSpPr/>
          <p:nvPr/>
        </p:nvSpPr>
        <p:spPr>
          <a:xfrm>
            <a:off x="1981625" y="3981725"/>
            <a:ext cx="2150008" cy="4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 점 주기</a:t>
            </a:r>
          </a:p>
        </p:txBody>
      </p:sp>
    </p:spTree>
    <p:extLst>
      <p:ext uri="{BB962C8B-B14F-4D97-AF65-F5344CB8AC3E}">
        <p14:creationId xmlns:p14="http://schemas.microsoft.com/office/powerpoint/2010/main" val="116471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252799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252799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252799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7C0C94-F9AA-4332-A8C9-7802C8941356}"/>
              </a:ext>
            </a:extLst>
          </p:cNvPr>
          <p:cNvSpPr/>
          <p:nvPr/>
        </p:nvSpPr>
        <p:spPr>
          <a:xfrm>
            <a:off x="4522800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A9320-FB16-406A-BEF3-7BDE8820D0F0}"/>
              </a:ext>
            </a:extLst>
          </p:cNvPr>
          <p:cNvSpPr txBox="1"/>
          <p:nvPr/>
        </p:nvSpPr>
        <p:spPr>
          <a:xfrm>
            <a:off x="8171846" y="1272934"/>
            <a:ext cx="116415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209800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바로가기 메뉴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8CD2-BE23-4A06-AC31-00F94CAC31AD}"/>
              </a:ext>
            </a:extLst>
          </p:cNvPr>
          <p:cNvSpPr txBox="1"/>
          <p:nvPr/>
        </p:nvSpPr>
        <p:spPr>
          <a:xfrm>
            <a:off x="2208750" y="2859787"/>
            <a:ext cx="1723951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이미지와 </a:t>
            </a:r>
            <a:b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간단한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줄 소개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6E6DEB0-31A0-4B7D-8FD5-F843E8E8A85D}"/>
              </a:ext>
            </a:extLst>
          </p:cNvPr>
          <p:cNvSpPr/>
          <p:nvPr/>
        </p:nvSpPr>
        <p:spPr>
          <a:xfrm>
            <a:off x="4476000" y="2094472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상품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FCC9567-F27F-463F-A500-D62D57540385}"/>
              </a:ext>
            </a:extLst>
          </p:cNvPr>
          <p:cNvSpPr/>
          <p:nvPr/>
        </p:nvSpPr>
        <p:spPr>
          <a:xfrm>
            <a:off x="5422800" y="2555330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6A76B7-CCAA-424F-9117-349003263ED8}"/>
              </a:ext>
            </a:extLst>
          </p:cNvPr>
          <p:cNvSpPr/>
          <p:nvPr/>
        </p:nvSpPr>
        <p:spPr>
          <a:xfrm>
            <a:off x="6168422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48846DD-80A4-4502-8223-C5A115426792}"/>
              </a:ext>
            </a:extLst>
          </p:cNvPr>
          <p:cNvSpPr/>
          <p:nvPr/>
        </p:nvSpPr>
        <p:spPr>
          <a:xfrm>
            <a:off x="7068422" y="2555330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F56A6E-75E8-4A40-BA3B-7196227BF800}"/>
              </a:ext>
            </a:extLst>
          </p:cNvPr>
          <p:cNvSpPr/>
          <p:nvPr/>
        </p:nvSpPr>
        <p:spPr>
          <a:xfrm>
            <a:off x="4522800" y="3619559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DE240F02-92A5-4CA8-806F-900F5B38692E}"/>
              </a:ext>
            </a:extLst>
          </p:cNvPr>
          <p:cNvSpPr/>
          <p:nvPr/>
        </p:nvSpPr>
        <p:spPr>
          <a:xfrm>
            <a:off x="5422800" y="3619558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8DCE4E-F598-4FD1-80B6-B0E23C1B6629}"/>
              </a:ext>
            </a:extLst>
          </p:cNvPr>
          <p:cNvSpPr/>
          <p:nvPr/>
        </p:nvSpPr>
        <p:spPr>
          <a:xfrm>
            <a:off x="6187799" y="3598598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2594DF2-F109-46A8-8DDC-FF9011094D80}"/>
              </a:ext>
            </a:extLst>
          </p:cNvPr>
          <p:cNvSpPr/>
          <p:nvPr/>
        </p:nvSpPr>
        <p:spPr>
          <a:xfrm>
            <a:off x="7087799" y="3598597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52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5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252799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252799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252799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7C0C94-F9AA-4332-A8C9-7802C8941356}"/>
              </a:ext>
            </a:extLst>
          </p:cNvPr>
          <p:cNvSpPr/>
          <p:nvPr/>
        </p:nvSpPr>
        <p:spPr>
          <a:xfrm>
            <a:off x="4522800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A9320-FB16-406A-BEF3-7BDE8820D0F0}"/>
              </a:ext>
            </a:extLst>
          </p:cNvPr>
          <p:cNvSpPr txBox="1"/>
          <p:nvPr/>
        </p:nvSpPr>
        <p:spPr>
          <a:xfrm>
            <a:off x="8171846" y="1272934"/>
            <a:ext cx="116415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209800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바로가기 메뉴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8CD2-BE23-4A06-AC31-00F94CAC31AD}"/>
              </a:ext>
            </a:extLst>
          </p:cNvPr>
          <p:cNvSpPr txBox="1"/>
          <p:nvPr/>
        </p:nvSpPr>
        <p:spPr>
          <a:xfrm>
            <a:off x="2208750" y="2859787"/>
            <a:ext cx="1723951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이미지와 </a:t>
            </a:r>
            <a:b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간단한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줄 소개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6E6DEB0-31A0-4B7D-8FD5-F843E8E8A85D}"/>
              </a:ext>
            </a:extLst>
          </p:cNvPr>
          <p:cNvSpPr/>
          <p:nvPr/>
        </p:nvSpPr>
        <p:spPr>
          <a:xfrm>
            <a:off x="4476000" y="2094472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 상품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FCC9567-F27F-463F-A500-D62D57540385}"/>
              </a:ext>
            </a:extLst>
          </p:cNvPr>
          <p:cNvSpPr/>
          <p:nvPr/>
        </p:nvSpPr>
        <p:spPr>
          <a:xfrm>
            <a:off x="5422800" y="2555330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6A76B7-CCAA-424F-9117-349003263ED8}"/>
              </a:ext>
            </a:extLst>
          </p:cNvPr>
          <p:cNvSpPr/>
          <p:nvPr/>
        </p:nvSpPr>
        <p:spPr>
          <a:xfrm>
            <a:off x="6168422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48846DD-80A4-4502-8223-C5A115426792}"/>
              </a:ext>
            </a:extLst>
          </p:cNvPr>
          <p:cNvSpPr/>
          <p:nvPr/>
        </p:nvSpPr>
        <p:spPr>
          <a:xfrm>
            <a:off x="7068422" y="2555330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F56A6E-75E8-4A40-BA3B-7196227BF800}"/>
              </a:ext>
            </a:extLst>
          </p:cNvPr>
          <p:cNvSpPr/>
          <p:nvPr/>
        </p:nvSpPr>
        <p:spPr>
          <a:xfrm>
            <a:off x="4522800" y="3619559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DE240F02-92A5-4CA8-806F-900F5B38692E}"/>
              </a:ext>
            </a:extLst>
          </p:cNvPr>
          <p:cNvSpPr/>
          <p:nvPr/>
        </p:nvSpPr>
        <p:spPr>
          <a:xfrm>
            <a:off x="5422800" y="3619558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8DCE4E-F598-4FD1-80B6-B0E23C1B6629}"/>
              </a:ext>
            </a:extLst>
          </p:cNvPr>
          <p:cNvSpPr/>
          <p:nvPr/>
        </p:nvSpPr>
        <p:spPr>
          <a:xfrm>
            <a:off x="6187799" y="3598598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2594DF2-F109-46A8-8DDC-FF9011094D80}"/>
              </a:ext>
            </a:extLst>
          </p:cNvPr>
          <p:cNvSpPr/>
          <p:nvPr/>
        </p:nvSpPr>
        <p:spPr>
          <a:xfrm>
            <a:off x="7087799" y="3598597"/>
            <a:ext cx="493200" cy="791741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  <a:br>
              <a:rPr lang="en-US" altLang="ko-KR" sz="1100" dirty="0"/>
            </a:br>
            <a:r>
              <a:rPr lang="en-US" altLang="ko-KR" sz="1100" dirty="0"/>
              <a:t>1</a:t>
            </a:r>
            <a:r>
              <a:rPr lang="ko-KR" altLang="en-US" sz="1100" dirty="0"/>
              <a:t>줄 소개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52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상품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29442" y="1618395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35107" y="1582425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49E608E7-8A8E-4C2C-9A74-F271A0CBC9FD}"/>
              </a:ext>
            </a:extLst>
          </p:cNvPr>
          <p:cNvSpPr/>
          <p:nvPr/>
        </p:nvSpPr>
        <p:spPr>
          <a:xfrm>
            <a:off x="4878396" y="3393392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FE5464-0182-4E2F-AD2C-6DBB7B0DB2A6}"/>
              </a:ext>
            </a:extLst>
          </p:cNvPr>
          <p:cNvSpPr/>
          <p:nvPr/>
        </p:nvSpPr>
        <p:spPr>
          <a:xfrm>
            <a:off x="5920460" y="2043908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807FFAE-D284-4533-AA98-4A1E10169809}"/>
              </a:ext>
            </a:extLst>
          </p:cNvPr>
          <p:cNvSpPr/>
          <p:nvPr/>
        </p:nvSpPr>
        <p:spPr>
          <a:xfrm>
            <a:off x="6929814" y="5465330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쿠폰</a:t>
            </a:r>
            <a:endParaRPr lang="ko-KR" altLang="en-US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4A732E96-4596-481A-9600-DE98ED3E3724}"/>
              </a:ext>
            </a:extLst>
          </p:cNvPr>
          <p:cNvSpPr/>
          <p:nvPr/>
        </p:nvSpPr>
        <p:spPr>
          <a:xfrm>
            <a:off x="4946594" y="3828727"/>
            <a:ext cx="3330536" cy="14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상품에 대한</a:t>
            </a:r>
            <a:b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자세한 소개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5E634C3E-04D9-4A9B-A294-FBB64B32BAC6}"/>
              </a:ext>
            </a:extLst>
          </p:cNvPr>
          <p:cNvSpPr/>
          <p:nvPr/>
        </p:nvSpPr>
        <p:spPr>
          <a:xfrm>
            <a:off x="6027802" y="3402934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상품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F7293417-CD9C-4BD4-92A0-E4A106A2871A}"/>
              </a:ext>
            </a:extLst>
          </p:cNvPr>
          <p:cNvSpPr/>
          <p:nvPr/>
        </p:nvSpPr>
        <p:spPr>
          <a:xfrm>
            <a:off x="7177208" y="3412476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6149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관련 상품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29442" y="1618395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35107" y="1582425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49E608E7-8A8E-4C2C-9A74-F271A0CBC9FD}"/>
              </a:ext>
            </a:extLst>
          </p:cNvPr>
          <p:cNvSpPr/>
          <p:nvPr/>
        </p:nvSpPr>
        <p:spPr>
          <a:xfrm>
            <a:off x="4878396" y="3393392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FE5464-0182-4E2F-AD2C-6DBB7B0DB2A6}"/>
              </a:ext>
            </a:extLst>
          </p:cNvPr>
          <p:cNvSpPr/>
          <p:nvPr/>
        </p:nvSpPr>
        <p:spPr>
          <a:xfrm>
            <a:off x="5920460" y="2043908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807FFAE-D284-4533-AA98-4A1E10169809}"/>
              </a:ext>
            </a:extLst>
          </p:cNvPr>
          <p:cNvSpPr/>
          <p:nvPr/>
        </p:nvSpPr>
        <p:spPr>
          <a:xfrm>
            <a:off x="6929814" y="5465330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쿠폰</a:t>
            </a:r>
            <a:endParaRPr lang="ko-KR" altLang="en-US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4A732E96-4596-481A-9600-DE98ED3E3724}"/>
              </a:ext>
            </a:extLst>
          </p:cNvPr>
          <p:cNvSpPr/>
          <p:nvPr/>
        </p:nvSpPr>
        <p:spPr>
          <a:xfrm>
            <a:off x="4946594" y="3828727"/>
            <a:ext cx="3330536" cy="14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상품에 대한</a:t>
            </a:r>
            <a:b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자세한 소개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5E634C3E-04D9-4A9B-A294-FBB64B32BAC6}"/>
              </a:ext>
            </a:extLst>
          </p:cNvPr>
          <p:cNvSpPr/>
          <p:nvPr/>
        </p:nvSpPr>
        <p:spPr>
          <a:xfrm>
            <a:off x="6027802" y="3402934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상품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F7293417-CD9C-4BD4-92A0-E4A106A2871A}"/>
              </a:ext>
            </a:extLst>
          </p:cNvPr>
          <p:cNvSpPr/>
          <p:nvPr/>
        </p:nvSpPr>
        <p:spPr>
          <a:xfrm>
            <a:off x="7177208" y="3412476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416621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후기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9417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19424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72441" y="1600003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A649713F-6E82-4749-B2A5-8FB6C31DE7EF}"/>
              </a:ext>
            </a:extLst>
          </p:cNvPr>
          <p:cNvSpPr/>
          <p:nvPr/>
        </p:nvSpPr>
        <p:spPr>
          <a:xfrm>
            <a:off x="4910939" y="3979065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댓글 내용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1E27-DB77-4A05-BF7C-043EB3237076}"/>
              </a:ext>
            </a:extLst>
          </p:cNvPr>
          <p:cNvSpPr txBox="1"/>
          <p:nvPr/>
        </p:nvSpPr>
        <p:spPr>
          <a:xfrm>
            <a:off x="8691489" y="3448589"/>
            <a:ext cx="111795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924CB-674A-4C9A-9C6F-EFF2E98892D9}"/>
              </a:ext>
            </a:extLst>
          </p:cNvPr>
          <p:cNvSpPr txBox="1"/>
          <p:nvPr/>
        </p:nvSpPr>
        <p:spPr>
          <a:xfrm>
            <a:off x="8691489" y="2200306"/>
            <a:ext cx="871994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9B446B-06FF-44AB-A25E-3FFAAC16EAE3}"/>
              </a:ext>
            </a:extLst>
          </p:cNvPr>
          <p:cNvSpPr/>
          <p:nvPr/>
        </p:nvSpPr>
        <p:spPr>
          <a:xfrm>
            <a:off x="5974684" y="2066293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4B59D8-3406-4BE8-98D8-98707662E688}"/>
              </a:ext>
            </a:extLst>
          </p:cNvPr>
          <p:cNvSpPr/>
          <p:nvPr/>
        </p:nvSpPr>
        <p:spPr>
          <a:xfrm>
            <a:off x="4769407" y="3777890"/>
            <a:ext cx="790533" cy="779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프로필 사진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18EC41F5-3CA2-4C07-BFB3-91724365A2BA}"/>
              </a:ext>
            </a:extLst>
          </p:cNvPr>
          <p:cNvSpPr/>
          <p:nvPr/>
        </p:nvSpPr>
        <p:spPr>
          <a:xfrm>
            <a:off x="4906999" y="5331167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구매 후 작성 가능한 댓글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F38CCA7-D4AB-4393-9F06-C8372F45CA0A}"/>
              </a:ext>
            </a:extLst>
          </p:cNvPr>
          <p:cNvSpPr/>
          <p:nvPr/>
        </p:nvSpPr>
        <p:spPr>
          <a:xfrm>
            <a:off x="4920958" y="4577479"/>
            <a:ext cx="3330536" cy="5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댓글 내용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C5B3299-D55E-4DCE-AED1-DBDBFDC509DE}"/>
              </a:ext>
            </a:extLst>
          </p:cNvPr>
          <p:cNvSpPr/>
          <p:nvPr/>
        </p:nvSpPr>
        <p:spPr>
          <a:xfrm>
            <a:off x="4779426" y="4376304"/>
            <a:ext cx="790533" cy="7793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프로필 사진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220DFB1B-3C0B-4B34-8423-49D6C2398CEB}"/>
              </a:ext>
            </a:extLst>
          </p:cNvPr>
          <p:cNvSpPr/>
          <p:nvPr/>
        </p:nvSpPr>
        <p:spPr>
          <a:xfrm>
            <a:off x="4878396" y="3393392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6936CF5C-CBFA-49E3-835B-89C0EA9D5822}"/>
              </a:ext>
            </a:extLst>
          </p:cNvPr>
          <p:cNvSpPr/>
          <p:nvPr/>
        </p:nvSpPr>
        <p:spPr>
          <a:xfrm>
            <a:off x="6027802" y="3402934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상품</a:t>
            </a: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401E7A59-6F6E-47A3-B20A-1D1A14984C03}"/>
              </a:ext>
            </a:extLst>
          </p:cNvPr>
          <p:cNvSpPr/>
          <p:nvPr/>
        </p:nvSpPr>
        <p:spPr>
          <a:xfrm>
            <a:off x="7177208" y="3412476"/>
            <a:ext cx="114940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18178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댓글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47BA3-B8CF-4C20-9C30-4B7064206015}"/>
              </a:ext>
            </a:extLst>
          </p:cNvPr>
          <p:cNvGrpSpPr/>
          <p:nvPr/>
        </p:nvGrpSpPr>
        <p:grpSpPr>
          <a:xfrm>
            <a:off x="1333825" y="1688993"/>
            <a:ext cx="3441960" cy="4528788"/>
            <a:chOff x="1250386" y="1758692"/>
            <a:chExt cx="3441960" cy="4528788"/>
          </a:xfrm>
        </p:grpSpPr>
        <p:pic>
          <p:nvPicPr>
            <p:cNvPr id="37" name="그림 36" descr="모니터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9003722-E6A3-4CA0-86C2-1DBC9042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86" y="1758692"/>
              <a:ext cx="3441960" cy="452878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21E72AB-399A-4DA2-B8CD-14648F667F7C}"/>
                </a:ext>
              </a:extLst>
            </p:cNvPr>
            <p:cNvSpPr/>
            <p:nvPr/>
          </p:nvSpPr>
          <p:spPr>
            <a:xfrm>
              <a:off x="1509499" y="2435475"/>
              <a:ext cx="2923732" cy="29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오디오 북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2C8C88B-F601-4E35-8DEC-F3E9BF332596}"/>
                </a:ext>
              </a:extLst>
            </p:cNvPr>
            <p:cNvSpPr/>
            <p:nvPr/>
          </p:nvSpPr>
          <p:spPr>
            <a:xfrm>
              <a:off x="1509499" y="2143345"/>
              <a:ext cx="2923732" cy="29213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F5FDCF-4920-4C44-BEE7-2E6887F833FA}"/>
                </a:ext>
              </a:extLst>
            </p:cNvPr>
            <p:cNvSpPr/>
            <p:nvPr/>
          </p:nvSpPr>
          <p:spPr>
            <a:xfrm>
              <a:off x="1509499" y="2727605"/>
              <a:ext cx="2923732" cy="323438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1" name="화살표: 왼쪽 40">
              <a:extLst>
                <a:ext uri="{FF2B5EF4-FFF2-40B4-BE49-F238E27FC236}">
                  <a16:creationId xmlns:a16="http://schemas.microsoft.com/office/drawing/2014/main" id="{33DC5FAB-BB38-4378-90B5-0C8CC7CC8F1F}"/>
                </a:ext>
              </a:extLst>
            </p:cNvPr>
            <p:cNvSpPr/>
            <p:nvPr/>
          </p:nvSpPr>
          <p:spPr>
            <a:xfrm>
              <a:off x="1509499" y="2427836"/>
              <a:ext cx="343517" cy="354828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9F6B625-801B-483F-B8C8-95A69CEAC4F7}"/>
                </a:ext>
              </a:extLst>
            </p:cNvPr>
            <p:cNvSpPr/>
            <p:nvPr/>
          </p:nvSpPr>
          <p:spPr>
            <a:xfrm>
              <a:off x="2485898" y="2806218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B161B2E-02DA-473A-B83C-A770E51A7943}"/>
              </a:ext>
            </a:extLst>
          </p:cNvPr>
          <p:cNvSpPr/>
          <p:nvPr/>
        </p:nvSpPr>
        <p:spPr>
          <a:xfrm>
            <a:off x="5496640" y="3499175"/>
            <a:ext cx="1234248" cy="900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ED276F0-B262-4850-B484-4B9867E2D5E5}"/>
              </a:ext>
            </a:extLst>
          </p:cNvPr>
          <p:cNvGrpSpPr/>
          <p:nvPr/>
        </p:nvGrpSpPr>
        <p:grpSpPr>
          <a:xfrm>
            <a:off x="7356000" y="1688993"/>
            <a:ext cx="3441960" cy="4528788"/>
            <a:chOff x="1250386" y="1758692"/>
            <a:chExt cx="3441960" cy="4528788"/>
          </a:xfrm>
        </p:grpSpPr>
        <p:pic>
          <p:nvPicPr>
            <p:cNvPr id="85" name="그림 84" descr="모니터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716F3C3-B2A1-4C7F-A002-950DACF0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86" y="1758692"/>
              <a:ext cx="3441960" cy="4528788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F19397B-0C53-462B-8B2B-E03EC9E61760}"/>
                </a:ext>
              </a:extLst>
            </p:cNvPr>
            <p:cNvSpPr/>
            <p:nvPr/>
          </p:nvSpPr>
          <p:spPr>
            <a:xfrm>
              <a:off x="1509499" y="2435475"/>
              <a:ext cx="2923732" cy="29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오디오 북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0ACAC0A-1748-47AD-A7D3-A5E3E82499C7}"/>
                </a:ext>
              </a:extLst>
            </p:cNvPr>
            <p:cNvSpPr/>
            <p:nvPr/>
          </p:nvSpPr>
          <p:spPr>
            <a:xfrm>
              <a:off x="1509499" y="2143345"/>
              <a:ext cx="2923732" cy="29213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76275F1-315A-45C4-BC92-CB97066B785A}"/>
                </a:ext>
              </a:extLst>
            </p:cNvPr>
            <p:cNvSpPr/>
            <p:nvPr/>
          </p:nvSpPr>
          <p:spPr>
            <a:xfrm>
              <a:off x="1509499" y="2727605"/>
              <a:ext cx="2923732" cy="323438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9" name="화살표: 왼쪽 88">
              <a:extLst>
                <a:ext uri="{FF2B5EF4-FFF2-40B4-BE49-F238E27FC236}">
                  <a16:creationId xmlns:a16="http://schemas.microsoft.com/office/drawing/2014/main" id="{ED97C3E6-F5D4-46C2-B06F-C6083ACE3938}"/>
                </a:ext>
              </a:extLst>
            </p:cNvPr>
            <p:cNvSpPr/>
            <p:nvPr/>
          </p:nvSpPr>
          <p:spPr>
            <a:xfrm>
              <a:off x="1509499" y="2427836"/>
              <a:ext cx="343517" cy="354828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87CA1D4-93EE-45FF-8A7D-453D3254E67D}"/>
                </a:ext>
              </a:extLst>
            </p:cNvPr>
            <p:cNvSpPr/>
            <p:nvPr/>
          </p:nvSpPr>
          <p:spPr>
            <a:xfrm>
              <a:off x="2485898" y="2806218"/>
              <a:ext cx="1107842" cy="10191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  <a:endPara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이미지</a:t>
              </a: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D771E25-B265-48BB-83ED-61E40A7BF06E}"/>
                </a:ext>
              </a:extLst>
            </p:cNvPr>
            <p:cNvSpPr/>
            <p:nvPr/>
          </p:nvSpPr>
          <p:spPr>
            <a:xfrm>
              <a:off x="1618780" y="3890121"/>
              <a:ext cx="2704888" cy="2034622"/>
            </a:xfrm>
            <a:prstGeom prst="foldedCorner">
              <a:avLst/>
            </a:prstGeom>
            <a:solidFill>
              <a:schemeClr val="tx2">
                <a:lumMod val="50000"/>
                <a:alpha val="8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작성 할 공간</a:t>
              </a:r>
              <a:br>
                <a:rPr lang="en-US" altLang="ko-KR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</a:br>
              <a:endPara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D86239AD-C8B9-4146-A133-19454F75FB88}"/>
              </a:ext>
            </a:extLst>
          </p:cNvPr>
          <p:cNvSpPr/>
          <p:nvPr/>
        </p:nvSpPr>
        <p:spPr>
          <a:xfrm>
            <a:off x="2004633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별: 꼭짓점 5개 102">
            <a:extLst>
              <a:ext uri="{FF2B5EF4-FFF2-40B4-BE49-F238E27FC236}">
                <a16:creationId xmlns:a16="http://schemas.microsoft.com/office/drawing/2014/main" id="{085409D3-2E38-48D2-AD40-675AD6C06751}"/>
              </a:ext>
            </a:extLst>
          </p:cNvPr>
          <p:cNvSpPr/>
          <p:nvPr/>
        </p:nvSpPr>
        <p:spPr>
          <a:xfrm>
            <a:off x="2437970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별: 꼭짓점 5개 103">
            <a:extLst>
              <a:ext uri="{FF2B5EF4-FFF2-40B4-BE49-F238E27FC236}">
                <a16:creationId xmlns:a16="http://schemas.microsoft.com/office/drawing/2014/main" id="{AE057F70-F7A6-4A09-A7D9-EA76A11B3E67}"/>
              </a:ext>
            </a:extLst>
          </p:cNvPr>
          <p:cNvSpPr/>
          <p:nvPr/>
        </p:nvSpPr>
        <p:spPr>
          <a:xfrm>
            <a:off x="2871307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별: 꼭짓점 5개 104">
            <a:extLst>
              <a:ext uri="{FF2B5EF4-FFF2-40B4-BE49-F238E27FC236}">
                <a16:creationId xmlns:a16="http://schemas.microsoft.com/office/drawing/2014/main" id="{A7ED5BA4-875C-4430-AAA7-1FB1EA1ACBC0}"/>
              </a:ext>
            </a:extLst>
          </p:cNvPr>
          <p:cNvSpPr/>
          <p:nvPr/>
        </p:nvSpPr>
        <p:spPr>
          <a:xfrm>
            <a:off x="3304644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별: 꼭짓점 5개 105">
            <a:extLst>
              <a:ext uri="{FF2B5EF4-FFF2-40B4-BE49-F238E27FC236}">
                <a16:creationId xmlns:a16="http://schemas.microsoft.com/office/drawing/2014/main" id="{97F2FE8D-9202-47CF-B970-48CB4103A0A8}"/>
              </a:ext>
            </a:extLst>
          </p:cNvPr>
          <p:cNvSpPr/>
          <p:nvPr/>
        </p:nvSpPr>
        <p:spPr>
          <a:xfrm>
            <a:off x="3737981" y="4673892"/>
            <a:ext cx="416660" cy="413901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1D906-9279-421C-8137-E91D3CCF735E}"/>
              </a:ext>
            </a:extLst>
          </p:cNvPr>
          <p:cNvSpPr/>
          <p:nvPr/>
        </p:nvSpPr>
        <p:spPr>
          <a:xfrm>
            <a:off x="1981625" y="3981725"/>
            <a:ext cx="2150008" cy="4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 점 주기</a:t>
            </a:r>
          </a:p>
        </p:txBody>
      </p:sp>
    </p:spTree>
    <p:extLst>
      <p:ext uri="{BB962C8B-B14F-4D97-AF65-F5344CB8AC3E}">
        <p14:creationId xmlns:p14="http://schemas.microsoft.com/office/powerpoint/2010/main" val="30007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2" name="_x220039408" descr="EMB000023280dce">
            <a:extLst>
              <a:ext uri="{FF2B5EF4-FFF2-40B4-BE49-F238E27FC236}">
                <a16:creationId xmlns:a16="http://schemas.microsoft.com/office/drawing/2014/main" id="{7FAAAE8C-348B-4C5C-82FB-074226F28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9" b="-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A1E3ED-6BEB-4B4C-AA69-0340A86E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167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3" name="제목 1">
            <a:extLst>
              <a:ext uri="{FF2B5EF4-FFF2-40B4-BE49-F238E27FC236}">
                <a16:creationId xmlns:a16="http://schemas.microsoft.com/office/drawing/2014/main" id="{7AC1D4F3-4078-4693-BFC2-364213C7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rgbClr val="FFFFFF"/>
                </a:solidFill>
              </a:rPr>
              <a:t>게임 진행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43" name="내용 개체 틀 2">
            <a:extLst>
              <a:ext uri="{FF2B5EF4-FFF2-40B4-BE49-F238E27FC236}">
                <a16:creationId xmlns:a16="http://schemas.microsoft.com/office/drawing/2014/main" id="{13656FCC-D731-46D0-AFBC-1B387F2D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10B32-2576-4BEE-8E75-DA6E5DB1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2018-06-29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0C1AB-070B-4011-8BDD-F6097817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422FB-BBA6-4A9A-92C8-0578F68804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F95C-9CAE-473A-B4DC-2BCE8ECC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69C11-B45A-4510-9FE4-0B439F98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endParaRPr lang="en-US" altLang="ko-KR" dirty="0"/>
          </a:p>
          <a:p>
            <a:pPr lvl="1"/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페이지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게임 진행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A729A-0FFC-4C6B-B328-E27549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B285D-1E69-4B56-908D-F2177B4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6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617E-5060-424D-8AA1-68E67BC0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스토리 진행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7617802-E2BC-4FFC-AF47-63606CDE7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" y="1449000"/>
            <a:ext cx="7735712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B8CB-0911-472F-A43E-A028D5C3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z="900"/>
              <a:t>2018-06-29</a:t>
            </a:r>
            <a:endParaRPr lang="ko-KR" altLang="en-US" sz="9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3BA3F-BE17-4F44-B206-8DD7EB2E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z="900" smtClean="0"/>
              <a:pPr/>
              <a:t>20</a:t>
            </a:fld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C6F37-6A83-4002-B848-15F9AE92BB67}"/>
              </a:ext>
            </a:extLst>
          </p:cNvPr>
          <p:cNvSpPr/>
          <p:nvPr/>
        </p:nvSpPr>
        <p:spPr>
          <a:xfrm>
            <a:off x="806727" y="5767407"/>
            <a:ext cx="3220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아빠가 읽어주는 동화책</a:t>
            </a:r>
            <a:r>
              <a:rPr lang="en-US" altLang="ko-KR" sz="1100" dirty="0"/>
              <a:t>] </a:t>
            </a:r>
            <a:r>
              <a:rPr lang="ko-KR" altLang="en-US" sz="1100" dirty="0"/>
              <a:t>더워</a:t>
            </a:r>
            <a:r>
              <a:rPr lang="en-US" altLang="ko-KR" sz="1100" dirty="0"/>
              <a:t>, </a:t>
            </a:r>
            <a:r>
              <a:rPr lang="ko-KR" altLang="en-US" sz="1100" dirty="0"/>
              <a:t>더워</a:t>
            </a:r>
            <a:r>
              <a:rPr lang="en-US" altLang="ko-KR" sz="1100" dirty="0"/>
              <a:t>!</a:t>
            </a:r>
            <a:r>
              <a:rPr lang="ko-KR" altLang="en-US" sz="1100" dirty="0" err="1"/>
              <a:t>ㅣ인기동화</a:t>
            </a:r>
            <a:endParaRPr lang="ko-KR" altLang="en-US" sz="1100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3CF3DB7-64AE-43BD-BC31-41FC18FF7DCD}"/>
              </a:ext>
            </a:extLst>
          </p:cNvPr>
          <p:cNvSpPr/>
          <p:nvPr/>
        </p:nvSpPr>
        <p:spPr>
          <a:xfrm>
            <a:off x="4656877" y="3941122"/>
            <a:ext cx="3780000" cy="1511456"/>
          </a:xfrm>
          <a:prstGeom prst="flowChartProcess">
            <a:avLst/>
          </a:prstGeom>
          <a:solidFill>
            <a:schemeClr val="dk1">
              <a:alpha val="8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75485BAB-CA75-4FA5-BC65-6BB600EB88CA}"/>
              </a:ext>
            </a:extLst>
          </p:cNvPr>
          <p:cNvSpPr/>
          <p:nvPr/>
        </p:nvSpPr>
        <p:spPr>
          <a:xfrm>
            <a:off x="4766727" y="4094472"/>
            <a:ext cx="3600000" cy="540000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A. </a:t>
            </a:r>
            <a:r>
              <a:rPr lang="ko-KR" altLang="en-US" dirty="0"/>
              <a:t>말을 도와준다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A68E67C-58E8-4FFE-B7E9-777B62C20D6B}"/>
              </a:ext>
            </a:extLst>
          </p:cNvPr>
          <p:cNvSpPr/>
          <p:nvPr/>
        </p:nvSpPr>
        <p:spPr>
          <a:xfrm>
            <a:off x="4766727" y="4787822"/>
            <a:ext cx="3596676" cy="540000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B. </a:t>
            </a:r>
            <a:r>
              <a:rPr lang="ko-KR" altLang="en-US" dirty="0"/>
              <a:t>말을 도와주지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FCA7BA4-9FA8-45AC-A595-3461A68E8471}"/>
              </a:ext>
            </a:extLst>
          </p:cNvPr>
          <p:cNvSpPr/>
          <p:nvPr/>
        </p:nvSpPr>
        <p:spPr>
          <a:xfrm>
            <a:off x="8228761" y="4110403"/>
            <a:ext cx="900000" cy="514066"/>
          </a:xfrm>
          <a:prstGeom prst="rightArrow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59429E-9320-42C1-8750-A9EDD130C99D}"/>
              </a:ext>
            </a:extLst>
          </p:cNvPr>
          <p:cNvSpPr/>
          <p:nvPr/>
        </p:nvSpPr>
        <p:spPr>
          <a:xfrm>
            <a:off x="8228761" y="4803753"/>
            <a:ext cx="900000" cy="514066"/>
          </a:xfrm>
          <a:prstGeom prst="rightArrow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CB93AF-BE85-4B64-9B6B-D95507AC0BD3}"/>
              </a:ext>
            </a:extLst>
          </p:cNvPr>
          <p:cNvSpPr/>
          <p:nvPr/>
        </p:nvSpPr>
        <p:spPr>
          <a:xfrm>
            <a:off x="9134972" y="3957053"/>
            <a:ext cx="900000" cy="84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br>
              <a:rPr lang="en-US" altLang="ko-KR" sz="1400" dirty="0"/>
            </a:br>
            <a:r>
              <a:rPr lang="ko-KR" altLang="en-US" sz="1400" dirty="0"/>
              <a:t>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04F3E1-1E44-421F-B208-E851CAFDD81D}"/>
              </a:ext>
            </a:extLst>
          </p:cNvPr>
          <p:cNvSpPr/>
          <p:nvPr/>
        </p:nvSpPr>
        <p:spPr>
          <a:xfrm>
            <a:off x="9128761" y="4716931"/>
            <a:ext cx="900000" cy="84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br>
              <a:rPr lang="en-US" altLang="ko-KR" sz="1400" dirty="0"/>
            </a:br>
            <a:r>
              <a:rPr lang="ko-KR" altLang="en-US" sz="1400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2335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6CA3A5A-F24B-4A59-850C-648174DB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1764574"/>
            <a:ext cx="7740000" cy="3957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5D617E-5060-424D-8AA1-68E67BC0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스토리 진행 </a:t>
            </a:r>
            <a:r>
              <a:rPr lang="en-US" altLang="ko-KR" sz="2800" dirty="0"/>
              <a:t> A </a:t>
            </a:r>
            <a:r>
              <a:rPr lang="ko-KR" altLang="en-US" sz="2800" dirty="0"/>
              <a:t>진행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B8CB-0911-472F-A43E-A028D5C3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z="900"/>
              <a:t>2018-06-29</a:t>
            </a:r>
            <a:endParaRPr lang="ko-KR" altLang="en-US" sz="9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3BA3F-BE17-4F44-B206-8DD7EB2E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z="900" smtClean="0"/>
              <a:pPr/>
              <a:t>21</a:t>
            </a:fld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C6F37-6A83-4002-B848-15F9AE92BB67}"/>
              </a:ext>
            </a:extLst>
          </p:cNvPr>
          <p:cNvSpPr/>
          <p:nvPr/>
        </p:nvSpPr>
        <p:spPr>
          <a:xfrm>
            <a:off x="2136000" y="5767407"/>
            <a:ext cx="3220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아빠가 읽어주는 동화책</a:t>
            </a:r>
            <a:r>
              <a:rPr lang="en-US" altLang="ko-KR" sz="1100" dirty="0"/>
              <a:t>] </a:t>
            </a:r>
            <a:r>
              <a:rPr lang="ko-KR" altLang="en-US" sz="1100" dirty="0"/>
              <a:t>더워</a:t>
            </a:r>
            <a:r>
              <a:rPr lang="en-US" altLang="ko-KR" sz="1100" dirty="0"/>
              <a:t>, </a:t>
            </a:r>
            <a:r>
              <a:rPr lang="ko-KR" altLang="en-US" sz="1100" dirty="0"/>
              <a:t>더워</a:t>
            </a:r>
            <a:r>
              <a:rPr lang="en-US" altLang="ko-KR" sz="1100" dirty="0"/>
              <a:t>!</a:t>
            </a:r>
            <a:r>
              <a:rPr lang="ko-KR" altLang="en-US" sz="1100" dirty="0" err="1"/>
              <a:t>ㅣ인기동화</a:t>
            </a:r>
            <a:endParaRPr lang="ko-KR" altLang="en-US" sz="1100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A68E67C-58E8-4FFE-B7E9-777B62C20D6B}"/>
              </a:ext>
            </a:extLst>
          </p:cNvPr>
          <p:cNvSpPr/>
          <p:nvPr/>
        </p:nvSpPr>
        <p:spPr>
          <a:xfrm>
            <a:off x="2173444" y="1330908"/>
            <a:ext cx="2122556" cy="540000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말과 함께하는 결말</a:t>
            </a:r>
          </a:p>
        </p:txBody>
      </p:sp>
    </p:spTree>
    <p:extLst>
      <p:ext uri="{BB962C8B-B14F-4D97-AF65-F5344CB8AC3E}">
        <p14:creationId xmlns:p14="http://schemas.microsoft.com/office/powerpoint/2010/main" val="349302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AFBBA0-1851-487F-8895-6E9381C1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70908"/>
            <a:ext cx="7556350" cy="3708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5D617E-5060-424D-8AA1-68E67BC0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스토리 진행 </a:t>
            </a:r>
            <a:r>
              <a:rPr lang="en-US" altLang="ko-KR" sz="2800" dirty="0"/>
              <a:t> B </a:t>
            </a:r>
            <a:r>
              <a:rPr lang="ko-KR" altLang="en-US" sz="2800" dirty="0"/>
              <a:t>진행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B8CB-0911-472F-A43E-A028D5C3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z="900"/>
              <a:t>2018-06-29</a:t>
            </a:r>
            <a:endParaRPr lang="ko-KR" altLang="en-US" sz="9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3BA3F-BE17-4F44-B206-8DD7EB2E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z="900" smtClean="0"/>
              <a:pPr/>
              <a:t>22</a:t>
            </a:fld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C6F37-6A83-4002-B848-15F9AE92BB67}"/>
              </a:ext>
            </a:extLst>
          </p:cNvPr>
          <p:cNvSpPr/>
          <p:nvPr/>
        </p:nvSpPr>
        <p:spPr>
          <a:xfrm>
            <a:off x="2136000" y="5767407"/>
            <a:ext cx="3220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아빠가 읽어주는 동화책</a:t>
            </a:r>
            <a:r>
              <a:rPr lang="en-US" altLang="ko-KR" sz="1100" dirty="0"/>
              <a:t>] </a:t>
            </a:r>
            <a:r>
              <a:rPr lang="ko-KR" altLang="en-US" sz="1100" dirty="0"/>
              <a:t>더워</a:t>
            </a:r>
            <a:r>
              <a:rPr lang="en-US" altLang="ko-KR" sz="1100" dirty="0"/>
              <a:t>, </a:t>
            </a:r>
            <a:r>
              <a:rPr lang="ko-KR" altLang="en-US" sz="1100" dirty="0"/>
              <a:t>더워</a:t>
            </a:r>
            <a:r>
              <a:rPr lang="en-US" altLang="ko-KR" sz="1100" dirty="0"/>
              <a:t>!</a:t>
            </a:r>
            <a:r>
              <a:rPr lang="ko-KR" altLang="en-US" sz="1100" dirty="0" err="1"/>
              <a:t>ㅣ인기동화</a:t>
            </a:r>
            <a:endParaRPr lang="ko-KR" altLang="en-US" sz="11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2F3DDA0-7670-4B35-AAC8-893DC5D249E6}"/>
              </a:ext>
            </a:extLst>
          </p:cNvPr>
          <p:cNvSpPr/>
          <p:nvPr/>
        </p:nvSpPr>
        <p:spPr>
          <a:xfrm>
            <a:off x="2173444" y="1330908"/>
            <a:ext cx="2482556" cy="540000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말이 존재하지 않는 진행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5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2" name="_x220039408">
            <a:extLst>
              <a:ext uri="{FF2B5EF4-FFF2-40B4-BE49-F238E27FC236}">
                <a16:creationId xmlns:a16="http://schemas.microsoft.com/office/drawing/2014/main" id="{7FAAAE8C-348B-4C5C-82FB-074226F2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47" y="507529"/>
            <a:ext cx="7058306" cy="35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A1E3ED-6BEB-4B4C-AA69-0340A86E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167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3" name="제목 1">
            <a:extLst>
              <a:ext uri="{FF2B5EF4-FFF2-40B4-BE49-F238E27FC236}">
                <a16:creationId xmlns:a16="http://schemas.microsoft.com/office/drawing/2014/main" id="{7AC1D4F3-4078-4693-BFC2-364213C7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rgbClr val="FFFFFF"/>
                </a:solidFill>
              </a:rPr>
              <a:t>게임 소개</a:t>
            </a:r>
          </a:p>
        </p:txBody>
      </p:sp>
      <p:sp>
        <p:nvSpPr>
          <p:cNvPr id="1043" name="내용 개체 틀 2">
            <a:extLst>
              <a:ext uri="{FF2B5EF4-FFF2-40B4-BE49-F238E27FC236}">
                <a16:creationId xmlns:a16="http://schemas.microsoft.com/office/drawing/2014/main" id="{13656FCC-D731-46D0-AFBC-1B387F2D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소개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진행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 구성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10B32-2576-4BEE-8E75-DA6E5DB1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2018-06-29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0C1AB-070B-4011-8BDD-F6097817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422FB-BBA6-4A9A-92C8-0578F68804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08B1-2ADA-45F7-A461-4E188125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62364-51DB-47E1-85E9-D88590BF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2018-06-29</a:t>
            </a:r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66878-F8C3-4F4A-B995-8ADA50F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pPr/>
              <a:t>4</a:t>
            </a:fld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D683F9-0793-4547-9521-0F3A12F9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BEDD2-17BB-4FC6-B366-067CC5B9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00" y="1437932"/>
            <a:ext cx="4714875" cy="3162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_x220039408" descr="EMB000023280dce">
            <a:extLst>
              <a:ext uri="{FF2B5EF4-FFF2-40B4-BE49-F238E27FC236}">
                <a16:creationId xmlns:a16="http://schemas.microsoft.com/office/drawing/2014/main" id="{56A2ABB6-B11D-4BFC-8CAB-9E63EB684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8575" r="5734" b="30057"/>
          <a:stretch/>
        </p:blipFill>
        <p:spPr bwMode="auto">
          <a:xfrm>
            <a:off x="3762600" y="2060457"/>
            <a:ext cx="1645921" cy="10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65A83-4A50-4546-B8D7-698C702E4EF3}"/>
              </a:ext>
            </a:extLst>
          </p:cNvPr>
          <p:cNvSpPr txBox="1"/>
          <p:nvPr/>
        </p:nvSpPr>
        <p:spPr>
          <a:xfrm>
            <a:off x="5016000" y="97982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직접 체험형 동화책</a:t>
            </a:r>
          </a:p>
          <a:p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930F0-95C4-4FEF-AA7C-B8EB4D3B80F5}"/>
              </a:ext>
            </a:extLst>
          </p:cNvPr>
          <p:cNvSpPr txBox="1"/>
          <p:nvPr/>
        </p:nvSpPr>
        <p:spPr>
          <a:xfrm>
            <a:off x="1205887" y="2277291"/>
            <a:ext cx="26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하며 진행되는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인터랙티브 게임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F64CB8-1778-49A3-A290-6EE3E43C92F1}"/>
              </a:ext>
            </a:extLst>
          </p:cNvPr>
          <p:cNvSpPr/>
          <p:nvPr/>
        </p:nvSpPr>
        <p:spPr>
          <a:xfrm>
            <a:off x="3576000" y="1925520"/>
            <a:ext cx="1980000" cy="1325563"/>
          </a:xfrm>
          <a:prstGeom prst="ellipse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FC369-4DAD-40FE-9C87-9CA9D2351178}"/>
              </a:ext>
            </a:extLst>
          </p:cNvPr>
          <p:cNvSpPr txBox="1"/>
          <p:nvPr/>
        </p:nvSpPr>
        <p:spPr>
          <a:xfrm>
            <a:off x="8163033" y="2367409"/>
            <a:ext cx="338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만지면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살아 있는 듯 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움직이는 </a:t>
            </a:r>
            <a:r>
              <a:rPr lang="ko-KR" altLang="en-US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오브젝트</a:t>
            </a:r>
            <a:endParaRPr lang="en-US" altLang="ko-KR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61FD99-CA85-4FC4-B2B9-901B87C4C450}"/>
              </a:ext>
            </a:extLst>
          </p:cNvPr>
          <p:cNvSpPr/>
          <p:nvPr/>
        </p:nvSpPr>
        <p:spPr>
          <a:xfrm>
            <a:off x="6237475" y="1692291"/>
            <a:ext cx="1980000" cy="1325563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1B64D-9248-4B7E-ADB2-7F25841A9838}"/>
              </a:ext>
            </a:extLst>
          </p:cNvPr>
          <p:cNvSpPr txBox="1"/>
          <p:nvPr/>
        </p:nvSpPr>
        <p:spPr>
          <a:xfrm>
            <a:off x="1776000" y="4689000"/>
            <a:ext cx="8820000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주어진 동화의 큰 배경에서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주인공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되어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 해결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하기 위해 아이가 주인공에 몰입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갈등과 문제를 해결하기 위해 이야기를 진행하며 </a:t>
            </a:r>
            <a:r>
              <a:rPr lang="ko-KR" altLang="en-US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공감 능력 증진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4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208F4F02-FB0B-41F7-9AF2-84E968B9AB2E}"/>
              </a:ext>
            </a:extLst>
          </p:cNvPr>
          <p:cNvSpPr/>
          <p:nvPr/>
        </p:nvSpPr>
        <p:spPr>
          <a:xfrm>
            <a:off x="876000" y="3360034"/>
            <a:ext cx="10440000" cy="787198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867951-45DA-4550-9863-331B4609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5AEBB-FDDE-4558-AA0C-5574A777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2018-06-29</a:t>
            </a:r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A50AC-66F9-41C0-99C0-5EB4ADFC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22FB-BBA6-4A9A-92C8-0578F68804AB}" type="slidenum"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pPr/>
              <a:t>5</a:t>
            </a:fld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50E3F8E-9DDF-4451-ABEF-A7F05A6E6756}"/>
              </a:ext>
            </a:extLst>
          </p:cNvPr>
          <p:cNvSpPr/>
          <p:nvPr/>
        </p:nvSpPr>
        <p:spPr>
          <a:xfrm>
            <a:off x="5374370" y="653227"/>
            <a:ext cx="1446883" cy="587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실행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E2F2549-4990-4C66-B994-A552F9940E04}"/>
              </a:ext>
            </a:extLst>
          </p:cNvPr>
          <p:cNvSpPr/>
          <p:nvPr/>
        </p:nvSpPr>
        <p:spPr>
          <a:xfrm>
            <a:off x="5284883" y="2672805"/>
            <a:ext cx="1650115" cy="587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4E5D16FD-E0DF-47B3-984D-5E9BEF38B9C4}"/>
              </a:ext>
            </a:extLst>
          </p:cNvPr>
          <p:cNvSpPr/>
          <p:nvPr/>
        </p:nvSpPr>
        <p:spPr>
          <a:xfrm>
            <a:off x="5372559" y="1340770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49C1F8E-7E13-49F6-97CF-A01C9E2343A9}"/>
              </a:ext>
            </a:extLst>
          </p:cNvPr>
          <p:cNvSpPr/>
          <p:nvPr/>
        </p:nvSpPr>
        <p:spPr>
          <a:xfrm>
            <a:off x="5372558" y="2028312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E8A3DCB-ED78-4CEB-9EA8-6BB15DAD6B7C}"/>
              </a:ext>
            </a:extLst>
          </p:cNvPr>
          <p:cNvSpPr/>
          <p:nvPr/>
        </p:nvSpPr>
        <p:spPr>
          <a:xfrm>
            <a:off x="1320251" y="3460005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최신 순위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C161857-41C3-42E5-9E1C-0D9B893DDD11}"/>
              </a:ext>
            </a:extLst>
          </p:cNvPr>
          <p:cNvSpPr/>
          <p:nvPr/>
        </p:nvSpPr>
        <p:spPr>
          <a:xfrm>
            <a:off x="2964324" y="3460005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인기 순위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3D58AEE-51A6-4EE3-95D4-31DBE00CBEC5}"/>
              </a:ext>
            </a:extLst>
          </p:cNvPr>
          <p:cNvSpPr/>
          <p:nvPr/>
        </p:nvSpPr>
        <p:spPr>
          <a:xfrm>
            <a:off x="4603646" y="3472622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장르 별 순위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4830ACE8-7C61-404B-B9FA-06C77F6E336D}"/>
              </a:ext>
            </a:extLst>
          </p:cNvPr>
          <p:cNvSpPr/>
          <p:nvPr/>
        </p:nvSpPr>
        <p:spPr>
          <a:xfrm>
            <a:off x="6242968" y="3460005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추천 동화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7341F92-136A-4EB2-AAF6-CD18CC07A8CD}"/>
              </a:ext>
            </a:extLst>
          </p:cNvPr>
          <p:cNvSpPr/>
          <p:nvPr/>
        </p:nvSpPr>
        <p:spPr>
          <a:xfrm>
            <a:off x="7882290" y="3472622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추천 상품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44007DC-0E6E-4838-A520-817B2C954B58}"/>
              </a:ext>
            </a:extLst>
          </p:cNvPr>
          <p:cNvSpPr/>
          <p:nvPr/>
        </p:nvSpPr>
        <p:spPr>
          <a:xfrm>
            <a:off x="9521612" y="3472622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최신 상품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3DD9BCAF-2919-4BD9-B8F3-5F82EBFF2571}"/>
              </a:ext>
            </a:extLst>
          </p:cNvPr>
          <p:cNvSpPr/>
          <p:nvPr/>
        </p:nvSpPr>
        <p:spPr>
          <a:xfrm>
            <a:off x="3738755" y="4767957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 동화 정보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D91EBA8-D8F2-4264-97D8-D306DDBA2633}"/>
              </a:ext>
            </a:extLst>
          </p:cNvPr>
          <p:cNvSpPr/>
          <p:nvPr/>
        </p:nvSpPr>
        <p:spPr>
          <a:xfrm>
            <a:off x="8798171" y="4767957"/>
            <a:ext cx="1446883" cy="5878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260037-B313-43CF-9608-5727D93D5213}"/>
              </a:ext>
            </a:extLst>
          </p:cNvPr>
          <p:cNvSpPr txBox="1"/>
          <p:nvPr/>
        </p:nvSpPr>
        <p:spPr>
          <a:xfrm>
            <a:off x="876001" y="2979308"/>
            <a:ext cx="144000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페이지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77D8A72-C755-478F-99A6-B0DB57544E21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5354271" y="3155818"/>
            <a:ext cx="720066" cy="2504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C44E393-48CE-47AD-95CD-8C4FCD2757B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4540919" y="3981787"/>
            <a:ext cx="707449" cy="864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80D18FA-94B1-432A-A7D9-661CF1FE0161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rot="16200000" flipH="1">
            <a:off x="3714948" y="4020708"/>
            <a:ext cx="720066" cy="774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5AF2CE6-FA56-4B7F-BB5E-365126E3734E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16200000" flipH="1">
            <a:off x="2892912" y="3198672"/>
            <a:ext cx="720066" cy="2418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71465C3-D239-40CA-A259-4315378730DD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16200000" flipH="1">
            <a:off x="8709948" y="3956291"/>
            <a:ext cx="707449" cy="915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AD1497-83BE-4A93-9DA1-74718A77B360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9529610" y="4052512"/>
            <a:ext cx="707449" cy="723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E8BB5A-2B9B-4EDC-9F8F-71A0E2DF8D79}"/>
              </a:ext>
            </a:extLst>
          </p:cNvPr>
          <p:cNvGrpSpPr/>
          <p:nvPr/>
        </p:nvGrpSpPr>
        <p:grpSpPr>
          <a:xfrm>
            <a:off x="3933752" y="775398"/>
            <a:ext cx="4238095" cy="5580952"/>
            <a:chOff x="6316952" y="771696"/>
            <a:chExt cx="4238095" cy="558095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94E7B3C-7B49-4308-A5EC-586CE15C8813}"/>
                </a:ext>
              </a:extLst>
            </p:cNvPr>
            <p:cNvSpPr/>
            <p:nvPr/>
          </p:nvSpPr>
          <p:spPr>
            <a:xfrm>
              <a:off x="6635999" y="1605715"/>
              <a:ext cx="36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오디오 북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|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D515D6-FA8C-4DC7-963F-F84FC1DC425B}"/>
                </a:ext>
              </a:extLst>
            </p:cNvPr>
            <p:cNvSpPr/>
            <p:nvPr/>
          </p:nvSpPr>
          <p:spPr>
            <a:xfrm>
              <a:off x="6635999" y="1245715"/>
              <a:ext cx="3600000" cy="3600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1D7324-B978-4289-9D4B-3AAF011C1321}"/>
                </a:ext>
              </a:extLst>
            </p:cNvPr>
            <p:cNvSpPr/>
            <p:nvPr/>
          </p:nvSpPr>
          <p:spPr>
            <a:xfrm>
              <a:off x="6635999" y="1959474"/>
              <a:ext cx="3600000" cy="200952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2DC5E6-5108-4B2E-BD2B-6987FB0BD4B5}"/>
                </a:ext>
              </a:extLst>
            </p:cNvPr>
            <p:cNvSpPr/>
            <p:nvPr/>
          </p:nvSpPr>
          <p:spPr>
            <a:xfrm>
              <a:off x="6996000" y="2097259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미리보기</a:t>
              </a:r>
              <a:br>
                <a:rPr lang="en-US" altLang="ko-KR" sz="1200" dirty="0"/>
              </a:br>
              <a:r>
                <a:rPr lang="ko-KR" altLang="en-US" sz="1200" dirty="0"/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07C0C94-F9AA-4332-A8C9-7802C8941356}"/>
                </a:ext>
              </a:extLst>
            </p:cNvPr>
            <p:cNvSpPr/>
            <p:nvPr/>
          </p:nvSpPr>
          <p:spPr>
            <a:xfrm>
              <a:off x="8976000" y="2090770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미리보기</a:t>
              </a:r>
              <a:br>
                <a:rPr lang="en-US" altLang="ko-KR" sz="1200" dirty="0"/>
              </a:br>
              <a:r>
                <a:rPr lang="ko-KR" altLang="en-US" sz="1200" dirty="0"/>
                <a:t>이미지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E82D69-CC32-49BD-B628-1632E055CA9A}"/>
                </a:ext>
              </a:extLst>
            </p:cNvPr>
            <p:cNvSpPr/>
            <p:nvPr/>
          </p:nvSpPr>
          <p:spPr>
            <a:xfrm>
              <a:off x="6996000" y="2995869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미리보기</a:t>
              </a:r>
              <a:br>
                <a:rPr lang="en-US" altLang="ko-KR" sz="1200" dirty="0"/>
              </a:br>
              <a:r>
                <a:rPr lang="ko-KR" altLang="en-US" sz="1200" dirty="0"/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76C664C-22DA-4FF2-937E-287746688F2D}"/>
                </a:ext>
              </a:extLst>
            </p:cNvPr>
            <p:cNvSpPr/>
            <p:nvPr/>
          </p:nvSpPr>
          <p:spPr>
            <a:xfrm>
              <a:off x="8976000" y="3011994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미리보기</a:t>
              </a:r>
              <a:br>
                <a:rPr lang="en-US" altLang="ko-KR" sz="1200" dirty="0"/>
              </a:br>
              <a:r>
                <a:rPr lang="ko-KR" altLang="en-US" sz="1200" dirty="0"/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2B7D35-060B-4659-842C-1D80B445B2D6}"/>
                </a:ext>
              </a:extLst>
            </p:cNvPr>
            <p:cNvSpPr/>
            <p:nvPr/>
          </p:nvSpPr>
          <p:spPr>
            <a:xfrm>
              <a:off x="6635999" y="3948618"/>
              <a:ext cx="3600000" cy="200952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C11A75-D4AE-44A7-82E1-91F74715BA95}"/>
                </a:ext>
              </a:extLst>
            </p:cNvPr>
            <p:cNvSpPr/>
            <p:nvPr/>
          </p:nvSpPr>
          <p:spPr>
            <a:xfrm>
              <a:off x="6996000" y="4055299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인기 순위</a:t>
              </a:r>
              <a:br>
                <a:rPr lang="en-US" altLang="ko-KR" sz="1200" dirty="0"/>
              </a:br>
              <a:r>
                <a:rPr lang="ko-KR" altLang="en-US" sz="1200" dirty="0"/>
                <a:t>미리보기 이미지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7F0DB7D5-EC7E-4222-AF0E-D07CD6DC45E8}"/>
                </a:ext>
              </a:extLst>
            </p:cNvPr>
            <p:cNvSpPr/>
            <p:nvPr/>
          </p:nvSpPr>
          <p:spPr>
            <a:xfrm>
              <a:off x="8256000" y="4075869"/>
              <a:ext cx="1620000" cy="787484"/>
            </a:xfrm>
            <a:prstGeom prst="foldedCorner">
              <a:avLst/>
            </a:prstGeom>
            <a:solidFill>
              <a:schemeClr val="tx2">
                <a:lumMod val="50000"/>
                <a:alpha val="8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맛보기 줄거리 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F46E2F7-C70F-4711-9EF6-38D20BF56B29}"/>
                </a:ext>
              </a:extLst>
            </p:cNvPr>
            <p:cNvSpPr/>
            <p:nvPr/>
          </p:nvSpPr>
          <p:spPr>
            <a:xfrm>
              <a:off x="6996000" y="4962459"/>
              <a:ext cx="900000" cy="7917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인기 순위</a:t>
              </a:r>
              <a:br>
                <a:rPr lang="en-US" altLang="ko-KR" sz="1200" dirty="0"/>
              </a:br>
              <a:r>
                <a:rPr lang="ko-KR" altLang="en-US" sz="1200" dirty="0"/>
                <a:t>미리보기 이미지</a:t>
              </a:r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DCCDDE2D-CFA8-4142-87F4-958CF4694748}"/>
                </a:ext>
              </a:extLst>
            </p:cNvPr>
            <p:cNvSpPr/>
            <p:nvPr/>
          </p:nvSpPr>
          <p:spPr>
            <a:xfrm>
              <a:off x="8256000" y="4983029"/>
              <a:ext cx="1620000" cy="787484"/>
            </a:xfrm>
            <a:prstGeom prst="foldedCorner">
              <a:avLst/>
            </a:prstGeom>
            <a:solidFill>
              <a:schemeClr val="tx2">
                <a:lumMod val="50000"/>
                <a:alpha val="8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맛보기 줄거리 소개</a:t>
              </a:r>
            </a:p>
          </p:txBody>
        </p:sp>
        <p:pic>
          <p:nvPicPr>
            <p:cNvPr id="20" name="그림 19" descr="모니터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BFB5390-6A1B-4903-80E5-44470D05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52" y="771696"/>
              <a:ext cx="4238095" cy="5580952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C8A9320-FB16-406A-BEF3-7BDE8820D0F0}"/>
              </a:ext>
            </a:extLst>
          </p:cNvPr>
          <p:cNvSpPr txBox="1"/>
          <p:nvPr/>
        </p:nvSpPr>
        <p:spPr>
          <a:xfrm>
            <a:off x="8171846" y="1272934"/>
            <a:ext cx="116415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209800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바로가기 메뉴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D2607C-C554-479C-8D7D-1C5B3B442545}"/>
              </a:ext>
            </a:extLst>
          </p:cNvPr>
          <p:cNvSpPr txBox="1"/>
          <p:nvPr/>
        </p:nvSpPr>
        <p:spPr>
          <a:xfrm>
            <a:off x="8171846" y="2205648"/>
            <a:ext cx="2248669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최근에 추가된 동화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8CD2-BE23-4A06-AC31-00F94CAC31AD}"/>
              </a:ext>
            </a:extLst>
          </p:cNvPr>
          <p:cNvSpPr txBox="1"/>
          <p:nvPr/>
        </p:nvSpPr>
        <p:spPr>
          <a:xfrm>
            <a:off x="1685082" y="4270205"/>
            <a:ext cx="2248669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전체적으로 구독이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높은 동화 나열</a:t>
            </a:r>
          </a:p>
        </p:txBody>
      </p:sp>
    </p:spTree>
    <p:extLst>
      <p:ext uri="{BB962C8B-B14F-4D97-AF65-F5344CB8AC3E}">
        <p14:creationId xmlns:p14="http://schemas.microsoft.com/office/powerpoint/2010/main" val="369627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252799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252799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252799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7C0C94-F9AA-4332-A8C9-7802C8941356}"/>
              </a:ext>
            </a:extLst>
          </p:cNvPr>
          <p:cNvSpPr/>
          <p:nvPr/>
        </p:nvSpPr>
        <p:spPr>
          <a:xfrm>
            <a:off x="4522800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미리보기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7F0DB7D5-EC7E-4222-AF0E-D07CD6DC45E8}"/>
              </a:ext>
            </a:extLst>
          </p:cNvPr>
          <p:cNvSpPr/>
          <p:nvPr/>
        </p:nvSpPr>
        <p:spPr>
          <a:xfrm>
            <a:off x="5737134" y="2542763"/>
            <a:ext cx="1620000" cy="787484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맛보기 줄거리 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A9320-FB16-406A-BEF3-7BDE8820D0F0}"/>
              </a:ext>
            </a:extLst>
          </p:cNvPr>
          <p:cNvSpPr txBox="1"/>
          <p:nvPr/>
        </p:nvSpPr>
        <p:spPr>
          <a:xfrm>
            <a:off x="8171846" y="1272934"/>
            <a:ext cx="116415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209800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바로가기 메뉴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8CD2-BE23-4A06-AC31-00F94CAC31AD}"/>
              </a:ext>
            </a:extLst>
          </p:cNvPr>
          <p:cNvSpPr txBox="1"/>
          <p:nvPr/>
        </p:nvSpPr>
        <p:spPr>
          <a:xfrm>
            <a:off x="1684032" y="2859787"/>
            <a:ext cx="2248669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장르 별 인기가 많은 순위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6E6DEB0-31A0-4B7D-8FD5-F843E8E8A85D}"/>
              </a:ext>
            </a:extLst>
          </p:cNvPr>
          <p:cNvSpPr/>
          <p:nvPr/>
        </p:nvSpPr>
        <p:spPr>
          <a:xfrm>
            <a:off x="4476000" y="2094472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94CB32BE-14E6-4A48-9024-7E26887FE638}"/>
              </a:ext>
            </a:extLst>
          </p:cNvPr>
          <p:cNvSpPr/>
          <p:nvPr/>
        </p:nvSpPr>
        <p:spPr>
          <a:xfrm>
            <a:off x="4475573" y="4736536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75B91E-46DA-49A0-906F-978FACC1063F}"/>
              </a:ext>
            </a:extLst>
          </p:cNvPr>
          <p:cNvSpPr/>
          <p:nvPr/>
        </p:nvSpPr>
        <p:spPr>
          <a:xfrm>
            <a:off x="4522800" y="3507722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미리보기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8204153F-B62F-4F52-AC0C-0F8F69AACFAE}"/>
              </a:ext>
            </a:extLst>
          </p:cNvPr>
          <p:cNvSpPr/>
          <p:nvPr/>
        </p:nvSpPr>
        <p:spPr>
          <a:xfrm>
            <a:off x="5737134" y="3495154"/>
            <a:ext cx="1620000" cy="787484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맛보기 줄거리 소개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2D700-6300-4D45-9C26-22EDD5648418}"/>
              </a:ext>
            </a:extLst>
          </p:cNvPr>
          <p:cNvSpPr/>
          <p:nvPr/>
        </p:nvSpPr>
        <p:spPr>
          <a:xfrm>
            <a:off x="4511929" y="5282314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미리보기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EE54936C-CFDE-4E46-84D3-BB42FE2F6BBA}"/>
              </a:ext>
            </a:extLst>
          </p:cNvPr>
          <p:cNvSpPr/>
          <p:nvPr/>
        </p:nvSpPr>
        <p:spPr>
          <a:xfrm>
            <a:off x="5726263" y="5269746"/>
            <a:ext cx="1620000" cy="787484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맛보기 줄거리 소개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52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252799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252799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252799" y="1963176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7C0C94-F9AA-4332-A8C9-7802C8941356}"/>
              </a:ext>
            </a:extLst>
          </p:cNvPr>
          <p:cNvSpPr/>
          <p:nvPr/>
        </p:nvSpPr>
        <p:spPr>
          <a:xfrm>
            <a:off x="4522800" y="2555331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미리보기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7F0DB7D5-EC7E-4222-AF0E-D07CD6DC45E8}"/>
              </a:ext>
            </a:extLst>
          </p:cNvPr>
          <p:cNvSpPr/>
          <p:nvPr/>
        </p:nvSpPr>
        <p:spPr>
          <a:xfrm>
            <a:off x="5737134" y="2542763"/>
            <a:ext cx="1620000" cy="787484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추천 이유 및 줄거리</a:t>
            </a:r>
            <a:br>
              <a:rPr lang="en-US" altLang="ko-KR" sz="1200" dirty="0"/>
            </a:br>
            <a:r>
              <a:rPr lang="ko-KR" altLang="en-US" sz="1200" dirty="0"/>
              <a:t>특징 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A9320-FB16-406A-BEF3-7BDE8820D0F0}"/>
              </a:ext>
            </a:extLst>
          </p:cNvPr>
          <p:cNvSpPr txBox="1"/>
          <p:nvPr/>
        </p:nvSpPr>
        <p:spPr>
          <a:xfrm>
            <a:off x="8171846" y="1272934"/>
            <a:ext cx="116415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209800" y="1604751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바로가기 메뉴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8CD2-BE23-4A06-AC31-00F94CAC31AD}"/>
              </a:ext>
            </a:extLst>
          </p:cNvPr>
          <p:cNvSpPr txBox="1"/>
          <p:nvPr/>
        </p:nvSpPr>
        <p:spPr>
          <a:xfrm>
            <a:off x="1684032" y="2859787"/>
            <a:ext cx="2248669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추천 동화 이미지와 </a:t>
            </a:r>
            <a:b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명확한 추천 이유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6E6DEB0-31A0-4B7D-8FD5-F843E8E8A85D}"/>
              </a:ext>
            </a:extLst>
          </p:cNvPr>
          <p:cNvSpPr/>
          <p:nvPr/>
        </p:nvSpPr>
        <p:spPr>
          <a:xfrm>
            <a:off x="4476000" y="2094472"/>
            <a:ext cx="1396800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동화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710403-A57C-4B2B-825F-26E0A6AD30EF}"/>
              </a:ext>
            </a:extLst>
          </p:cNvPr>
          <p:cNvSpPr/>
          <p:nvPr/>
        </p:nvSpPr>
        <p:spPr>
          <a:xfrm>
            <a:off x="4538222" y="3454140"/>
            <a:ext cx="900000" cy="791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미리보기</a:t>
            </a:r>
            <a:br>
              <a:rPr lang="en-US" altLang="ko-KR" sz="1200" dirty="0"/>
            </a:br>
            <a:r>
              <a:rPr lang="ko-KR" altLang="en-US" sz="1200" dirty="0"/>
              <a:t>이미지</a:t>
            </a: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06B033B3-A5C9-49D2-BDA3-FB00852CC166}"/>
              </a:ext>
            </a:extLst>
          </p:cNvPr>
          <p:cNvSpPr/>
          <p:nvPr/>
        </p:nvSpPr>
        <p:spPr>
          <a:xfrm>
            <a:off x="5730209" y="3454140"/>
            <a:ext cx="1620000" cy="787484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추천 이유 및 줄거리</a:t>
            </a:r>
            <a:br>
              <a:rPr lang="en-US" altLang="ko-KR" sz="1200" dirty="0"/>
            </a:br>
            <a:r>
              <a:rPr lang="ko-KR" altLang="en-US" sz="1200" dirty="0"/>
              <a:t>특징 소개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52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33D9F-B6BC-4921-A991-2DB44FC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선택 동화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636F-2D83-4F4B-8CB1-6713787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2018-06-29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6E516-AC3A-4E74-AEE7-CD8F443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422FB-BBA6-4A9A-92C8-0578F68804A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7B3C-7B49-4308-A5EC-586CE15C8813}"/>
              </a:ext>
            </a:extLst>
          </p:cNvPr>
          <p:cNvSpPr/>
          <p:nvPr/>
        </p:nvSpPr>
        <p:spPr>
          <a:xfrm>
            <a:off x="4772441" y="1609417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북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|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D515D6-FA8C-4DC7-963F-F84FC1DC425B}"/>
              </a:ext>
            </a:extLst>
          </p:cNvPr>
          <p:cNvSpPr/>
          <p:nvPr/>
        </p:nvSpPr>
        <p:spPr>
          <a:xfrm>
            <a:off x="4772441" y="1249417"/>
            <a:ext cx="3600000" cy="360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D7324-B978-4289-9D4B-3AAF011C1321}"/>
              </a:ext>
            </a:extLst>
          </p:cNvPr>
          <p:cNvSpPr/>
          <p:nvPr/>
        </p:nvSpPr>
        <p:spPr>
          <a:xfrm>
            <a:off x="4772441" y="1969417"/>
            <a:ext cx="3600000" cy="3985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527F2D-4E4F-44CF-847E-74DD3264F5D0}"/>
              </a:ext>
            </a:extLst>
          </p:cNvPr>
          <p:cNvSpPr txBox="1"/>
          <p:nvPr/>
        </p:nvSpPr>
        <p:spPr>
          <a:xfrm>
            <a:off x="2729442" y="1618856"/>
            <a:ext cx="1723951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뒤로 가기 버튼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A4E8EF2-AFC2-499F-852F-120D530F4C1F}"/>
              </a:ext>
            </a:extLst>
          </p:cNvPr>
          <p:cNvSpPr/>
          <p:nvPr/>
        </p:nvSpPr>
        <p:spPr>
          <a:xfrm>
            <a:off x="4772441" y="1584890"/>
            <a:ext cx="422973" cy="4372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57E5F7-82A9-41D3-9563-1A871B11C601}"/>
              </a:ext>
            </a:extLst>
          </p:cNvPr>
          <p:cNvSpPr/>
          <p:nvPr/>
        </p:nvSpPr>
        <p:spPr>
          <a:xfrm>
            <a:off x="5151395" y="2083436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524CBAC5-7772-40F0-A3FB-4F8B50000511}"/>
              </a:ext>
            </a:extLst>
          </p:cNvPr>
          <p:cNvSpPr/>
          <p:nvPr/>
        </p:nvSpPr>
        <p:spPr>
          <a:xfrm>
            <a:off x="4906999" y="3431046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A649713F-6E82-4749-B2A5-8FB6C31DE7EF}"/>
              </a:ext>
            </a:extLst>
          </p:cNvPr>
          <p:cNvSpPr/>
          <p:nvPr/>
        </p:nvSpPr>
        <p:spPr>
          <a:xfrm>
            <a:off x="4925464" y="3930828"/>
            <a:ext cx="3330536" cy="1478172"/>
          </a:xfrm>
          <a:prstGeom prst="foldedCorner">
            <a:avLst/>
          </a:prstGeom>
          <a:solidFill>
            <a:schemeClr val="tx2">
              <a:lumMod val="50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줄거리</a:t>
            </a:r>
            <a:b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 소개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☆ ☆ ☆ ☆ ☆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별점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1E27-DB77-4A05-BF7C-043EB3237076}"/>
              </a:ext>
            </a:extLst>
          </p:cNvPr>
          <p:cNvSpPr txBox="1"/>
          <p:nvPr/>
        </p:nvSpPr>
        <p:spPr>
          <a:xfrm>
            <a:off x="8691489" y="3448589"/>
            <a:ext cx="111795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924CB-674A-4C9A-9C6F-EFF2E98892D9}"/>
              </a:ext>
            </a:extLst>
          </p:cNvPr>
          <p:cNvSpPr txBox="1"/>
          <p:nvPr/>
        </p:nvSpPr>
        <p:spPr>
          <a:xfrm>
            <a:off x="8691489" y="2200306"/>
            <a:ext cx="871994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517C0E1-24C3-4DE9-8444-DCE111EC3ED9}"/>
              </a:ext>
            </a:extLst>
          </p:cNvPr>
          <p:cNvSpPr/>
          <p:nvPr/>
        </p:nvSpPr>
        <p:spPr>
          <a:xfrm>
            <a:off x="6024955" y="3418999"/>
            <a:ext cx="1117956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연관된 자료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434A4C0E-0574-4CBF-9B49-07F3E88C7525}"/>
              </a:ext>
            </a:extLst>
          </p:cNvPr>
          <p:cNvSpPr/>
          <p:nvPr/>
        </p:nvSpPr>
        <p:spPr>
          <a:xfrm>
            <a:off x="7142911" y="3418999"/>
            <a:ext cx="1094969" cy="36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92579D-AE6B-4B09-84D7-DDE491E5DA2C}"/>
              </a:ext>
            </a:extLst>
          </p:cNvPr>
          <p:cNvSpPr/>
          <p:nvPr/>
        </p:nvSpPr>
        <p:spPr>
          <a:xfrm>
            <a:off x="6769791" y="2081797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9B446B-06FF-44AB-A25E-3FFAAC16EAE3}"/>
              </a:ext>
            </a:extLst>
          </p:cNvPr>
          <p:cNvSpPr/>
          <p:nvPr/>
        </p:nvSpPr>
        <p:spPr>
          <a:xfrm>
            <a:off x="5974684" y="2066293"/>
            <a:ext cx="1364089" cy="12559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이미지</a:t>
            </a:r>
          </a:p>
        </p:txBody>
      </p:sp>
      <p:pic>
        <p:nvPicPr>
          <p:cNvPr id="20" name="그림 19" descr="모니터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BFB5390-6A1B-4903-80E5-44470D0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4" y="775398"/>
            <a:ext cx="4238095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672</Words>
  <Application>Microsoft Office PowerPoint</Application>
  <PresentationFormat>와이드스크린</PresentationFormat>
  <Paragraphs>297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210 맨발의청춘 L</vt:lpstr>
      <vt:lpstr>맑은 고딕</vt:lpstr>
      <vt:lpstr>Arial</vt:lpstr>
      <vt:lpstr>Calibri</vt:lpstr>
      <vt:lpstr>Office 테마</vt:lpstr>
      <vt:lpstr>배우미</vt:lpstr>
      <vt:lpstr>목차</vt:lpstr>
      <vt:lpstr>게임 소개</vt:lpstr>
      <vt:lpstr>소개</vt:lpstr>
      <vt:lpstr>진행</vt:lpstr>
      <vt:lpstr>페이지 구성</vt:lpstr>
      <vt:lpstr>페이지 구성</vt:lpstr>
      <vt:lpstr>페이지 구성</vt:lpstr>
      <vt:lpstr>페이지 구성 선택 동화 정보</vt:lpstr>
      <vt:lpstr>페이지 구성 연관된 자료</vt:lpstr>
      <vt:lpstr>페이지 구성 후기</vt:lpstr>
      <vt:lpstr>페이지 구성 댓글 남기기</vt:lpstr>
      <vt:lpstr>페이지 구성</vt:lpstr>
      <vt:lpstr>페이지 구성</vt:lpstr>
      <vt:lpstr>페이지 구성 상품 정보</vt:lpstr>
      <vt:lpstr>페이지 구성 관련 상품</vt:lpstr>
      <vt:lpstr>페이지 구성 후기</vt:lpstr>
      <vt:lpstr>페이지 구성 댓글 남기기</vt:lpstr>
      <vt:lpstr>게임 진행</vt:lpstr>
      <vt:lpstr>스토리 진행</vt:lpstr>
      <vt:lpstr>스토리 진행  A 진행 </vt:lpstr>
      <vt:lpstr>스토리 진행  B 진행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배우미</dc:title>
  <dc:creator>박병근</dc:creator>
  <cp:lastModifiedBy>박병근</cp:lastModifiedBy>
  <cp:revision>35</cp:revision>
  <dcterms:created xsi:type="dcterms:W3CDTF">2018-06-29T01:46:22Z</dcterms:created>
  <dcterms:modified xsi:type="dcterms:W3CDTF">2018-06-29T09:28:23Z</dcterms:modified>
</cp:coreProperties>
</file>