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5"/>
  </p:notesMasterIdLst>
  <p:sldIdLst>
    <p:sldId id="256" r:id="rId2"/>
    <p:sldId id="257" r:id="rId3"/>
    <p:sldId id="260" r:id="rId4"/>
    <p:sldId id="264" r:id="rId5"/>
    <p:sldId id="266" r:id="rId6"/>
    <p:sldId id="268" r:id="rId7"/>
    <p:sldId id="295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97" r:id="rId19"/>
    <p:sldId id="298" r:id="rId20"/>
    <p:sldId id="296" r:id="rId21"/>
    <p:sldId id="309" r:id="rId22"/>
    <p:sldId id="293" r:id="rId23"/>
    <p:sldId id="292" r:id="rId24"/>
  </p:sldIdLst>
  <p:sldSz cx="9144000" cy="5143500" type="screen16x9"/>
  <p:notesSz cx="6858000" cy="9144000"/>
  <p:embeddedFontLst>
    <p:embeddedFont>
      <p:font typeface="Bree Serif" panose="020B0604020202020204" charset="0"/>
      <p:regular r:id="rId26"/>
    </p:embeddedFont>
    <p:embeddedFont>
      <p:font typeface="Roboto Black" panose="02000000000000000000" pitchFamily="2" charset="0"/>
      <p:bold r:id="rId27"/>
      <p:boldItalic r:id="rId28"/>
    </p:embeddedFont>
    <p:embeddedFont>
      <p:font typeface="Roboto Light" panose="02000000000000000000" pitchFamily="2" charset="0"/>
      <p:regular r:id="rId29"/>
      <p:bold r:id="rId30"/>
      <p:italic r:id="rId31"/>
      <p:boldItalic r:id="rId32"/>
    </p:embeddedFont>
    <p:embeddedFont>
      <p:font typeface="Roboto Mono Thin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79151F-0F17-44D6-AE04-6CA56B0AFA89}">
  <a:tblStyle styleId="{F979151F-0F17-44D6-AE04-6CA56B0AFA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31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632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010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9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432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93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346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277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325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6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207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849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716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28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68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19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4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59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961082" y="4402608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chemeClr val="accent1"/>
                </a:solidFill>
              </a:rPr>
              <a:t>FLUTTER PROJEKT</a:t>
            </a:r>
            <a:endParaRPr sz="22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dirty="0">
                <a:solidFill>
                  <a:schemeClr val="accent1"/>
                </a:solidFill>
              </a:rPr>
              <a:t>TaleTime</a:t>
            </a:r>
            <a:endParaRPr sz="2600"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4211602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5443241" y="1306716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5531879" y="1455394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5597578" y="1572681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5351557" y="1194856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1746764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2009605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3627852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3004390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443308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897149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3967093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3967093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967093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3967093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967093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3967093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967093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3967093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2031009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31009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2031009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4081693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2533752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432606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762681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1997368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4578342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1230272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4358284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5311821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2715586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221051" y="951149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3193879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1265424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5883578" y="1713623"/>
            <a:ext cx="1369586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585406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5301119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5732526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6179792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875680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5331689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6213505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5596042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6164268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58236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230280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175883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194216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325636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262985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313927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1143938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1604426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1054412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085078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994953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1463383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1763585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3303896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4552355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5348737" y="704321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1479364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1574096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1574096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1574096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6068392" y="2453988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</a:t>
            </a:r>
            <a:endParaRPr dirty="0"/>
          </a:p>
        </p:txBody>
      </p:sp>
      <p:sp>
        <p:nvSpPr>
          <p:cNvPr id="178" name="Google Shape;178;p22"/>
          <p:cNvSpPr/>
          <p:nvPr/>
        </p:nvSpPr>
        <p:spPr>
          <a:xfrm>
            <a:off x="3537018" y="204052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3682188" y="282995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880329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1483947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5909297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880329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2142538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822556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1124838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6001250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716827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540479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898685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1540479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5181936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2141482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15976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655711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5661764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5848181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5751913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5840551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5623564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5623564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1450330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1557276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985154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2165477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5774834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9;p22">
            <a:extLst>
              <a:ext uri="{FF2B5EF4-FFF2-40B4-BE49-F238E27FC236}">
                <a16:creationId xmlns:a16="http://schemas.microsoft.com/office/drawing/2014/main" id="{B45EE083-396D-18EB-B361-5BEF128515D4}"/>
              </a:ext>
            </a:extLst>
          </p:cNvPr>
          <p:cNvSpPr txBox="1">
            <a:spLocks/>
          </p:cNvSpPr>
          <p:nvPr/>
        </p:nvSpPr>
        <p:spPr>
          <a:xfrm>
            <a:off x="583914" y="1004727"/>
            <a:ext cx="923258" cy="33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CA" sz="2200" dirty="0">
                <a:solidFill>
                  <a:schemeClr val="accent1"/>
                </a:solidFill>
              </a:rPr>
              <a:t>DART</a:t>
            </a:r>
          </a:p>
        </p:txBody>
      </p:sp>
      <p:sp>
        <p:nvSpPr>
          <p:cNvPr id="3" name="Google Shape;109;p22">
            <a:extLst>
              <a:ext uri="{FF2B5EF4-FFF2-40B4-BE49-F238E27FC236}">
                <a16:creationId xmlns:a16="http://schemas.microsoft.com/office/drawing/2014/main" id="{6728304A-6B53-95FB-B589-89E5617D9F1A}"/>
              </a:ext>
            </a:extLst>
          </p:cNvPr>
          <p:cNvSpPr txBox="1">
            <a:spLocks/>
          </p:cNvSpPr>
          <p:nvPr/>
        </p:nvSpPr>
        <p:spPr>
          <a:xfrm>
            <a:off x="1861373" y="506387"/>
            <a:ext cx="1387009" cy="33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CA" sz="2000" dirty="0">
                <a:solidFill>
                  <a:schemeClr val="accent1"/>
                </a:solidFill>
              </a:rPr>
              <a:t>FLUTTER</a:t>
            </a:r>
          </a:p>
        </p:txBody>
      </p:sp>
      <p:sp>
        <p:nvSpPr>
          <p:cNvPr id="4" name="Google Shape;109;p22">
            <a:extLst>
              <a:ext uri="{FF2B5EF4-FFF2-40B4-BE49-F238E27FC236}">
                <a16:creationId xmlns:a16="http://schemas.microsoft.com/office/drawing/2014/main" id="{4F788F94-6CFF-BC1A-2765-28F0576D4372}"/>
              </a:ext>
            </a:extLst>
          </p:cNvPr>
          <p:cNvSpPr txBox="1">
            <a:spLocks/>
          </p:cNvSpPr>
          <p:nvPr/>
        </p:nvSpPr>
        <p:spPr>
          <a:xfrm>
            <a:off x="5718562" y="1855528"/>
            <a:ext cx="1530880" cy="33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CA" sz="1800" dirty="0">
                <a:solidFill>
                  <a:schemeClr val="accent1"/>
                </a:solidFill>
              </a:rPr>
              <a:t>FIRESTORE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061;p37">
            <a:extLst>
              <a:ext uri="{FF2B5EF4-FFF2-40B4-BE49-F238E27FC236}">
                <a16:creationId xmlns:a16="http://schemas.microsoft.com/office/drawing/2014/main" id="{DE7F33D9-C156-6509-3C08-5EE7CD7A9562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66;p34">
            <a:extLst>
              <a:ext uri="{FF2B5EF4-FFF2-40B4-BE49-F238E27FC236}">
                <a16:creationId xmlns:a16="http://schemas.microsoft.com/office/drawing/2014/main" id="{B14E6899-4FDA-BA73-F665-0D52C980A7B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7532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Features: Feedbackmöglichkeit</a:t>
            </a:r>
            <a:endParaRPr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43AD066-908E-9226-28A7-3C850646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129" y="1305818"/>
            <a:ext cx="1832977" cy="3635976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E49C9ED-C9A5-E2E9-19CB-3150EA261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26" y="1305818"/>
            <a:ext cx="1859974" cy="363597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D542295-7086-9346-B939-53ED832339C8}"/>
              </a:ext>
            </a:extLst>
          </p:cNvPr>
          <p:cNvSpPr txBox="1"/>
          <p:nvPr/>
        </p:nvSpPr>
        <p:spPr>
          <a:xfrm>
            <a:off x="311699" y="1828797"/>
            <a:ext cx="335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Als Nutzer möchte ich Feedback über falsche oder erfolgreiche Eingaben erhalten</a:t>
            </a:r>
          </a:p>
        </p:txBody>
      </p:sp>
    </p:spTree>
    <p:extLst>
      <p:ext uri="{BB962C8B-B14F-4D97-AF65-F5344CB8AC3E}">
        <p14:creationId xmlns:p14="http://schemas.microsoft.com/office/powerpoint/2010/main" val="185427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061;p37">
            <a:extLst>
              <a:ext uri="{FF2B5EF4-FFF2-40B4-BE49-F238E27FC236}">
                <a16:creationId xmlns:a16="http://schemas.microsoft.com/office/drawing/2014/main" id="{7760BB8B-A606-D2E3-8A94-C96EE7819E80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66;p34">
            <a:extLst>
              <a:ext uri="{FF2B5EF4-FFF2-40B4-BE49-F238E27FC236}">
                <a16:creationId xmlns:a16="http://schemas.microsoft.com/office/drawing/2014/main" id="{264A3E70-2DEA-546B-B2E5-E1F0D2AB5B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7532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Technischer Hintergrund: Feedbackmöglichkeit</a:t>
            </a:r>
            <a:endParaRPr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70F76F5-BEAC-286B-C840-7A10DA6EF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097740"/>
            <a:ext cx="4030192" cy="2185147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B7FAA3-49F2-8CE1-0F52-71FB8074D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828" y="2348124"/>
            <a:ext cx="4277322" cy="97168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0986A6F-C8AC-3E32-2D89-AC49953541EB}"/>
              </a:ext>
            </a:extLst>
          </p:cNvPr>
          <p:cNvSpPr txBox="1"/>
          <p:nvPr/>
        </p:nvSpPr>
        <p:spPr>
          <a:xfrm>
            <a:off x="1081083" y="4282887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Wird bei Fehler aufgerufen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72829F6-B83A-18E0-DEA3-8C790A41B0A7}"/>
              </a:ext>
            </a:extLst>
          </p:cNvPr>
          <p:cNvSpPr txBox="1"/>
          <p:nvPr/>
        </p:nvSpPr>
        <p:spPr>
          <a:xfrm>
            <a:off x="4925021" y="3395382"/>
            <a:ext cx="3744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Wird bei erfolgreicher Anmeldung aufgerufen</a:t>
            </a:r>
          </a:p>
        </p:txBody>
      </p:sp>
    </p:spTree>
    <p:extLst>
      <p:ext uri="{BB962C8B-B14F-4D97-AF65-F5344CB8AC3E}">
        <p14:creationId xmlns:p14="http://schemas.microsoft.com/office/powerpoint/2010/main" val="172039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061;p37">
            <a:extLst>
              <a:ext uri="{FF2B5EF4-FFF2-40B4-BE49-F238E27FC236}">
                <a16:creationId xmlns:a16="http://schemas.microsoft.com/office/drawing/2014/main" id="{C09535DF-340B-02CC-66B5-3E282743FA86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66;p34">
            <a:extLst>
              <a:ext uri="{FF2B5EF4-FFF2-40B4-BE49-F238E27FC236}">
                <a16:creationId xmlns:a16="http://schemas.microsoft.com/office/drawing/2014/main" id="{6989155B-F12D-62C3-C496-557B27D062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7532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Features: Profil erstellen/bearbeiten/löschen</a:t>
            </a:r>
            <a:endParaRPr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21B3B6C-F63B-8EE5-8AAE-0DB49A887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06901"/>
            <a:ext cx="1874913" cy="37113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C0CD7CE-0FE8-6CFE-C2BB-65DD0B0FCB0F}"/>
              </a:ext>
            </a:extLst>
          </p:cNvPr>
          <p:cNvSpPr txBox="1"/>
          <p:nvPr/>
        </p:nvSpPr>
        <p:spPr>
          <a:xfrm>
            <a:off x="311699" y="1828797"/>
            <a:ext cx="335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Als Nutzer möchte ich ein Profil erstellen, bearbeiten und löschen können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249099-B154-D7F8-4D5B-ABB7722B2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387" y="1306901"/>
            <a:ext cx="1874913" cy="36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7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061;p37">
            <a:extLst>
              <a:ext uri="{FF2B5EF4-FFF2-40B4-BE49-F238E27FC236}">
                <a16:creationId xmlns:a16="http://schemas.microsoft.com/office/drawing/2014/main" id="{78EDC68B-A414-5FC7-60AF-2DAF4424E751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66;p34">
            <a:extLst>
              <a:ext uri="{FF2B5EF4-FFF2-40B4-BE49-F238E27FC236}">
                <a16:creationId xmlns:a16="http://schemas.microsoft.com/office/drawing/2014/main" id="{46DE3882-A881-C828-92EE-D513339A8D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7532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Features: Geschichte abspielen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A548DF-1B86-3341-1D16-112C25987A2B}"/>
              </a:ext>
            </a:extLst>
          </p:cNvPr>
          <p:cNvSpPr txBox="1"/>
          <p:nvPr/>
        </p:nvSpPr>
        <p:spPr>
          <a:xfrm>
            <a:off x="311699" y="1828797"/>
            <a:ext cx="3359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Als Hörer möchte ich eine Geschichte abspielen können</a:t>
            </a:r>
          </a:p>
        </p:txBody>
      </p:sp>
      <p:pic>
        <p:nvPicPr>
          <p:cNvPr id="6" name="Grafik 5" descr="Ein Bild, das Text, Screenshot, iPod, Elektronik enthält.&#10;&#10;Automatisch generierte Beschreibung">
            <a:extLst>
              <a:ext uri="{FF2B5EF4-FFF2-40B4-BE49-F238E27FC236}">
                <a16:creationId xmlns:a16="http://schemas.microsoft.com/office/drawing/2014/main" id="{64122832-DA31-7650-456B-5AB91583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325" y="1297645"/>
            <a:ext cx="1882804" cy="3684490"/>
          </a:xfrm>
          <a:prstGeom prst="rect">
            <a:avLst/>
          </a:prstGeom>
        </p:spPr>
      </p:pic>
      <p:pic>
        <p:nvPicPr>
          <p:cNvPr id="8" name="Grafik 7" descr="Ein Bild, das Text, Bildschirm enthält.&#10;&#10;Automatisch generierte Beschreibung">
            <a:extLst>
              <a:ext uri="{FF2B5EF4-FFF2-40B4-BE49-F238E27FC236}">
                <a16:creationId xmlns:a16="http://schemas.microsoft.com/office/drawing/2014/main" id="{805C5F2B-99EA-4250-9750-FDB06046A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408" y="1297645"/>
            <a:ext cx="1872096" cy="36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4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061;p37">
            <a:extLst>
              <a:ext uri="{FF2B5EF4-FFF2-40B4-BE49-F238E27FC236}">
                <a16:creationId xmlns:a16="http://schemas.microsoft.com/office/drawing/2014/main" id="{BFB555DC-8179-AE38-3D4A-E5553242D3C5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66;p34">
            <a:extLst>
              <a:ext uri="{FF2B5EF4-FFF2-40B4-BE49-F238E27FC236}">
                <a16:creationId xmlns:a16="http://schemas.microsoft.com/office/drawing/2014/main" id="{0DC023B3-D9BC-E244-ECFD-569A4BDF4A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7532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</a:t>
            </a:r>
            <a:r>
              <a:rPr lang="es" dirty="0"/>
              <a:t>echnischer Hintergrund: Geschichte abspielen</a:t>
            </a:r>
            <a:endParaRPr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253E87-A35E-2ADE-7A2E-3F97C0B96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2593"/>
            <a:ext cx="3419952" cy="31055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B84718-8838-A73F-66CB-B9E13BDE3E0F}"/>
              </a:ext>
            </a:extLst>
          </p:cNvPr>
          <p:cNvSpPr txBox="1"/>
          <p:nvPr/>
        </p:nvSpPr>
        <p:spPr>
          <a:xfrm>
            <a:off x="953114" y="4625788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AudioPlayer</a:t>
            </a:r>
            <a:r>
              <a:rPr lang="de-DE" dirty="0"/>
              <a:t> </a:t>
            </a:r>
            <a:r>
              <a:rPr lang="de-DE" dirty="0">
                <a:solidFill>
                  <a:schemeClr val="bg1"/>
                </a:solidFill>
              </a:rPr>
              <a:t>initialisieren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6C03139-2824-118F-1498-AD57A00F7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523" y="1462593"/>
            <a:ext cx="3562847" cy="284837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6FC63CD-06D6-4D0A-C7A4-B5BE2C86A1CD}"/>
              </a:ext>
            </a:extLst>
          </p:cNvPr>
          <p:cNvSpPr txBox="1"/>
          <p:nvPr/>
        </p:nvSpPr>
        <p:spPr>
          <a:xfrm>
            <a:off x="5412350" y="4414287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Geschichte abspielen</a:t>
            </a:r>
          </a:p>
        </p:txBody>
      </p:sp>
    </p:spTree>
    <p:extLst>
      <p:ext uri="{BB962C8B-B14F-4D97-AF65-F5344CB8AC3E}">
        <p14:creationId xmlns:p14="http://schemas.microsoft.com/office/powerpoint/2010/main" val="342387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061;p37">
            <a:extLst>
              <a:ext uri="{FF2B5EF4-FFF2-40B4-BE49-F238E27FC236}">
                <a16:creationId xmlns:a16="http://schemas.microsoft.com/office/drawing/2014/main" id="{FC566CFB-00B0-CF0F-F309-CD24AE636BD5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66;p34">
            <a:extLst>
              <a:ext uri="{FF2B5EF4-FFF2-40B4-BE49-F238E27FC236}">
                <a16:creationId xmlns:a16="http://schemas.microsoft.com/office/drawing/2014/main" id="{E444B3FC-CA5E-23B4-0271-2A5C745D5A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7532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Features: Geschichte aufnehmen</a:t>
            </a:r>
            <a:endParaRPr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236DCD5-12E4-2EAC-D210-AEFFDE053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483" y="1371601"/>
            <a:ext cx="1950700" cy="35836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CEE03A4-6147-EE25-CE55-AE9C751BF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615" y="1371600"/>
            <a:ext cx="1839685" cy="358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BFE2F0-91FD-5144-9CE0-B9594BB86882}"/>
              </a:ext>
            </a:extLst>
          </p:cNvPr>
          <p:cNvSpPr txBox="1"/>
          <p:nvPr/>
        </p:nvSpPr>
        <p:spPr>
          <a:xfrm>
            <a:off x="311699" y="1828797"/>
            <a:ext cx="3359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Als Sprecher möchte ich eine Geschichte aufnehmen können</a:t>
            </a:r>
          </a:p>
        </p:txBody>
      </p:sp>
    </p:spTree>
    <p:extLst>
      <p:ext uri="{BB962C8B-B14F-4D97-AF65-F5344CB8AC3E}">
        <p14:creationId xmlns:p14="http://schemas.microsoft.com/office/powerpoint/2010/main" val="203817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6;p34">
            <a:extLst>
              <a:ext uri="{FF2B5EF4-FFF2-40B4-BE49-F238E27FC236}">
                <a16:creationId xmlns:a16="http://schemas.microsoft.com/office/drawing/2014/main" id="{A2E29142-E156-1B80-FAF0-AE95D783B8E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7532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Features: Geschichte speichern/hochladen</a:t>
            </a:r>
            <a:endParaRPr dirty="0"/>
          </a:p>
        </p:txBody>
      </p:sp>
      <p:cxnSp>
        <p:nvCxnSpPr>
          <p:cNvPr id="4" name="Google Shape;1061;p37">
            <a:extLst>
              <a:ext uri="{FF2B5EF4-FFF2-40B4-BE49-F238E27FC236}">
                <a16:creationId xmlns:a16="http://schemas.microsoft.com/office/drawing/2014/main" id="{E32BA7A6-48D9-5576-C767-9232F1F449DD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B4E1A81D-9A8B-0C0C-25F0-9B5A8D51B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24532"/>
            <a:ext cx="1758402" cy="3460727"/>
          </a:xfrm>
          <a:prstGeom prst="rect">
            <a:avLst/>
          </a:prstGeom>
        </p:spPr>
      </p:pic>
      <p:pic>
        <p:nvPicPr>
          <p:cNvPr id="12" name="Grafik 11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91F0D34A-0A83-8F6E-D7F6-36B9317A3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899" y="1430311"/>
            <a:ext cx="1758401" cy="344917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EF0B2F3-070F-1DF1-7D50-894E9043DBA7}"/>
              </a:ext>
            </a:extLst>
          </p:cNvPr>
          <p:cNvSpPr txBox="1"/>
          <p:nvPr/>
        </p:nvSpPr>
        <p:spPr>
          <a:xfrm>
            <a:off x="311699" y="1828797"/>
            <a:ext cx="335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Als Sprecher möchte ich eine Geschichte speichern und hochladen können</a:t>
            </a:r>
          </a:p>
        </p:txBody>
      </p:sp>
    </p:spTree>
    <p:extLst>
      <p:ext uri="{BB962C8B-B14F-4D97-AF65-F5344CB8AC3E}">
        <p14:creationId xmlns:p14="http://schemas.microsoft.com/office/powerpoint/2010/main" val="1674982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6;p34">
            <a:extLst>
              <a:ext uri="{FF2B5EF4-FFF2-40B4-BE49-F238E27FC236}">
                <a16:creationId xmlns:a16="http://schemas.microsoft.com/office/drawing/2014/main" id="{BC1949BD-1AC6-A412-7B04-48E41E02B7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7532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</a:t>
            </a:r>
            <a:r>
              <a:rPr lang="es" dirty="0"/>
              <a:t>echnischer Hintergrund: Geschichte aufnehmen</a:t>
            </a:r>
            <a:endParaRPr dirty="0"/>
          </a:p>
        </p:txBody>
      </p:sp>
      <p:cxnSp>
        <p:nvCxnSpPr>
          <p:cNvPr id="3" name="Google Shape;1061;p37">
            <a:extLst>
              <a:ext uri="{FF2B5EF4-FFF2-40B4-BE49-F238E27FC236}">
                <a16:creationId xmlns:a16="http://schemas.microsoft.com/office/drawing/2014/main" id="{0F6B514B-7C08-979C-352B-C361BF3457F5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D2529A1-9909-000B-0E78-A036AA944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085"/>
            <a:ext cx="2861806" cy="3662488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ACA78-CBA6-E7E4-0041-1C9F4FC6E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927" y="1311085"/>
            <a:ext cx="3391373" cy="16385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AD8E643-A24A-5B7F-8489-B17372C31C95}"/>
              </a:ext>
            </a:extLst>
          </p:cNvPr>
          <p:cNvSpPr txBox="1"/>
          <p:nvPr/>
        </p:nvSpPr>
        <p:spPr>
          <a:xfrm>
            <a:off x="5916706" y="3058620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Aufnahme &amp; Stop-Funktion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DF9230-FE62-8D4E-C1EA-CEEE85039711}"/>
              </a:ext>
            </a:extLst>
          </p:cNvPr>
          <p:cNvSpPr txBox="1"/>
          <p:nvPr/>
        </p:nvSpPr>
        <p:spPr>
          <a:xfrm>
            <a:off x="3173506" y="199663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Recorder-Klasse</a:t>
            </a:r>
          </a:p>
        </p:txBody>
      </p:sp>
    </p:spTree>
    <p:extLst>
      <p:ext uri="{BB962C8B-B14F-4D97-AF65-F5344CB8AC3E}">
        <p14:creationId xmlns:p14="http://schemas.microsoft.com/office/powerpoint/2010/main" val="271796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6;p34">
            <a:extLst>
              <a:ext uri="{FF2B5EF4-FFF2-40B4-BE49-F238E27FC236}">
                <a16:creationId xmlns:a16="http://schemas.microsoft.com/office/drawing/2014/main" id="{32B2E081-AF6C-45F4-1254-2B754BDFE7F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7532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Features: Einstellungen</a:t>
            </a:r>
            <a:endParaRPr dirty="0"/>
          </a:p>
        </p:txBody>
      </p:sp>
      <p:cxnSp>
        <p:nvCxnSpPr>
          <p:cNvPr id="3" name="Google Shape;1061;p37">
            <a:extLst>
              <a:ext uri="{FF2B5EF4-FFF2-40B4-BE49-F238E27FC236}">
                <a16:creationId xmlns:a16="http://schemas.microsoft.com/office/drawing/2014/main" id="{C49F9755-75D3-A2CE-7235-FABA4C973206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rafik 4" descr="Ein Bild, das Text, Screenshot, Elektronik, Anzeige enthält.&#10;&#10;Automatisch generierte Beschreibung">
            <a:extLst>
              <a:ext uri="{FF2B5EF4-FFF2-40B4-BE49-F238E27FC236}">
                <a16:creationId xmlns:a16="http://schemas.microsoft.com/office/drawing/2014/main" id="{77471CF3-657E-972E-0404-91AF5ED7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325" y="1350562"/>
            <a:ext cx="1750975" cy="357341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F34170F-E239-212F-2AFD-F1908100C9E9}"/>
              </a:ext>
            </a:extLst>
          </p:cNvPr>
          <p:cNvSpPr txBox="1"/>
          <p:nvPr/>
        </p:nvSpPr>
        <p:spPr>
          <a:xfrm>
            <a:off x="311699" y="1828797"/>
            <a:ext cx="3359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Als Nutzer möchte ich die Einstellungen der App ändern können z.B Dark-/Lightmode oder das Passwort </a:t>
            </a:r>
          </a:p>
        </p:txBody>
      </p:sp>
    </p:spTree>
    <p:extLst>
      <p:ext uri="{BB962C8B-B14F-4D97-AF65-F5344CB8AC3E}">
        <p14:creationId xmlns:p14="http://schemas.microsoft.com/office/powerpoint/2010/main" val="294880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6;p34">
            <a:extLst>
              <a:ext uri="{FF2B5EF4-FFF2-40B4-BE49-F238E27FC236}">
                <a16:creationId xmlns:a16="http://schemas.microsoft.com/office/drawing/2014/main" id="{27D80F5F-0E52-E581-75EE-4B496EA25EF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7532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Feature: Sprache umstellen</a:t>
            </a:r>
            <a:endParaRPr dirty="0"/>
          </a:p>
        </p:txBody>
      </p:sp>
      <p:cxnSp>
        <p:nvCxnSpPr>
          <p:cNvPr id="3" name="Google Shape;1061;p37">
            <a:extLst>
              <a:ext uri="{FF2B5EF4-FFF2-40B4-BE49-F238E27FC236}">
                <a16:creationId xmlns:a16="http://schemas.microsoft.com/office/drawing/2014/main" id="{68253CF5-4BE0-26AD-F0B5-460CA0BA99C4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7EDD28B0-300A-528D-F669-5A26F5EA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428" y="1338158"/>
            <a:ext cx="1743872" cy="338193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63AB93E-E1B8-9172-7253-11AF0D919919}"/>
              </a:ext>
            </a:extLst>
          </p:cNvPr>
          <p:cNvSpPr txBox="1"/>
          <p:nvPr/>
        </p:nvSpPr>
        <p:spPr>
          <a:xfrm>
            <a:off x="311699" y="1828797"/>
            <a:ext cx="3359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Als Nutzer möchte ich die Sprache der App umstellen können</a:t>
            </a:r>
          </a:p>
        </p:txBody>
      </p:sp>
    </p:spTree>
    <p:extLst>
      <p:ext uri="{BB962C8B-B14F-4D97-AF65-F5344CB8AC3E}">
        <p14:creationId xmlns:p14="http://schemas.microsoft.com/office/powerpoint/2010/main" val="387102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Inhalt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4" y="2121900"/>
            <a:ext cx="237683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accent1"/>
                </a:solidFill>
              </a:rPr>
              <a:t>Vorstellen der wichtigsten Features und einige technische Hintergründe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2089288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accent1"/>
                </a:solidFill>
              </a:rPr>
              <a:t>Präsentation der Live-Demo</a:t>
            </a: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1"/>
                </a:solidFill>
              </a:rPr>
              <a:t>Kurze Einführung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503227" y="3046600"/>
            <a:ext cx="2232523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accent1"/>
                </a:solidFill>
              </a:rPr>
              <a:t>Technologien mit denen wir arbeiten mussten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435721" y="3935450"/>
            <a:ext cx="230002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accent1"/>
                </a:solidFill>
              </a:rPr>
              <a:t>Ziele die wir erreichen wollten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Über TaleTime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567546" y="2974963"/>
            <a:ext cx="2151942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Technische Anforderungen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Projekt-Ziele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Features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63194"/>
            <a:ext cx="2076000" cy="2079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Live Demo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F5DD21-7829-D6F5-2A84-88B16DB84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6;p34">
            <a:extLst>
              <a:ext uri="{FF2B5EF4-FFF2-40B4-BE49-F238E27FC236}">
                <a16:creationId xmlns:a16="http://schemas.microsoft.com/office/drawing/2014/main" id="{CEB561D1-D50E-027A-BF31-9F29430C4F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7532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</a:t>
            </a:r>
            <a:r>
              <a:rPr lang="es" dirty="0"/>
              <a:t>echnischer Hintergrund: Sprache umstellen</a:t>
            </a:r>
            <a:endParaRPr dirty="0"/>
          </a:p>
        </p:txBody>
      </p:sp>
      <p:cxnSp>
        <p:nvCxnSpPr>
          <p:cNvPr id="3" name="Google Shape;1061;p37">
            <a:extLst>
              <a:ext uri="{FF2B5EF4-FFF2-40B4-BE49-F238E27FC236}">
                <a16:creationId xmlns:a16="http://schemas.microsoft.com/office/drawing/2014/main" id="{332B3C52-A16B-08C0-5A2E-43645C284375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D80D035-E12C-14ED-0288-8EA31CEE5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976" y="1350214"/>
            <a:ext cx="7093324" cy="2169659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A1B46EF0-B66A-8EA4-9BE5-2A9C82CC6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678386"/>
            <a:ext cx="4256412" cy="1222668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317B22D-02AF-B59C-248F-699ECE713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901568"/>
            <a:ext cx="119079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1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6;p34">
            <a:extLst>
              <a:ext uri="{FF2B5EF4-FFF2-40B4-BE49-F238E27FC236}">
                <a16:creationId xmlns:a16="http://schemas.microsoft.com/office/drawing/2014/main" id="{32B2E081-AF6C-45F4-1254-2B754BDFE7F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7532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Technischer Hintergrund: Programm-Struktur</a:t>
            </a:r>
            <a:endParaRPr dirty="0"/>
          </a:p>
        </p:txBody>
      </p:sp>
      <p:cxnSp>
        <p:nvCxnSpPr>
          <p:cNvPr id="3" name="Google Shape;1061;p37">
            <a:extLst>
              <a:ext uri="{FF2B5EF4-FFF2-40B4-BE49-F238E27FC236}">
                <a16:creationId xmlns:a16="http://schemas.microsoft.com/office/drawing/2014/main" id="{C49F9755-75D3-A2CE-7235-FABA4C973206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6A853ED-BC61-42B7-79F5-C0649112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02089"/>
            <a:ext cx="1851773" cy="671908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5D3A406-D6A8-A518-F105-56F12925B51D}"/>
              </a:ext>
            </a:extLst>
          </p:cNvPr>
          <p:cNvSpPr txBox="1"/>
          <p:nvPr/>
        </p:nvSpPr>
        <p:spPr>
          <a:xfrm>
            <a:off x="2528047" y="1445559"/>
            <a:ext cx="42498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Jedes Feature hat einen eigenen Ordner und darin: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accent6"/>
                </a:solidFill>
              </a:rPr>
              <a:t>einen Screens-Ordner (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 UI)</a:t>
            </a:r>
            <a:endParaRPr lang="de-DE" dirty="0">
              <a:solidFill>
                <a:schemeClr val="accent6"/>
              </a:solidFill>
            </a:endParaRPr>
          </a:p>
          <a:p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accent6"/>
                </a:solidFill>
              </a:rPr>
              <a:t>einen Utils-Order (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 Funktionen &amp; Logik)</a:t>
            </a:r>
            <a:endParaRPr lang="de-D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15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22763" y="56591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Live Demo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01298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128;p40">
            <a:extLst>
              <a:ext uri="{FF2B5EF4-FFF2-40B4-BE49-F238E27FC236}">
                <a16:creationId xmlns:a16="http://schemas.microsoft.com/office/drawing/2014/main" id="{90F5E057-FE2E-B1C5-3B64-60B45C28A8C0}"/>
              </a:ext>
            </a:extLst>
          </p:cNvPr>
          <p:cNvGrpSpPr/>
          <p:nvPr/>
        </p:nvGrpSpPr>
        <p:grpSpPr>
          <a:xfrm flipH="1">
            <a:off x="1755157" y="81419"/>
            <a:ext cx="7363773" cy="4991481"/>
            <a:chOff x="238125" y="262775"/>
            <a:chExt cx="7064189" cy="5151425"/>
          </a:xfrm>
        </p:grpSpPr>
        <p:sp>
          <p:nvSpPr>
            <p:cNvPr id="3" name="Google Shape;1129;p40">
              <a:extLst>
                <a:ext uri="{FF2B5EF4-FFF2-40B4-BE49-F238E27FC236}">
                  <a16:creationId xmlns:a16="http://schemas.microsoft.com/office/drawing/2014/main" id="{708A2EC4-3B02-DFA9-FAEB-5833489A2A83}"/>
                </a:ext>
              </a:extLst>
            </p:cNvPr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30;p40">
              <a:extLst>
                <a:ext uri="{FF2B5EF4-FFF2-40B4-BE49-F238E27FC236}">
                  <a16:creationId xmlns:a16="http://schemas.microsoft.com/office/drawing/2014/main" id="{20A2118D-A658-A3B9-368D-A67FF8957ABD}"/>
                </a:ext>
              </a:extLst>
            </p:cNvPr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31;p40">
              <a:extLst>
                <a:ext uri="{FF2B5EF4-FFF2-40B4-BE49-F238E27FC236}">
                  <a16:creationId xmlns:a16="http://schemas.microsoft.com/office/drawing/2014/main" id="{079ED914-C2C0-4412-902F-BA5168F916AB}"/>
                </a:ext>
              </a:extLst>
            </p:cNvPr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32;p40">
              <a:extLst>
                <a:ext uri="{FF2B5EF4-FFF2-40B4-BE49-F238E27FC236}">
                  <a16:creationId xmlns:a16="http://schemas.microsoft.com/office/drawing/2014/main" id="{AA37D7C3-1CA9-0A9F-ED75-325C1FE64E60}"/>
                </a:ext>
              </a:extLst>
            </p:cNvPr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33;p40">
              <a:extLst>
                <a:ext uri="{FF2B5EF4-FFF2-40B4-BE49-F238E27FC236}">
                  <a16:creationId xmlns:a16="http://schemas.microsoft.com/office/drawing/2014/main" id="{ECF33D8F-B70F-976C-CBB5-785E5AB7DB5D}"/>
                </a:ext>
              </a:extLst>
            </p:cNvPr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4;p40">
              <a:extLst>
                <a:ext uri="{FF2B5EF4-FFF2-40B4-BE49-F238E27FC236}">
                  <a16:creationId xmlns:a16="http://schemas.microsoft.com/office/drawing/2014/main" id="{3B7DA245-0CBA-D064-89DA-E2BE00920AC9}"/>
                </a:ext>
              </a:extLst>
            </p:cNvPr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5;p40">
              <a:extLst>
                <a:ext uri="{FF2B5EF4-FFF2-40B4-BE49-F238E27FC236}">
                  <a16:creationId xmlns:a16="http://schemas.microsoft.com/office/drawing/2014/main" id="{9B37E01C-828A-6D8F-FB04-E5F6BEF1B6F8}"/>
                </a:ext>
              </a:extLst>
            </p:cNvPr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6;p40">
              <a:extLst>
                <a:ext uri="{FF2B5EF4-FFF2-40B4-BE49-F238E27FC236}">
                  <a16:creationId xmlns:a16="http://schemas.microsoft.com/office/drawing/2014/main" id="{22ABCB96-8907-631E-6C55-C6AB546660A5}"/>
                </a:ext>
              </a:extLst>
            </p:cNvPr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7;p40">
              <a:extLst>
                <a:ext uri="{FF2B5EF4-FFF2-40B4-BE49-F238E27FC236}">
                  <a16:creationId xmlns:a16="http://schemas.microsoft.com/office/drawing/2014/main" id="{E3A9EC73-D51A-47F5-C4EE-86DDE384AB6C}"/>
                </a:ext>
              </a:extLst>
            </p:cNvPr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8;p40">
              <a:extLst>
                <a:ext uri="{FF2B5EF4-FFF2-40B4-BE49-F238E27FC236}">
                  <a16:creationId xmlns:a16="http://schemas.microsoft.com/office/drawing/2014/main" id="{ADF8F6B6-4F02-62F2-4ACB-8BC96165FDE7}"/>
                </a:ext>
              </a:extLst>
            </p:cNvPr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39;p40">
              <a:extLst>
                <a:ext uri="{FF2B5EF4-FFF2-40B4-BE49-F238E27FC236}">
                  <a16:creationId xmlns:a16="http://schemas.microsoft.com/office/drawing/2014/main" id="{C3E7005F-3B9E-278D-2CD8-3BC937A384EA}"/>
                </a:ext>
              </a:extLst>
            </p:cNvPr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40;p40">
              <a:extLst>
                <a:ext uri="{FF2B5EF4-FFF2-40B4-BE49-F238E27FC236}">
                  <a16:creationId xmlns:a16="http://schemas.microsoft.com/office/drawing/2014/main" id="{EB9B18D2-E9E7-D9F0-D0D3-E4E6961BCB84}"/>
                </a:ext>
              </a:extLst>
            </p:cNvPr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41;p40">
              <a:extLst>
                <a:ext uri="{FF2B5EF4-FFF2-40B4-BE49-F238E27FC236}">
                  <a16:creationId xmlns:a16="http://schemas.microsoft.com/office/drawing/2014/main" id="{C5EBE21D-7F86-211C-7588-E1DF4291261A}"/>
                </a:ext>
              </a:extLst>
            </p:cNvPr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2;p40">
              <a:extLst>
                <a:ext uri="{FF2B5EF4-FFF2-40B4-BE49-F238E27FC236}">
                  <a16:creationId xmlns:a16="http://schemas.microsoft.com/office/drawing/2014/main" id="{81F1D46E-9709-22FD-05D9-BE4C6E431C98}"/>
                </a:ext>
              </a:extLst>
            </p:cNvPr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3;p40">
              <a:extLst>
                <a:ext uri="{FF2B5EF4-FFF2-40B4-BE49-F238E27FC236}">
                  <a16:creationId xmlns:a16="http://schemas.microsoft.com/office/drawing/2014/main" id="{47764A8C-4804-CD05-77C3-10C1D14884AB}"/>
                </a:ext>
              </a:extLst>
            </p:cNvPr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4;p40">
              <a:extLst>
                <a:ext uri="{FF2B5EF4-FFF2-40B4-BE49-F238E27FC236}">
                  <a16:creationId xmlns:a16="http://schemas.microsoft.com/office/drawing/2014/main" id="{86B088EA-98F3-9541-56C9-E1F90F0BB868}"/>
                </a:ext>
              </a:extLst>
            </p:cNvPr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5;p40">
              <a:extLst>
                <a:ext uri="{FF2B5EF4-FFF2-40B4-BE49-F238E27FC236}">
                  <a16:creationId xmlns:a16="http://schemas.microsoft.com/office/drawing/2014/main" id="{FD492CBC-7F65-122D-90D3-57A2185C322A}"/>
                </a:ext>
              </a:extLst>
            </p:cNvPr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6;p40">
              <a:extLst>
                <a:ext uri="{FF2B5EF4-FFF2-40B4-BE49-F238E27FC236}">
                  <a16:creationId xmlns:a16="http://schemas.microsoft.com/office/drawing/2014/main" id="{F410BA68-09C0-CBE5-6EF8-D1C934D81990}"/>
                </a:ext>
              </a:extLst>
            </p:cNvPr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7;p40">
              <a:extLst>
                <a:ext uri="{FF2B5EF4-FFF2-40B4-BE49-F238E27FC236}">
                  <a16:creationId xmlns:a16="http://schemas.microsoft.com/office/drawing/2014/main" id="{C9EC63B5-7ED6-990E-8A27-D7DE8639C8B8}"/>
                </a:ext>
              </a:extLst>
            </p:cNvPr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8;p40">
              <a:extLst>
                <a:ext uri="{FF2B5EF4-FFF2-40B4-BE49-F238E27FC236}">
                  <a16:creationId xmlns:a16="http://schemas.microsoft.com/office/drawing/2014/main" id="{9B2E0D3E-70FE-B10F-0B94-0D35390F932E}"/>
                </a:ext>
              </a:extLst>
            </p:cNvPr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49;p40">
              <a:extLst>
                <a:ext uri="{FF2B5EF4-FFF2-40B4-BE49-F238E27FC236}">
                  <a16:creationId xmlns:a16="http://schemas.microsoft.com/office/drawing/2014/main" id="{C0E107D5-0B20-0CA8-6BBE-3B3A9AA30CDF}"/>
                </a:ext>
              </a:extLst>
            </p:cNvPr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50;p40">
              <a:extLst>
                <a:ext uri="{FF2B5EF4-FFF2-40B4-BE49-F238E27FC236}">
                  <a16:creationId xmlns:a16="http://schemas.microsoft.com/office/drawing/2014/main" id="{5C956041-CA95-EBDA-B1BD-B9F9355E490A}"/>
                </a:ext>
              </a:extLst>
            </p:cNvPr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1;p40">
              <a:extLst>
                <a:ext uri="{FF2B5EF4-FFF2-40B4-BE49-F238E27FC236}">
                  <a16:creationId xmlns:a16="http://schemas.microsoft.com/office/drawing/2014/main" id="{BB6F8991-87FC-7BEE-0B69-8C32207E1C06}"/>
                </a:ext>
              </a:extLst>
            </p:cNvPr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52;p40">
              <a:extLst>
                <a:ext uri="{FF2B5EF4-FFF2-40B4-BE49-F238E27FC236}">
                  <a16:creationId xmlns:a16="http://schemas.microsoft.com/office/drawing/2014/main" id="{585EFC9F-E836-835A-C84A-CE3EDB685B58}"/>
                </a:ext>
              </a:extLst>
            </p:cNvPr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53;p40">
              <a:extLst>
                <a:ext uri="{FF2B5EF4-FFF2-40B4-BE49-F238E27FC236}">
                  <a16:creationId xmlns:a16="http://schemas.microsoft.com/office/drawing/2014/main" id="{8E07B01F-29E5-2427-E483-7810EC1F7B95}"/>
                </a:ext>
              </a:extLst>
            </p:cNvPr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54;p40">
              <a:extLst>
                <a:ext uri="{FF2B5EF4-FFF2-40B4-BE49-F238E27FC236}">
                  <a16:creationId xmlns:a16="http://schemas.microsoft.com/office/drawing/2014/main" id="{30225722-1A72-4E82-A45A-3D81EC2AD237}"/>
                </a:ext>
              </a:extLst>
            </p:cNvPr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55;p40">
              <a:extLst>
                <a:ext uri="{FF2B5EF4-FFF2-40B4-BE49-F238E27FC236}">
                  <a16:creationId xmlns:a16="http://schemas.microsoft.com/office/drawing/2014/main" id="{E6958096-4496-9A29-9CF0-B7B1D17F1D6E}"/>
                </a:ext>
              </a:extLst>
            </p:cNvPr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56;p40">
              <a:extLst>
                <a:ext uri="{FF2B5EF4-FFF2-40B4-BE49-F238E27FC236}">
                  <a16:creationId xmlns:a16="http://schemas.microsoft.com/office/drawing/2014/main" id="{42086CF6-37A8-1B37-F305-B86EF091946F}"/>
                </a:ext>
              </a:extLst>
            </p:cNvPr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57;p40">
              <a:extLst>
                <a:ext uri="{FF2B5EF4-FFF2-40B4-BE49-F238E27FC236}">
                  <a16:creationId xmlns:a16="http://schemas.microsoft.com/office/drawing/2014/main" id="{A963D3A8-5231-2B8A-FB21-DBE71DEB2C7F}"/>
                </a:ext>
              </a:extLst>
            </p:cNvPr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58;p40">
              <a:extLst>
                <a:ext uri="{FF2B5EF4-FFF2-40B4-BE49-F238E27FC236}">
                  <a16:creationId xmlns:a16="http://schemas.microsoft.com/office/drawing/2014/main" id="{6100E21F-E122-9AF3-B46D-045223812552}"/>
                </a:ext>
              </a:extLst>
            </p:cNvPr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59;p40">
              <a:extLst>
                <a:ext uri="{FF2B5EF4-FFF2-40B4-BE49-F238E27FC236}">
                  <a16:creationId xmlns:a16="http://schemas.microsoft.com/office/drawing/2014/main" id="{E8FA720F-F3B3-4353-F4B8-B6C1492179E0}"/>
                </a:ext>
              </a:extLst>
            </p:cNvPr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60;p40">
              <a:extLst>
                <a:ext uri="{FF2B5EF4-FFF2-40B4-BE49-F238E27FC236}">
                  <a16:creationId xmlns:a16="http://schemas.microsoft.com/office/drawing/2014/main" id="{324C7BB8-7C6D-02DE-45FF-8F8BC628CAAA}"/>
                </a:ext>
              </a:extLst>
            </p:cNvPr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61;p40">
              <a:extLst>
                <a:ext uri="{FF2B5EF4-FFF2-40B4-BE49-F238E27FC236}">
                  <a16:creationId xmlns:a16="http://schemas.microsoft.com/office/drawing/2014/main" id="{4148A58D-7711-B462-C1D5-B98F73E9FA2C}"/>
                </a:ext>
              </a:extLst>
            </p:cNvPr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5;p40">
              <a:extLst>
                <a:ext uri="{FF2B5EF4-FFF2-40B4-BE49-F238E27FC236}">
                  <a16:creationId xmlns:a16="http://schemas.microsoft.com/office/drawing/2014/main" id="{33F3CF0A-593A-AD49-0717-EE0EB097BE46}"/>
                </a:ext>
              </a:extLst>
            </p:cNvPr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6;p40">
              <a:extLst>
                <a:ext uri="{FF2B5EF4-FFF2-40B4-BE49-F238E27FC236}">
                  <a16:creationId xmlns:a16="http://schemas.microsoft.com/office/drawing/2014/main" id="{E4454FAE-9C7D-2B4C-7749-022BFC67D232}"/>
                </a:ext>
              </a:extLst>
            </p:cNvPr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7;p40">
              <a:extLst>
                <a:ext uri="{FF2B5EF4-FFF2-40B4-BE49-F238E27FC236}">
                  <a16:creationId xmlns:a16="http://schemas.microsoft.com/office/drawing/2014/main" id="{BDD794D1-4A03-A6EA-D00A-BC019F9E3FF7}"/>
                </a:ext>
              </a:extLst>
            </p:cNvPr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8;p40">
              <a:extLst>
                <a:ext uri="{FF2B5EF4-FFF2-40B4-BE49-F238E27FC236}">
                  <a16:creationId xmlns:a16="http://schemas.microsoft.com/office/drawing/2014/main" id="{484A1695-D957-B07B-B42D-B3488C990D5E}"/>
                </a:ext>
              </a:extLst>
            </p:cNvPr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69;p40">
              <a:extLst>
                <a:ext uri="{FF2B5EF4-FFF2-40B4-BE49-F238E27FC236}">
                  <a16:creationId xmlns:a16="http://schemas.microsoft.com/office/drawing/2014/main" id="{3FA6BD1E-7E00-4253-D5E8-E6E3BF5F0651}"/>
                </a:ext>
              </a:extLst>
            </p:cNvPr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70;p40">
              <a:extLst>
                <a:ext uri="{FF2B5EF4-FFF2-40B4-BE49-F238E27FC236}">
                  <a16:creationId xmlns:a16="http://schemas.microsoft.com/office/drawing/2014/main" id="{2DDB2663-DC61-EBA8-1575-530186B1029D}"/>
                </a:ext>
              </a:extLst>
            </p:cNvPr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71;p40">
              <a:extLst>
                <a:ext uri="{FF2B5EF4-FFF2-40B4-BE49-F238E27FC236}">
                  <a16:creationId xmlns:a16="http://schemas.microsoft.com/office/drawing/2014/main" id="{FF822B82-C68D-B0B8-2881-E823429C9DA2}"/>
                </a:ext>
              </a:extLst>
            </p:cNvPr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72;p40">
              <a:extLst>
                <a:ext uri="{FF2B5EF4-FFF2-40B4-BE49-F238E27FC236}">
                  <a16:creationId xmlns:a16="http://schemas.microsoft.com/office/drawing/2014/main" id="{94F1DBED-C1E7-31D5-5EFA-92CDFE80A4CE}"/>
                </a:ext>
              </a:extLst>
            </p:cNvPr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74;p40">
              <a:extLst>
                <a:ext uri="{FF2B5EF4-FFF2-40B4-BE49-F238E27FC236}">
                  <a16:creationId xmlns:a16="http://schemas.microsoft.com/office/drawing/2014/main" id="{840BA845-DB4C-7918-33F2-E815C9FBF428}"/>
                </a:ext>
              </a:extLst>
            </p:cNvPr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5;p40">
              <a:extLst>
                <a:ext uri="{FF2B5EF4-FFF2-40B4-BE49-F238E27FC236}">
                  <a16:creationId xmlns:a16="http://schemas.microsoft.com/office/drawing/2014/main" id="{B0CD10F5-E086-F98A-5217-BC30EABF334F}"/>
                </a:ext>
              </a:extLst>
            </p:cNvPr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76;p40">
              <a:extLst>
                <a:ext uri="{FF2B5EF4-FFF2-40B4-BE49-F238E27FC236}">
                  <a16:creationId xmlns:a16="http://schemas.microsoft.com/office/drawing/2014/main" id="{F2E467D0-47E8-7DFD-5EA3-7B4A4807B35F}"/>
                </a:ext>
              </a:extLst>
            </p:cNvPr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77;p40">
              <a:extLst>
                <a:ext uri="{FF2B5EF4-FFF2-40B4-BE49-F238E27FC236}">
                  <a16:creationId xmlns:a16="http://schemas.microsoft.com/office/drawing/2014/main" id="{919C9B87-458F-5605-B272-F67F8F09C9AB}"/>
                </a:ext>
              </a:extLst>
            </p:cNvPr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78;p40">
              <a:extLst>
                <a:ext uri="{FF2B5EF4-FFF2-40B4-BE49-F238E27FC236}">
                  <a16:creationId xmlns:a16="http://schemas.microsoft.com/office/drawing/2014/main" id="{9746AB70-4BDB-AA35-33D5-AD03DA0CB2D6}"/>
                </a:ext>
              </a:extLst>
            </p:cNvPr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79;p40">
              <a:extLst>
                <a:ext uri="{FF2B5EF4-FFF2-40B4-BE49-F238E27FC236}">
                  <a16:creationId xmlns:a16="http://schemas.microsoft.com/office/drawing/2014/main" id="{F8ABA11F-8BCB-2937-FEAA-70AE2B45E679}"/>
                </a:ext>
              </a:extLst>
            </p:cNvPr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0;p40">
              <a:extLst>
                <a:ext uri="{FF2B5EF4-FFF2-40B4-BE49-F238E27FC236}">
                  <a16:creationId xmlns:a16="http://schemas.microsoft.com/office/drawing/2014/main" id="{0FDFC95D-2037-7D64-C514-E30601184BF5}"/>
                </a:ext>
              </a:extLst>
            </p:cNvPr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1;p40">
              <a:extLst>
                <a:ext uri="{FF2B5EF4-FFF2-40B4-BE49-F238E27FC236}">
                  <a16:creationId xmlns:a16="http://schemas.microsoft.com/office/drawing/2014/main" id="{1DAED100-4D15-3750-1FF6-A49CD49FB6E4}"/>
                </a:ext>
              </a:extLst>
            </p:cNvPr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82;p40">
              <a:extLst>
                <a:ext uri="{FF2B5EF4-FFF2-40B4-BE49-F238E27FC236}">
                  <a16:creationId xmlns:a16="http://schemas.microsoft.com/office/drawing/2014/main" id="{3F05C461-C3AB-9637-F797-140BF6F2A604}"/>
                </a:ext>
              </a:extLst>
            </p:cNvPr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83;p40">
              <a:extLst>
                <a:ext uri="{FF2B5EF4-FFF2-40B4-BE49-F238E27FC236}">
                  <a16:creationId xmlns:a16="http://schemas.microsoft.com/office/drawing/2014/main" id="{A92B168E-2484-4ABE-1360-3F23C5BEF1BC}"/>
                </a:ext>
              </a:extLst>
            </p:cNvPr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84;p40">
              <a:extLst>
                <a:ext uri="{FF2B5EF4-FFF2-40B4-BE49-F238E27FC236}">
                  <a16:creationId xmlns:a16="http://schemas.microsoft.com/office/drawing/2014/main" id="{B4C36463-FE58-2C76-6D66-D1833F307C16}"/>
                </a:ext>
              </a:extLst>
            </p:cNvPr>
            <p:cNvSpPr/>
            <p:nvPr/>
          </p:nvSpPr>
          <p:spPr>
            <a:xfrm>
              <a:off x="5961700" y="1944425"/>
              <a:ext cx="1340614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85;p40">
              <a:extLst>
                <a:ext uri="{FF2B5EF4-FFF2-40B4-BE49-F238E27FC236}">
                  <a16:creationId xmlns:a16="http://schemas.microsoft.com/office/drawing/2014/main" id="{5A4D3FB7-DB2C-BA3E-D2CA-16C7D89160EF}"/>
                </a:ext>
              </a:extLst>
            </p:cNvPr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86;p40">
              <a:extLst>
                <a:ext uri="{FF2B5EF4-FFF2-40B4-BE49-F238E27FC236}">
                  <a16:creationId xmlns:a16="http://schemas.microsoft.com/office/drawing/2014/main" id="{82EFD8D8-5DD8-AB5E-E366-D10F7E4C08FD}"/>
                </a:ext>
              </a:extLst>
            </p:cNvPr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87;p40">
              <a:extLst>
                <a:ext uri="{FF2B5EF4-FFF2-40B4-BE49-F238E27FC236}">
                  <a16:creationId xmlns:a16="http://schemas.microsoft.com/office/drawing/2014/main" id="{D94E2F94-6AD6-D189-5842-205E604BA6BA}"/>
                </a:ext>
              </a:extLst>
            </p:cNvPr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88;p40">
              <a:extLst>
                <a:ext uri="{FF2B5EF4-FFF2-40B4-BE49-F238E27FC236}">
                  <a16:creationId xmlns:a16="http://schemas.microsoft.com/office/drawing/2014/main" id="{AEE7E6A3-0F62-C69F-728F-30E316551E5F}"/>
                </a:ext>
              </a:extLst>
            </p:cNvPr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89;p40">
              <a:extLst>
                <a:ext uri="{FF2B5EF4-FFF2-40B4-BE49-F238E27FC236}">
                  <a16:creationId xmlns:a16="http://schemas.microsoft.com/office/drawing/2014/main" id="{2CADBCD5-292F-E868-8754-2D4461003B03}"/>
                </a:ext>
              </a:extLst>
            </p:cNvPr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90;p40">
              <a:extLst>
                <a:ext uri="{FF2B5EF4-FFF2-40B4-BE49-F238E27FC236}">
                  <a16:creationId xmlns:a16="http://schemas.microsoft.com/office/drawing/2014/main" id="{7C1FD675-054D-26CA-5DF4-91BC0FC2E280}"/>
                </a:ext>
              </a:extLst>
            </p:cNvPr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91;p40">
              <a:extLst>
                <a:ext uri="{FF2B5EF4-FFF2-40B4-BE49-F238E27FC236}">
                  <a16:creationId xmlns:a16="http://schemas.microsoft.com/office/drawing/2014/main" id="{BCCD5465-F53F-5689-1F44-670350073CB0}"/>
                </a:ext>
              </a:extLst>
            </p:cNvPr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92;p40">
              <a:extLst>
                <a:ext uri="{FF2B5EF4-FFF2-40B4-BE49-F238E27FC236}">
                  <a16:creationId xmlns:a16="http://schemas.microsoft.com/office/drawing/2014/main" id="{C5CD768A-4C7F-1362-EDD1-F6192CC168A7}"/>
                </a:ext>
              </a:extLst>
            </p:cNvPr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93;p40">
              <a:extLst>
                <a:ext uri="{FF2B5EF4-FFF2-40B4-BE49-F238E27FC236}">
                  <a16:creationId xmlns:a16="http://schemas.microsoft.com/office/drawing/2014/main" id="{B1A86A9E-BA1F-E371-798E-71FE908730D9}"/>
                </a:ext>
              </a:extLst>
            </p:cNvPr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94;p40">
              <a:extLst>
                <a:ext uri="{FF2B5EF4-FFF2-40B4-BE49-F238E27FC236}">
                  <a16:creationId xmlns:a16="http://schemas.microsoft.com/office/drawing/2014/main" id="{084232CB-1326-95CB-0136-E52274B190BC}"/>
                </a:ext>
              </a:extLst>
            </p:cNvPr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95;p40">
              <a:extLst>
                <a:ext uri="{FF2B5EF4-FFF2-40B4-BE49-F238E27FC236}">
                  <a16:creationId xmlns:a16="http://schemas.microsoft.com/office/drawing/2014/main" id="{1E2ED5C3-CDE5-1EBD-5C2A-838F18657038}"/>
                </a:ext>
              </a:extLst>
            </p:cNvPr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96;p40">
              <a:extLst>
                <a:ext uri="{FF2B5EF4-FFF2-40B4-BE49-F238E27FC236}">
                  <a16:creationId xmlns:a16="http://schemas.microsoft.com/office/drawing/2014/main" id="{3A5DEC5C-A846-D02D-5120-02B28E2A69CB}"/>
                </a:ext>
              </a:extLst>
            </p:cNvPr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97;p40">
              <a:extLst>
                <a:ext uri="{FF2B5EF4-FFF2-40B4-BE49-F238E27FC236}">
                  <a16:creationId xmlns:a16="http://schemas.microsoft.com/office/drawing/2014/main" id="{F2194B79-5913-FFFA-6967-1BC478E60D23}"/>
                </a:ext>
              </a:extLst>
            </p:cNvPr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98;p40">
              <a:extLst>
                <a:ext uri="{FF2B5EF4-FFF2-40B4-BE49-F238E27FC236}">
                  <a16:creationId xmlns:a16="http://schemas.microsoft.com/office/drawing/2014/main" id="{E071B584-B5F3-9F45-5EA8-200AA0100F12}"/>
                </a:ext>
              </a:extLst>
            </p:cNvPr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99;p40">
              <a:extLst>
                <a:ext uri="{FF2B5EF4-FFF2-40B4-BE49-F238E27FC236}">
                  <a16:creationId xmlns:a16="http://schemas.microsoft.com/office/drawing/2014/main" id="{F4103465-D3D4-7CFE-E5D7-855D7BECC648}"/>
                </a:ext>
              </a:extLst>
            </p:cNvPr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00;p40">
              <a:extLst>
                <a:ext uri="{FF2B5EF4-FFF2-40B4-BE49-F238E27FC236}">
                  <a16:creationId xmlns:a16="http://schemas.microsoft.com/office/drawing/2014/main" id="{E1F641ED-D448-1C2E-ADBD-F99069D7A34E}"/>
                </a:ext>
              </a:extLst>
            </p:cNvPr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08;p40">
              <a:extLst>
                <a:ext uri="{FF2B5EF4-FFF2-40B4-BE49-F238E27FC236}">
                  <a16:creationId xmlns:a16="http://schemas.microsoft.com/office/drawing/2014/main" id="{838F12AE-BE7D-53DA-04E5-71A673126073}"/>
                </a:ext>
              </a:extLst>
            </p:cNvPr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09;p40">
              <a:extLst>
                <a:ext uri="{FF2B5EF4-FFF2-40B4-BE49-F238E27FC236}">
                  <a16:creationId xmlns:a16="http://schemas.microsoft.com/office/drawing/2014/main" id="{F4EBDE01-E448-E8A6-A2FE-35F9640B1834}"/>
                </a:ext>
              </a:extLst>
            </p:cNvPr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10;p40">
              <a:extLst>
                <a:ext uri="{FF2B5EF4-FFF2-40B4-BE49-F238E27FC236}">
                  <a16:creationId xmlns:a16="http://schemas.microsoft.com/office/drawing/2014/main" id="{9A9E6EF7-CF2C-CAAB-ACB3-993A1A02C63D}"/>
                </a:ext>
              </a:extLst>
            </p:cNvPr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11;p40">
              <a:extLst>
                <a:ext uri="{FF2B5EF4-FFF2-40B4-BE49-F238E27FC236}">
                  <a16:creationId xmlns:a16="http://schemas.microsoft.com/office/drawing/2014/main" id="{1CC93914-0CF3-2FE9-6663-18E22F65DF40}"/>
                </a:ext>
              </a:extLst>
            </p:cNvPr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12;p40">
              <a:extLst>
                <a:ext uri="{FF2B5EF4-FFF2-40B4-BE49-F238E27FC236}">
                  <a16:creationId xmlns:a16="http://schemas.microsoft.com/office/drawing/2014/main" id="{3995111E-A302-B90E-870F-09C20EC0A0C5}"/>
                </a:ext>
              </a:extLst>
            </p:cNvPr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13;p40">
              <a:extLst>
                <a:ext uri="{FF2B5EF4-FFF2-40B4-BE49-F238E27FC236}">
                  <a16:creationId xmlns:a16="http://schemas.microsoft.com/office/drawing/2014/main" id="{A10C3D15-AED2-F56B-71B5-90E0CD8BACC6}"/>
                </a:ext>
              </a:extLst>
            </p:cNvPr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14;p40">
              <a:extLst>
                <a:ext uri="{FF2B5EF4-FFF2-40B4-BE49-F238E27FC236}">
                  <a16:creationId xmlns:a16="http://schemas.microsoft.com/office/drawing/2014/main" id="{0B01200D-A15A-6563-105D-AB1AD20EF235}"/>
                </a:ext>
              </a:extLst>
            </p:cNvPr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15;p40">
              <a:extLst>
                <a:ext uri="{FF2B5EF4-FFF2-40B4-BE49-F238E27FC236}">
                  <a16:creationId xmlns:a16="http://schemas.microsoft.com/office/drawing/2014/main" id="{597B5775-EAF9-02CA-F8C2-9F054C017B71}"/>
                </a:ext>
              </a:extLst>
            </p:cNvPr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16;p40">
              <a:extLst>
                <a:ext uri="{FF2B5EF4-FFF2-40B4-BE49-F238E27FC236}">
                  <a16:creationId xmlns:a16="http://schemas.microsoft.com/office/drawing/2014/main" id="{CBC25089-C40B-E7CB-E388-04A2DE966CAE}"/>
                </a:ext>
              </a:extLst>
            </p:cNvPr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17;p40">
              <a:extLst>
                <a:ext uri="{FF2B5EF4-FFF2-40B4-BE49-F238E27FC236}">
                  <a16:creationId xmlns:a16="http://schemas.microsoft.com/office/drawing/2014/main" id="{0B1F80AC-D775-334D-7087-307338BD0A1D}"/>
                </a:ext>
              </a:extLst>
            </p:cNvPr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18;p40">
              <a:extLst>
                <a:ext uri="{FF2B5EF4-FFF2-40B4-BE49-F238E27FC236}">
                  <a16:creationId xmlns:a16="http://schemas.microsoft.com/office/drawing/2014/main" id="{AD566BF8-7636-E78A-3DAC-A061B05650A9}"/>
                </a:ext>
              </a:extLst>
            </p:cNvPr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19;p40">
              <a:extLst>
                <a:ext uri="{FF2B5EF4-FFF2-40B4-BE49-F238E27FC236}">
                  <a16:creationId xmlns:a16="http://schemas.microsoft.com/office/drawing/2014/main" id="{CB8CE243-B99E-4A04-089A-C9BDFEA097DB}"/>
                </a:ext>
              </a:extLst>
            </p:cNvPr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20;p40">
              <a:extLst>
                <a:ext uri="{FF2B5EF4-FFF2-40B4-BE49-F238E27FC236}">
                  <a16:creationId xmlns:a16="http://schemas.microsoft.com/office/drawing/2014/main" id="{F3F35211-6C0E-4C65-7541-F02A0E102749}"/>
                </a:ext>
              </a:extLst>
            </p:cNvPr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21;p40">
              <a:extLst>
                <a:ext uri="{FF2B5EF4-FFF2-40B4-BE49-F238E27FC236}">
                  <a16:creationId xmlns:a16="http://schemas.microsoft.com/office/drawing/2014/main" id="{A600AD01-ACD1-0245-A4F7-0BA9A55EE9EA}"/>
                </a:ext>
              </a:extLst>
            </p:cNvPr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22;p40">
              <a:extLst>
                <a:ext uri="{FF2B5EF4-FFF2-40B4-BE49-F238E27FC236}">
                  <a16:creationId xmlns:a16="http://schemas.microsoft.com/office/drawing/2014/main" id="{1CB020A7-CD5B-9B94-9626-9396BE527031}"/>
                </a:ext>
              </a:extLst>
            </p:cNvPr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23;p40">
              <a:extLst>
                <a:ext uri="{FF2B5EF4-FFF2-40B4-BE49-F238E27FC236}">
                  <a16:creationId xmlns:a16="http://schemas.microsoft.com/office/drawing/2014/main" id="{6156E9B9-4AAB-38BA-92E8-B3A2A64FA3D7}"/>
                </a:ext>
              </a:extLst>
            </p:cNvPr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24;p40">
              <a:extLst>
                <a:ext uri="{FF2B5EF4-FFF2-40B4-BE49-F238E27FC236}">
                  <a16:creationId xmlns:a16="http://schemas.microsoft.com/office/drawing/2014/main" id="{7840779C-9971-D8DC-E9FE-D1B9B497CF9D}"/>
                </a:ext>
              </a:extLst>
            </p:cNvPr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25;p40">
              <a:extLst>
                <a:ext uri="{FF2B5EF4-FFF2-40B4-BE49-F238E27FC236}">
                  <a16:creationId xmlns:a16="http://schemas.microsoft.com/office/drawing/2014/main" id="{5C3F07AA-E728-F56E-38C1-0AFAE1854670}"/>
                </a:ext>
              </a:extLst>
            </p:cNvPr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26;p40">
              <a:extLst>
                <a:ext uri="{FF2B5EF4-FFF2-40B4-BE49-F238E27FC236}">
                  <a16:creationId xmlns:a16="http://schemas.microsoft.com/office/drawing/2014/main" id="{821B08CE-5F9D-F65E-D976-BB1AC807E8F7}"/>
                </a:ext>
              </a:extLst>
            </p:cNvPr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27;p40">
              <a:extLst>
                <a:ext uri="{FF2B5EF4-FFF2-40B4-BE49-F238E27FC236}">
                  <a16:creationId xmlns:a16="http://schemas.microsoft.com/office/drawing/2014/main" id="{8D32D026-A095-9630-DBD4-CDA4256AB039}"/>
                </a:ext>
              </a:extLst>
            </p:cNvPr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28;p40">
              <a:extLst>
                <a:ext uri="{FF2B5EF4-FFF2-40B4-BE49-F238E27FC236}">
                  <a16:creationId xmlns:a16="http://schemas.microsoft.com/office/drawing/2014/main" id="{36836A19-6860-6CBA-3F4D-7073A039B8CE}"/>
                </a:ext>
              </a:extLst>
            </p:cNvPr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29;p40">
              <a:extLst>
                <a:ext uri="{FF2B5EF4-FFF2-40B4-BE49-F238E27FC236}">
                  <a16:creationId xmlns:a16="http://schemas.microsoft.com/office/drawing/2014/main" id="{34DA9190-ED92-DB3A-CF53-ED9B2F085301}"/>
                </a:ext>
              </a:extLst>
            </p:cNvPr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31;p40">
              <a:extLst>
                <a:ext uri="{FF2B5EF4-FFF2-40B4-BE49-F238E27FC236}">
                  <a16:creationId xmlns:a16="http://schemas.microsoft.com/office/drawing/2014/main" id="{9C200353-2455-591E-5578-0F595EC86AC1}"/>
                </a:ext>
              </a:extLst>
            </p:cNvPr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32;p40">
              <a:extLst>
                <a:ext uri="{FF2B5EF4-FFF2-40B4-BE49-F238E27FC236}">
                  <a16:creationId xmlns:a16="http://schemas.microsoft.com/office/drawing/2014/main" id="{4347EE40-32C9-3E00-1E7C-F458D33ED584}"/>
                </a:ext>
              </a:extLst>
            </p:cNvPr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33;p40">
              <a:extLst>
                <a:ext uri="{FF2B5EF4-FFF2-40B4-BE49-F238E27FC236}">
                  <a16:creationId xmlns:a16="http://schemas.microsoft.com/office/drawing/2014/main" id="{9164BAAD-8BBF-2DBA-7B85-6F7C32C8D4B1}"/>
                </a:ext>
              </a:extLst>
            </p:cNvPr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34;p40">
              <a:extLst>
                <a:ext uri="{FF2B5EF4-FFF2-40B4-BE49-F238E27FC236}">
                  <a16:creationId xmlns:a16="http://schemas.microsoft.com/office/drawing/2014/main" id="{312CE971-8366-D2C8-38C8-B2A12C788EFF}"/>
                </a:ext>
              </a:extLst>
            </p:cNvPr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35;p40">
              <a:extLst>
                <a:ext uri="{FF2B5EF4-FFF2-40B4-BE49-F238E27FC236}">
                  <a16:creationId xmlns:a16="http://schemas.microsoft.com/office/drawing/2014/main" id="{6A15B0CA-7FAB-E354-DEF7-AF55650392AD}"/>
                </a:ext>
              </a:extLst>
            </p:cNvPr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36;p40">
              <a:extLst>
                <a:ext uri="{FF2B5EF4-FFF2-40B4-BE49-F238E27FC236}">
                  <a16:creationId xmlns:a16="http://schemas.microsoft.com/office/drawing/2014/main" id="{E4601EDA-6F5C-B0A0-EECE-5F01DA15FC2C}"/>
                </a:ext>
              </a:extLst>
            </p:cNvPr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37;p40">
              <a:extLst>
                <a:ext uri="{FF2B5EF4-FFF2-40B4-BE49-F238E27FC236}">
                  <a16:creationId xmlns:a16="http://schemas.microsoft.com/office/drawing/2014/main" id="{F74C89A7-0005-4884-D787-0EB3B9247BCF}"/>
                </a:ext>
              </a:extLst>
            </p:cNvPr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38;p40">
              <a:extLst>
                <a:ext uri="{FF2B5EF4-FFF2-40B4-BE49-F238E27FC236}">
                  <a16:creationId xmlns:a16="http://schemas.microsoft.com/office/drawing/2014/main" id="{01C79457-8D08-16D0-B710-EB806DEE153D}"/>
                </a:ext>
              </a:extLst>
            </p:cNvPr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39;p40">
              <a:extLst>
                <a:ext uri="{FF2B5EF4-FFF2-40B4-BE49-F238E27FC236}">
                  <a16:creationId xmlns:a16="http://schemas.microsoft.com/office/drawing/2014/main" id="{37C6AAFF-B785-C836-4642-00DCDAB7D484}"/>
                </a:ext>
              </a:extLst>
            </p:cNvPr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40;p40">
              <a:extLst>
                <a:ext uri="{FF2B5EF4-FFF2-40B4-BE49-F238E27FC236}">
                  <a16:creationId xmlns:a16="http://schemas.microsoft.com/office/drawing/2014/main" id="{15F4F45D-0368-3DF1-85CA-00DE8644E046}"/>
                </a:ext>
              </a:extLst>
            </p:cNvPr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41;p40">
              <a:extLst>
                <a:ext uri="{FF2B5EF4-FFF2-40B4-BE49-F238E27FC236}">
                  <a16:creationId xmlns:a16="http://schemas.microsoft.com/office/drawing/2014/main" id="{534AD56F-5EA3-3CCB-842F-1EB7D2DA9363}"/>
                </a:ext>
              </a:extLst>
            </p:cNvPr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42;p40">
              <a:extLst>
                <a:ext uri="{FF2B5EF4-FFF2-40B4-BE49-F238E27FC236}">
                  <a16:creationId xmlns:a16="http://schemas.microsoft.com/office/drawing/2014/main" id="{7E89F348-9B28-98F1-DD96-687E7414E5F2}"/>
                </a:ext>
              </a:extLst>
            </p:cNvPr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43;p40">
              <a:extLst>
                <a:ext uri="{FF2B5EF4-FFF2-40B4-BE49-F238E27FC236}">
                  <a16:creationId xmlns:a16="http://schemas.microsoft.com/office/drawing/2014/main" id="{F522C605-1573-2B03-31A5-0C7DCE345458}"/>
                </a:ext>
              </a:extLst>
            </p:cNvPr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44;p40">
              <a:extLst>
                <a:ext uri="{FF2B5EF4-FFF2-40B4-BE49-F238E27FC236}">
                  <a16:creationId xmlns:a16="http://schemas.microsoft.com/office/drawing/2014/main" id="{84CF1E4D-7310-317B-E786-AB658AFF0A5F}"/>
                </a:ext>
              </a:extLst>
            </p:cNvPr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45;p40">
              <a:extLst>
                <a:ext uri="{FF2B5EF4-FFF2-40B4-BE49-F238E27FC236}">
                  <a16:creationId xmlns:a16="http://schemas.microsoft.com/office/drawing/2014/main" id="{B93E0F69-8521-A912-2309-66214413557C}"/>
                </a:ext>
              </a:extLst>
            </p:cNvPr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46;p40">
              <a:extLst>
                <a:ext uri="{FF2B5EF4-FFF2-40B4-BE49-F238E27FC236}">
                  <a16:creationId xmlns:a16="http://schemas.microsoft.com/office/drawing/2014/main" id="{9EE08065-CDCD-3FFE-8DA1-FFAE2F996E76}"/>
                </a:ext>
              </a:extLst>
            </p:cNvPr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47;p40">
              <a:extLst>
                <a:ext uri="{FF2B5EF4-FFF2-40B4-BE49-F238E27FC236}">
                  <a16:creationId xmlns:a16="http://schemas.microsoft.com/office/drawing/2014/main" id="{39F7D753-0EE5-DF96-2B31-2EA496795281}"/>
                </a:ext>
              </a:extLst>
            </p:cNvPr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48;p40">
              <a:extLst>
                <a:ext uri="{FF2B5EF4-FFF2-40B4-BE49-F238E27FC236}">
                  <a16:creationId xmlns:a16="http://schemas.microsoft.com/office/drawing/2014/main" id="{32D63E51-0616-C41E-585F-FED949D333DE}"/>
                </a:ext>
              </a:extLst>
            </p:cNvPr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49;p40">
              <a:extLst>
                <a:ext uri="{FF2B5EF4-FFF2-40B4-BE49-F238E27FC236}">
                  <a16:creationId xmlns:a16="http://schemas.microsoft.com/office/drawing/2014/main" id="{E55486AC-6CA4-EDEC-830F-A0AAF5263A0C}"/>
                </a:ext>
              </a:extLst>
            </p:cNvPr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50;p40">
              <a:extLst>
                <a:ext uri="{FF2B5EF4-FFF2-40B4-BE49-F238E27FC236}">
                  <a16:creationId xmlns:a16="http://schemas.microsoft.com/office/drawing/2014/main" id="{1802B5F1-CBC3-2992-F274-DAE257A39BCA}"/>
                </a:ext>
              </a:extLst>
            </p:cNvPr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1;p40">
              <a:extLst>
                <a:ext uri="{FF2B5EF4-FFF2-40B4-BE49-F238E27FC236}">
                  <a16:creationId xmlns:a16="http://schemas.microsoft.com/office/drawing/2014/main" id="{E1232B87-3C51-8FA4-4DE6-53C936DB8DC0}"/>
                </a:ext>
              </a:extLst>
            </p:cNvPr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52;p40">
              <a:extLst>
                <a:ext uri="{FF2B5EF4-FFF2-40B4-BE49-F238E27FC236}">
                  <a16:creationId xmlns:a16="http://schemas.microsoft.com/office/drawing/2014/main" id="{4830B21C-6C5D-0AA2-F7FE-2612B786885E}"/>
                </a:ext>
              </a:extLst>
            </p:cNvPr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53;p40">
              <a:extLst>
                <a:ext uri="{FF2B5EF4-FFF2-40B4-BE49-F238E27FC236}">
                  <a16:creationId xmlns:a16="http://schemas.microsoft.com/office/drawing/2014/main" id="{C50062D2-880B-AF28-0CFD-93676064B6BC}"/>
                </a:ext>
              </a:extLst>
            </p:cNvPr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54;p40">
              <a:extLst>
                <a:ext uri="{FF2B5EF4-FFF2-40B4-BE49-F238E27FC236}">
                  <a16:creationId xmlns:a16="http://schemas.microsoft.com/office/drawing/2014/main" id="{3FDB984E-59C9-C254-7AF5-B0BB6E762702}"/>
                </a:ext>
              </a:extLst>
            </p:cNvPr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55;p40">
              <a:extLst>
                <a:ext uri="{FF2B5EF4-FFF2-40B4-BE49-F238E27FC236}">
                  <a16:creationId xmlns:a16="http://schemas.microsoft.com/office/drawing/2014/main" id="{AE779275-83A0-CBCB-12AC-30FE1561BF25}"/>
                </a:ext>
              </a:extLst>
            </p:cNvPr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56;p40">
              <a:extLst>
                <a:ext uri="{FF2B5EF4-FFF2-40B4-BE49-F238E27FC236}">
                  <a16:creationId xmlns:a16="http://schemas.microsoft.com/office/drawing/2014/main" id="{41F13FD0-CF9B-1464-1D97-9FEDCEA02C10}"/>
                </a:ext>
              </a:extLst>
            </p:cNvPr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57;p40">
              <a:extLst>
                <a:ext uri="{FF2B5EF4-FFF2-40B4-BE49-F238E27FC236}">
                  <a16:creationId xmlns:a16="http://schemas.microsoft.com/office/drawing/2014/main" id="{305A71B4-6623-0CE8-0EFB-CD4AC20AD3C5}"/>
                </a:ext>
              </a:extLst>
            </p:cNvPr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61;p40">
              <a:extLst>
                <a:ext uri="{FF2B5EF4-FFF2-40B4-BE49-F238E27FC236}">
                  <a16:creationId xmlns:a16="http://schemas.microsoft.com/office/drawing/2014/main" id="{89568452-9BFB-CC26-10B9-E54912E424EB}"/>
                </a:ext>
              </a:extLst>
            </p:cNvPr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66;p40">
              <a:extLst>
                <a:ext uri="{FF2B5EF4-FFF2-40B4-BE49-F238E27FC236}">
                  <a16:creationId xmlns:a16="http://schemas.microsoft.com/office/drawing/2014/main" id="{0BE0D759-85BE-D262-14B4-BBE542220D2C}"/>
                </a:ext>
              </a:extLst>
            </p:cNvPr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67;p40">
              <a:extLst>
                <a:ext uri="{FF2B5EF4-FFF2-40B4-BE49-F238E27FC236}">
                  <a16:creationId xmlns:a16="http://schemas.microsoft.com/office/drawing/2014/main" id="{6E184D7A-C754-A4A5-E478-5F2004C41246}"/>
                </a:ext>
              </a:extLst>
            </p:cNvPr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68;p40">
              <a:extLst>
                <a:ext uri="{FF2B5EF4-FFF2-40B4-BE49-F238E27FC236}">
                  <a16:creationId xmlns:a16="http://schemas.microsoft.com/office/drawing/2014/main" id="{19B23F75-39A3-5F50-36B1-EC556F3B9A0C}"/>
                </a:ext>
              </a:extLst>
            </p:cNvPr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09;p22">
            <a:extLst>
              <a:ext uri="{FF2B5EF4-FFF2-40B4-BE49-F238E27FC236}">
                <a16:creationId xmlns:a16="http://schemas.microsoft.com/office/drawing/2014/main" id="{AC379AF5-E786-68ED-72C0-2CC2ABC559B1}"/>
              </a:ext>
            </a:extLst>
          </p:cNvPr>
          <p:cNvSpPr txBox="1">
            <a:spLocks/>
          </p:cNvSpPr>
          <p:nvPr/>
        </p:nvSpPr>
        <p:spPr>
          <a:xfrm>
            <a:off x="1621745" y="1861643"/>
            <a:ext cx="1530880" cy="33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CA" sz="1800" dirty="0">
                <a:solidFill>
                  <a:schemeClr val="accent1"/>
                </a:solidFill>
              </a:rPr>
              <a:t>FIRESTORE</a:t>
            </a:r>
          </a:p>
        </p:txBody>
      </p:sp>
      <p:sp>
        <p:nvSpPr>
          <p:cNvPr id="144" name="Google Shape;206;p22">
            <a:extLst>
              <a:ext uri="{FF2B5EF4-FFF2-40B4-BE49-F238E27FC236}">
                <a16:creationId xmlns:a16="http://schemas.microsoft.com/office/drawing/2014/main" id="{C5B0824E-C9D5-73F7-0B00-E5994BB55931}"/>
              </a:ext>
            </a:extLst>
          </p:cNvPr>
          <p:cNvSpPr/>
          <p:nvPr/>
        </p:nvSpPr>
        <p:spPr>
          <a:xfrm>
            <a:off x="7340398" y="461398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09;p22">
            <a:extLst>
              <a:ext uri="{FF2B5EF4-FFF2-40B4-BE49-F238E27FC236}">
                <a16:creationId xmlns:a16="http://schemas.microsoft.com/office/drawing/2014/main" id="{E6F35554-6470-5C24-A914-FB6F0D8AE542}"/>
              </a:ext>
            </a:extLst>
          </p:cNvPr>
          <p:cNvSpPr txBox="1">
            <a:spLocks/>
          </p:cNvSpPr>
          <p:nvPr/>
        </p:nvSpPr>
        <p:spPr>
          <a:xfrm>
            <a:off x="5390286" y="483986"/>
            <a:ext cx="1530880" cy="33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CA" sz="1800" dirty="0">
                <a:solidFill>
                  <a:schemeClr val="accent1"/>
                </a:solidFill>
              </a:rPr>
              <a:t>FLUTTER</a:t>
            </a:r>
          </a:p>
        </p:txBody>
      </p:sp>
      <p:sp>
        <p:nvSpPr>
          <p:cNvPr id="146" name="Google Shape;109;p22">
            <a:extLst>
              <a:ext uri="{FF2B5EF4-FFF2-40B4-BE49-F238E27FC236}">
                <a16:creationId xmlns:a16="http://schemas.microsoft.com/office/drawing/2014/main" id="{72C7CCE9-8498-A10A-A0A3-A4196203E587}"/>
              </a:ext>
            </a:extLst>
          </p:cNvPr>
          <p:cNvSpPr txBox="1">
            <a:spLocks/>
          </p:cNvSpPr>
          <p:nvPr/>
        </p:nvSpPr>
        <p:spPr>
          <a:xfrm>
            <a:off x="6921166" y="969189"/>
            <a:ext cx="1530880" cy="33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CA" sz="1800" dirty="0">
                <a:solidFill>
                  <a:schemeClr val="accent1"/>
                </a:solidFill>
              </a:rPr>
              <a:t>DART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636DEAD-1A97-245B-1706-D9B5C6D173B3}"/>
              </a:ext>
            </a:extLst>
          </p:cNvPr>
          <p:cNvSpPr/>
          <p:nvPr/>
        </p:nvSpPr>
        <p:spPr>
          <a:xfrm>
            <a:off x="7207" y="2705873"/>
            <a:ext cx="2094878" cy="181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Google Shape;1126;p40">
            <a:extLst>
              <a:ext uri="{FF2B5EF4-FFF2-40B4-BE49-F238E27FC236}">
                <a16:creationId xmlns:a16="http://schemas.microsoft.com/office/drawing/2014/main" id="{330DCEC7-CE3D-B2FC-05E4-86FA92332F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3162" y="3384301"/>
            <a:ext cx="186106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33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Über</a:t>
            </a:r>
            <a:br>
              <a:rPr lang="es" dirty="0">
                <a:solidFill>
                  <a:srgbClr val="FFFFFF"/>
                </a:solidFill>
              </a:rPr>
            </a:br>
            <a:r>
              <a:rPr lang="es" sz="4000" dirty="0">
                <a:solidFill>
                  <a:srgbClr val="FFFFFF"/>
                </a:solidFill>
              </a:rPr>
              <a:t>TaleTime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5013858" y="2799728"/>
            <a:ext cx="3479518" cy="939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dirty="0">
                <a:solidFill>
                  <a:schemeClr val="bg1"/>
                </a:solidFill>
                <a:effectLst/>
                <a:latin typeface="-apple-system"/>
              </a:rPr>
              <a:t>TaleTime is an interactive audiobook app for iOS and Android based on Flutter.</a:t>
            </a:r>
            <a:endParaRPr sz="1800" dirty="0">
              <a:solidFill>
                <a:schemeClr val="bg1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5013858" y="2517701"/>
            <a:ext cx="380020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276;p56">
            <a:extLst>
              <a:ext uri="{FF2B5EF4-FFF2-40B4-BE49-F238E27FC236}">
                <a16:creationId xmlns:a16="http://schemas.microsoft.com/office/drawing/2014/main" id="{7A5C77BF-910D-2FCF-2358-5AE986AE55CE}"/>
              </a:ext>
            </a:extLst>
          </p:cNvPr>
          <p:cNvSpPr/>
          <p:nvPr/>
        </p:nvSpPr>
        <p:spPr>
          <a:xfrm>
            <a:off x="1267465" y="3462294"/>
            <a:ext cx="271340" cy="353864"/>
          </a:xfrm>
          <a:custGeom>
            <a:avLst/>
            <a:gdLst/>
            <a:ahLst/>
            <a:cxnLst/>
            <a:rect l="l" t="t" r="r" b="b"/>
            <a:pathLst>
              <a:path w="10776" h="14052" extrusionOk="0">
                <a:moveTo>
                  <a:pt x="5388" y="0"/>
                </a:moveTo>
                <a:cubicBezTo>
                  <a:pt x="3939" y="0"/>
                  <a:pt x="2741" y="1071"/>
                  <a:pt x="2552" y="2489"/>
                </a:cubicBezTo>
                <a:lnTo>
                  <a:pt x="4569" y="2489"/>
                </a:lnTo>
                <a:cubicBezTo>
                  <a:pt x="4789" y="2489"/>
                  <a:pt x="5010" y="2678"/>
                  <a:pt x="5010" y="2867"/>
                </a:cubicBezTo>
                <a:cubicBezTo>
                  <a:pt x="5010" y="3056"/>
                  <a:pt x="4789" y="3277"/>
                  <a:pt x="4569" y="3277"/>
                </a:cubicBezTo>
                <a:lnTo>
                  <a:pt x="2489" y="3277"/>
                </a:lnTo>
                <a:lnTo>
                  <a:pt x="2489" y="4096"/>
                </a:lnTo>
                <a:lnTo>
                  <a:pt x="4569" y="4096"/>
                </a:lnTo>
                <a:cubicBezTo>
                  <a:pt x="4789" y="4096"/>
                  <a:pt x="5010" y="4285"/>
                  <a:pt x="5010" y="4537"/>
                </a:cubicBezTo>
                <a:cubicBezTo>
                  <a:pt x="5010" y="4757"/>
                  <a:pt x="4789" y="4915"/>
                  <a:pt x="4569" y="4915"/>
                </a:cubicBezTo>
                <a:lnTo>
                  <a:pt x="2489" y="4915"/>
                </a:lnTo>
                <a:lnTo>
                  <a:pt x="2489" y="5734"/>
                </a:lnTo>
                <a:lnTo>
                  <a:pt x="4569" y="5734"/>
                </a:lnTo>
                <a:cubicBezTo>
                  <a:pt x="4789" y="5734"/>
                  <a:pt x="5010" y="5955"/>
                  <a:pt x="5010" y="6144"/>
                </a:cubicBezTo>
                <a:cubicBezTo>
                  <a:pt x="5010" y="6396"/>
                  <a:pt x="4789" y="6585"/>
                  <a:pt x="4569" y="6585"/>
                </a:cubicBezTo>
                <a:lnTo>
                  <a:pt x="2552" y="6585"/>
                </a:lnTo>
                <a:cubicBezTo>
                  <a:pt x="2741" y="7845"/>
                  <a:pt x="3750" y="8822"/>
                  <a:pt x="5010" y="9011"/>
                </a:cubicBezTo>
                <a:lnTo>
                  <a:pt x="5010" y="9861"/>
                </a:lnTo>
                <a:cubicBezTo>
                  <a:pt x="2804" y="9641"/>
                  <a:pt x="1072" y="7876"/>
                  <a:pt x="851" y="5671"/>
                </a:cubicBezTo>
                <a:lnTo>
                  <a:pt x="851" y="5671"/>
                </a:lnTo>
                <a:cubicBezTo>
                  <a:pt x="977" y="5703"/>
                  <a:pt x="1135" y="5734"/>
                  <a:pt x="1261" y="5734"/>
                </a:cubicBezTo>
                <a:cubicBezTo>
                  <a:pt x="1418" y="5734"/>
                  <a:pt x="1544" y="5703"/>
                  <a:pt x="1702" y="5671"/>
                </a:cubicBezTo>
                <a:lnTo>
                  <a:pt x="1702" y="3340"/>
                </a:lnTo>
                <a:cubicBezTo>
                  <a:pt x="1576" y="3308"/>
                  <a:pt x="1418" y="3277"/>
                  <a:pt x="1261" y="3277"/>
                </a:cubicBezTo>
                <a:cubicBezTo>
                  <a:pt x="599" y="3277"/>
                  <a:pt x="0" y="3812"/>
                  <a:pt x="0" y="4537"/>
                </a:cubicBezTo>
                <a:lnTo>
                  <a:pt x="0" y="5356"/>
                </a:lnTo>
                <a:cubicBezTo>
                  <a:pt x="0" y="8191"/>
                  <a:pt x="2206" y="10523"/>
                  <a:pt x="4947" y="10712"/>
                </a:cubicBezTo>
                <a:lnTo>
                  <a:pt x="4947" y="11657"/>
                </a:lnTo>
                <a:cubicBezTo>
                  <a:pt x="4002" y="11846"/>
                  <a:pt x="3308" y="12697"/>
                  <a:pt x="3308" y="13673"/>
                </a:cubicBezTo>
                <a:cubicBezTo>
                  <a:pt x="3308" y="13894"/>
                  <a:pt x="3497" y="14051"/>
                  <a:pt x="3750" y="14051"/>
                </a:cubicBezTo>
                <a:lnTo>
                  <a:pt x="7058" y="14051"/>
                </a:lnTo>
                <a:cubicBezTo>
                  <a:pt x="7278" y="14051"/>
                  <a:pt x="7436" y="13862"/>
                  <a:pt x="7436" y="13673"/>
                </a:cubicBezTo>
                <a:cubicBezTo>
                  <a:pt x="7436" y="12697"/>
                  <a:pt x="6743" y="11815"/>
                  <a:pt x="5797" y="11657"/>
                </a:cubicBezTo>
                <a:lnTo>
                  <a:pt x="5797" y="10712"/>
                </a:lnTo>
                <a:cubicBezTo>
                  <a:pt x="8570" y="10523"/>
                  <a:pt x="10775" y="8191"/>
                  <a:pt x="10775" y="5356"/>
                </a:cubicBezTo>
                <a:lnTo>
                  <a:pt x="10775" y="4537"/>
                </a:lnTo>
                <a:cubicBezTo>
                  <a:pt x="10775" y="3875"/>
                  <a:pt x="10240" y="3277"/>
                  <a:pt x="9515" y="3277"/>
                </a:cubicBezTo>
                <a:cubicBezTo>
                  <a:pt x="9357" y="3277"/>
                  <a:pt x="9263" y="3308"/>
                  <a:pt x="9137" y="3340"/>
                </a:cubicBezTo>
                <a:lnTo>
                  <a:pt x="9137" y="5671"/>
                </a:lnTo>
                <a:cubicBezTo>
                  <a:pt x="9263" y="5703"/>
                  <a:pt x="9420" y="5734"/>
                  <a:pt x="9515" y="5734"/>
                </a:cubicBezTo>
                <a:cubicBezTo>
                  <a:pt x="9672" y="5734"/>
                  <a:pt x="9798" y="5703"/>
                  <a:pt x="9925" y="5671"/>
                </a:cubicBezTo>
                <a:lnTo>
                  <a:pt x="9925" y="5671"/>
                </a:lnTo>
                <a:cubicBezTo>
                  <a:pt x="9767" y="7876"/>
                  <a:pt x="8003" y="9641"/>
                  <a:pt x="5797" y="9861"/>
                </a:cubicBezTo>
                <a:lnTo>
                  <a:pt x="5797" y="9011"/>
                </a:lnTo>
                <a:cubicBezTo>
                  <a:pt x="7058" y="8822"/>
                  <a:pt x="8034" y="7845"/>
                  <a:pt x="8223" y="6585"/>
                </a:cubicBezTo>
                <a:lnTo>
                  <a:pt x="6207" y="6585"/>
                </a:lnTo>
                <a:cubicBezTo>
                  <a:pt x="5986" y="6585"/>
                  <a:pt x="5829" y="6396"/>
                  <a:pt x="5829" y="6144"/>
                </a:cubicBezTo>
                <a:cubicBezTo>
                  <a:pt x="5829" y="5892"/>
                  <a:pt x="6018" y="5734"/>
                  <a:pt x="6207" y="5734"/>
                </a:cubicBezTo>
                <a:lnTo>
                  <a:pt x="8318" y="5734"/>
                </a:lnTo>
                <a:lnTo>
                  <a:pt x="8318" y="4915"/>
                </a:lnTo>
                <a:lnTo>
                  <a:pt x="6207" y="4915"/>
                </a:lnTo>
                <a:cubicBezTo>
                  <a:pt x="5986" y="4915"/>
                  <a:pt x="5829" y="4726"/>
                  <a:pt x="5829" y="4537"/>
                </a:cubicBezTo>
                <a:cubicBezTo>
                  <a:pt x="5829" y="4285"/>
                  <a:pt x="6018" y="4096"/>
                  <a:pt x="6207" y="4096"/>
                </a:cubicBezTo>
                <a:lnTo>
                  <a:pt x="8318" y="4096"/>
                </a:lnTo>
                <a:lnTo>
                  <a:pt x="8318" y="3277"/>
                </a:lnTo>
                <a:lnTo>
                  <a:pt x="6207" y="3277"/>
                </a:lnTo>
                <a:cubicBezTo>
                  <a:pt x="5986" y="3277"/>
                  <a:pt x="5829" y="3056"/>
                  <a:pt x="5829" y="2867"/>
                </a:cubicBezTo>
                <a:cubicBezTo>
                  <a:pt x="5829" y="2678"/>
                  <a:pt x="6018" y="2489"/>
                  <a:pt x="6207" y="2489"/>
                </a:cubicBezTo>
                <a:lnTo>
                  <a:pt x="8223" y="2489"/>
                </a:lnTo>
                <a:cubicBezTo>
                  <a:pt x="8034" y="1071"/>
                  <a:pt x="6806" y="0"/>
                  <a:pt x="5388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8311;p56">
            <a:extLst>
              <a:ext uri="{FF2B5EF4-FFF2-40B4-BE49-F238E27FC236}">
                <a16:creationId xmlns:a16="http://schemas.microsoft.com/office/drawing/2014/main" id="{44F05529-77BC-920E-2387-14731D845C63}"/>
              </a:ext>
            </a:extLst>
          </p:cNvPr>
          <p:cNvGrpSpPr/>
          <p:nvPr/>
        </p:nvGrpSpPr>
        <p:grpSpPr>
          <a:xfrm>
            <a:off x="3208304" y="3524151"/>
            <a:ext cx="356096" cy="354469"/>
            <a:chOff x="-9089725" y="3180200"/>
            <a:chExt cx="353550" cy="351900"/>
          </a:xfrm>
          <a:solidFill>
            <a:schemeClr val="accent1"/>
          </a:solidFill>
        </p:grpSpPr>
        <p:sp>
          <p:nvSpPr>
            <p:cNvPr id="6" name="Google Shape;8312;p56">
              <a:extLst>
                <a:ext uri="{FF2B5EF4-FFF2-40B4-BE49-F238E27FC236}">
                  <a16:creationId xmlns:a16="http://schemas.microsoft.com/office/drawing/2014/main" id="{21050E48-A827-CD08-CA27-F000DEBA100C}"/>
                </a:ext>
              </a:extLst>
            </p:cNvPr>
            <p:cNvSpPr/>
            <p:nvPr/>
          </p:nvSpPr>
          <p:spPr>
            <a:xfrm>
              <a:off x="-9089725" y="3180200"/>
              <a:ext cx="165425" cy="250300"/>
            </a:xfrm>
            <a:custGeom>
              <a:avLst/>
              <a:gdLst/>
              <a:ahLst/>
              <a:cxnLst/>
              <a:rect l="l" t="t" r="r" b="b"/>
              <a:pathLst>
                <a:path w="6617" h="10012" extrusionOk="0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13;p56">
              <a:extLst>
                <a:ext uri="{FF2B5EF4-FFF2-40B4-BE49-F238E27FC236}">
                  <a16:creationId xmlns:a16="http://schemas.microsoft.com/office/drawing/2014/main" id="{55EE9C32-859E-682A-6431-5D819DA94E2F}"/>
                </a:ext>
              </a:extLst>
            </p:cNvPr>
            <p:cNvSpPr/>
            <p:nvPr/>
          </p:nvSpPr>
          <p:spPr>
            <a:xfrm>
              <a:off x="-8965275" y="3264575"/>
              <a:ext cx="229100" cy="267525"/>
            </a:xfrm>
            <a:custGeom>
              <a:avLst/>
              <a:gdLst/>
              <a:ahLst/>
              <a:cxnLst/>
              <a:rect l="l" t="t" r="r" b="b"/>
              <a:pathLst>
                <a:path w="9164" h="10701" extrusionOk="0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6323;p53">
            <a:extLst>
              <a:ext uri="{FF2B5EF4-FFF2-40B4-BE49-F238E27FC236}">
                <a16:creationId xmlns:a16="http://schemas.microsoft.com/office/drawing/2014/main" id="{11A6BE04-1F4F-D4E2-7D28-DB02F907C2B8}"/>
              </a:ext>
            </a:extLst>
          </p:cNvPr>
          <p:cNvGrpSpPr/>
          <p:nvPr/>
        </p:nvGrpSpPr>
        <p:grpSpPr>
          <a:xfrm>
            <a:off x="2625884" y="1205141"/>
            <a:ext cx="370879" cy="337755"/>
            <a:chOff x="-40378075" y="3267450"/>
            <a:chExt cx="317425" cy="289075"/>
          </a:xfrm>
          <a:solidFill>
            <a:schemeClr val="accent1"/>
          </a:solidFill>
        </p:grpSpPr>
        <p:sp>
          <p:nvSpPr>
            <p:cNvPr id="9" name="Google Shape;6324;p53">
              <a:extLst>
                <a:ext uri="{FF2B5EF4-FFF2-40B4-BE49-F238E27FC236}">
                  <a16:creationId xmlns:a16="http://schemas.microsoft.com/office/drawing/2014/main" id="{5073755F-9F5B-D73A-A2CC-160D50E7AD50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325;p53">
              <a:extLst>
                <a:ext uri="{FF2B5EF4-FFF2-40B4-BE49-F238E27FC236}">
                  <a16:creationId xmlns:a16="http://schemas.microsoft.com/office/drawing/2014/main" id="{C29D481E-25D0-47F8-D36F-0309610BF3D5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26;p53">
              <a:extLst>
                <a:ext uri="{FF2B5EF4-FFF2-40B4-BE49-F238E27FC236}">
                  <a16:creationId xmlns:a16="http://schemas.microsoft.com/office/drawing/2014/main" id="{80857827-74AC-A13B-55C8-20D1B8B0781C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27;p53">
              <a:extLst>
                <a:ext uri="{FF2B5EF4-FFF2-40B4-BE49-F238E27FC236}">
                  <a16:creationId xmlns:a16="http://schemas.microsoft.com/office/drawing/2014/main" id="{792F3773-8F59-DEDC-875A-ED43D9E51360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Grafik 13" descr="Aus der Cloud herunterladen mit einfarbiger Füllung">
            <a:extLst>
              <a:ext uri="{FF2B5EF4-FFF2-40B4-BE49-F238E27FC236}">
                <a16:creationId xmlns:a16="http://schemas.microsoft.com/office/drawing/2014/main" id="{A34C9D83-D940-78F1-147F-E01C94A03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3557" y="1946360"/>
            <a:ext cx="434226" cy="337202"/>
          </a:xfrm>
          <a:prstGeom prst="rect">
            <a:avLst/>
          </a:prstGeom>
        </p:spPr>
      </p:pic>
      <p:pic>
        <p:nvPicPr>
          <p:cNvPr id="16" name="Grafik 15" descr="Herunterladen mit einfarbiger Füllung">
            <a:extLst>
              <a:ext uri="{FF2B5EF4-FFF2-40B4-BE49-F238E27FC236}">
                <a16:creationId xmlns:a16="http://schemas.microsoft.com/office/drawing/2014/main" id="{8B7A262D-511D-DB62-6DF7-D33AE5C2D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257506" y="1831430"/>
            <a:ext cx="437751" cy="4664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09622" y="53132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Technische Anforderungen</a:t>
            </a:r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Entwicklung mit Flutter</a:t>
            </a:r>
            <a:endParaRPr sz="9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6292323" y="3626023"/>
            <a:ext cx="1992653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Projekt mit Firebase verbunden (Datenbank &amp; Userverwaltung)</a:t>
            </a:r>
            <a:endParaRPr sz="9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236788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Projekt zu Github hinzugefügt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Flutter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6208988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Firebase</a:t>
            </a:r>
            <a:endParaRPr sz="9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895845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GitHub</a:t>
            </a:r>
            <a:endParaRPr sz="900" dirty="0"/>
          </a:p>
        </p:txBody>
      </p:sp>
      <p:sp>
        <p:nvSpPr>
          <p:cNvPr id="570" name="Google Shape;570;p30"/>
          <p:cNvSpPr/>
          <p:nvPr/>
        </p:nvSpPr>
        <p:spPr>
          <a:xfrm>
            <a:off x="1216901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141874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1913794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1569343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1478037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6529968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6727037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7226882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884027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792721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521E0A1-DD34-3D4C-D60C-8297B7DBA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68" y="2158650"/>
            <a:ext cx="356440" cy="3361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D72DFD-0ABE-1ED0-9FCE-37379529F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591" y="2148280"/>
            <a:ext cx="294708" cy="3436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01CC7C4-B32A-9E2B-A575-38C1C37A6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315" y="2128726"/>
            <a:ext cx="392572" cy="386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2966" y="3230883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46165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04961" y="55893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Projekt-Ziele</a:t>
            </a: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760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rgbClr val="0E2A47"/>
                </a:solidFill>
              </a:rPr>
              <a:t>Am Ende des Projekts sollten alle erwarteten Funktionalitäten implementiert sein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499" y="2524715"/>
            <a:ext cx="1734915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103469" y="3173093"/>
            <a:ext cx="1394100" cy="885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rgbClr val="0E2A47"/>
                </a:solidFill>
              </a:rPr>
              <a:t>Am Ende des Projekts sollte die Anwendung einfach und intuitiv zu bedienen sein. 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1191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Am Ende des Projekts sind wir mit der Entwicklung von Apps vertraut</a:t>
            </a:r>
            <a:endParaRPr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FUNKTIONALITÄT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62519" y="307499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0E2A47"/>
                </a:solidFill>
              </a:rPr>
              <a:t>BENUTZERFREUNDLICHKEIT</a:t>
            </a: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ERFAHRUNG SAMMELN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321621" y="1448696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3" y="1951056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2167349" y="2301295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6601804" y="1631124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57532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Features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174337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Aufnehmen&amp; Abspielen</a:t>
            </a:r>
            <a:br>
              <a:rPr lang="es" sz="1200" dirty="0"/>
            </a:br>
            <a:r>
              <a:rPr lang="es" sz="1200" dirty="0"/>
              <a:t>von Stories</a:t>
            </a:r>
            <a:endParaRPr sz="1200"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643803" y="257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Account anlegen</a:t>
            </a:r>
            <a:endParaRPr sz="1200" dirty="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488991" y="3666962"/>
            <a:ext cx="1487875" cy="50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Feedbackmöglichkeit</a:t>
            </a:r>
            <a:endParaRPr sz="1000" dirty="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43803" y="39311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Profile</a:t>
            </a:r>
            <a:endParaRPr sz="1200" dirty="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endCxn id="674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061;p37">
            <a:extLst>
              <a:ext uri="{FF2B5EF4-FFF2-40B4-BE49-F238E27FC236}">
                <a16:creationId xmlns:a16="http://schemas.microsoft.com/office/drawing/2014/main" id="{0AE34950-A1F4-3E8D-9F47-644DFC3001DD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666;p34">
            <a:extLst>
              <a:ext uri="{FF2B5EF4-FFF2-40B4-BE49-F238E27FC236}">
                <a16:creationId xmlns:a16="http://schemas.microsoft.com/office/drawing/2014/main" id="{70BEA5B9-C64E-134F-466D-7E51BB6207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7532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Features: Account anlegen</a:t>
            </a:r>
            <a:endParaRPr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C888C0-A377-5422-EC05-E6E3B36A8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042" y="1319290"/>
            <a:ext cx="1839829" cy="360905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84C1D55-9591-D0BB-EA6B-BC8DE6B094CA}"/>
              </a:ext>
            </a:extLst>
          </p:cNvPr>
          <p:cNvSpPr txBox="1"/>
          <p:nvPr/>
        </p:nvSpPr>
        <p:spPr>
          <a:xfrm>
            <a:off x="311700" y="1828798"/>
            <a:ext cx="3258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Als Nutzer möchte ich einen (Mehrbenutzer) Account anlegen können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79C850C-9237-160F-09DB-C0916A60A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227" y="1319290"/>
            <a:ext cx="1844073" cy="360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7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061;p37">
            <a:extLst>
              <a:ext uri="{FF2B5EF4-FFF2-40B4-BE49-F238E27FC236}">
                <a16:creationId xmlns:a16="http://schemas.microsoft.com/office/drawing/2014/main" id="{03627214-0B8D-6497-142D-E83B8A58CA3B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66;p34">
            <a:extLst>
              <a:ext uri="{FF2B5EF4-FFF2-40B4-BE49-F238E27FC236}">
                <a16:creationId xmlns:a16="http://schemas.microsoft.com/office/drawing/2014/main" id="{DEB15627-DC66-0F8A-0276-14239AEE2EF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7532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Features: Einloggen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D6FFB-1716-4F5B-074F-45FFD243880B}"/>
              </a:ext>
            </a:extLst>
          </p:cNvPr>
          <p:cNvSpPr txBox="1"/>
          <p:nvPr/>
        </p:nvSpPr>
        <p:spPr>
          <a:xfrm>
            <a:off x="311700" y="1828798"/>
            <a:ext cx="3258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Als Nutzer möchte ich mich bei meinem Account einloggen können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D7D71A3-A79A-8C80-13AF-5B48408A8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042" y="1309513"/>
            <a:ext cx="1839828" cy="3600569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701440CD-452C-BBA4-A67B-7F0CD973C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577" y="1299533"/>
            <a:ext cx="1853276" cy="361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5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061;p37">
            <a:extLst>
              <a:ext uri="{FF2B5EF4-FFF2-40B4-BE49-F238E27FC236}">
                <a16:creationId xmlns:a16="http://schemas.microsoft.com/office/drawing/2014/main" id="{58433A24-1703-2439-A01B-7E0E6F47A7BD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66;p34">
            <a:extLst>
              <a:ext uri="{FF2B5EF4-FFF2-40B4-BE49-F238E27FC236}">
                <a16:creationId xmlns:a16="http://schemas.microsoft.com/office/drawing/2014/main" id="{A0D90847-671A-1F1B-967A-F91E74E79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7532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Technischer Hintergrund: Registrieren &amp; Login</a:t>
            </a:r>
            <a:endParaRPr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1558085-C568-3445-F10E-869A79DF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65" y="1371600"/>
            <a:ext cx="3624044" cy="3321424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4D30265C-7A4D-08FD-7D2A-68C8AFC48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978" y="1371600"/>
            <a:ext cx="2894112" cy="332142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628863F-9B7B-70B2-878F-3959B7ED50F6}"/>
              </a:ext>
            </a:extLst>
          </p:cNvPr>
          <p:cNvSpPr txBox="1"/>
          <p:nvPr/>
        </p:nvSpPr>
        <p:spPr>
          <a:xfrm>
            <a:off x="1869140" y="469302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AE46F70-CB3E-19AB-996C-2CF78C0FDE86}"/>
              </a:ext>
            </a:extLst>
          </p:cNvPr>
          <p:cNvSpPr txBox="1"/>
          <p:nvPr/>
        </p:nvSpPr>
        <p:spPr>
          <a:xfrm>
            <a:off x="5842747" y="469138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Registrierung</a:t>
            </a:r>
          </a:p>
        </p:txBody>
      </p:sp>
    </p:spTree>
    <p:extLst>
      <p:ext uri="{BB962C8B-B14F-4D97-AF65-F5344CB8AC3E}">
        <p14:creationId xmlns:p14="http://schemas.microsoft.com/office/powerpoint/2010/main" val="1347700059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Bildschirmpräsentation (16:9)</PresentationFormat>
  <Paragraphs>85</Paragraphs>
  <Slides>23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-apple-system</vt:lpstr>
      <vt:lpstr>Roboto Mono Thin</vt:lpstr>
      <vt:lpstr>Wingdings</vt:lpstr>
      <vt:lpstr>Arial</vt:lpstr>
      <vt:lpstr>Roboto Light</vt:lpstr>
      <vt:lpstr>Bree Serif</vt:lpstr>
      <vt:lpstr>Roboto Black</vt:lpstr>
      <vt:lpstr>WEB PROPOSAL</vt:lpstr>
      <vt:lpstr>FLUTTER PROJEKT TaleTime</vt:lpstr>
      <vt:lpstr>Inhalt</vt:lpstr>
      <vt:lpstr>Über TaleTime</vt:lpstr>
      <vt:lpstr>Technische Anforderungen</vt:lpstr>
      <vt:lpstr>Projekt-Ziele</vt:lpstr>
      <vt:lpstr>Features</vt:lpstr>
      <vt:lpstr>Features: Account anlegen</vt:lpstr>
      <vt:lpstr>Features: Einloggen</vt:lpstr>
      <vt:lpstr>Technischer Hintergrund: Registrieren &amp; Login</vt:lpstr>
      <vt:lpstr>Features: Feedbackmöglichkeit</vt:lpstr>
      <vt:lpstr>Technischer Hintergrund: Feedbackmöglichkeit</vt:lpstr>
      <vt:lpstr>Features: Profil erstellen/bearbeiten/löschen</vt:lpstr>
      <vt:lpstr>Features: Geschichte abspielen</vt:lpstr>
      <vt:lpstr>Technischer Hintergrund: Geschichte abspielen</vt:lpstr>
      <vt:lpstr>Features: Geschichte aufnehmen</vt:lpstr>
      <vt:lpstr>Features: Geschichte speichern/hochladen</vt:lpstr>
      <vt:lpstr>Technischer Hintergrund: Geschichte aufnehmen</vt:lpstr>
      <vt:lpstr>Features: Einstellungen</vt:lpstr>
      <vt:lpstr>Feature: Sprache umstellen</vt:lpstr>
      <vt:lpstr>Technischer Hintergrund: Sprache umstellen</vt:lpstr>
      <vt:lpstr>Technischer Hintergrund: Programm-Struktur</vt:lpstr>
      <vt:lpstr>Live 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PROJEKT TaleTime</dc:title>
  <cp:lastModifiedBy>Gianluca Goebel</cp:lastModifiedBy>
  <cp:revision>11</cp:revision>
  <dcterms:modified xsi:type="dcterms:W3CDTF">2022-10-04T18:54:11Z</dcterms:modified>
</cp:coreProperties>
</file>