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0CA44-A4D1-A390-9C54-1800E2D23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de projet avec GITHUB/GITLAB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139B07-4478-3FB4-6F78-07EDF4158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Taleb Riadh</a:t>
            </a:r>
          </a:p>
        </p:txBody>
      </p:sp>
    </p:spTree>
    <p:extLst>
      <p:ext uri="{BB962C8B-B14F-4D97-AF65-F5344CB8AC3E}">
        <p14:creationId xmlns:p14="http://schemas.microsoft.com/office/powerpoint/2010/main" val="184968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A3813-1637-AE25-971C-92F0A783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196A7-6ECD-6676-F251-4D19AA3D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8574"/>
            <a:ext cx="8771466" cy="46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C5A51-B3EE-383E-08F6-309371B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39C5D-D5FF-4228-35AE-4B383DF5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90134"/>
            <a:ext cx="872913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D645F-1B80-2C56-17EB-092DD386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46E04-A432-1E71-0742-DC3B0565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adaptant une gestion de projet avec </a:t>
            </a:r>
            <a:r>
              <a:rPr lang="fr-FR" dirty="0" err="1"/>
              <a:t>Github</a:t>
            </a:r>
            <a:r>
              <a:rPr lang="fr-FR" b="0" i="0" dirty="0">
                <a:solidFill>
                  <a:schemeClr val="tx1"/>
                </a:solidFill>
                <a:effectLst/>
                <a:latin typeface="Google Sans"/>
              </a:rPr>
              <a:t>\</a:t>
            </a:r>
            <a:r>
              <a:rPr lang="fr-FR" dirty="0" err="1"/>
              <a:t>Gitlab</a:t>
            </a:r>
            <a:r>
              <a:rPr lang="fr-FR" dirty="0"/>
              <a:t> , nous optimisons la collaboration, nous innovons dans nos méthodes de travail, et nous assurons la réussite de nos initiatives grâce a des outils modernes et efficaces.</a:t>
            </a:r>
          </a:p>
        </p:txBody>
      </p:sp>
    </p:spTree>
    <p:extLst>
      <p:ext uri="{BB962C8B-B14F-4D97-AF65-F5344CB8AC3E}">
        <p14:creationId xmlns:p14="http://schemas.microsoft.com/office/powerpoint/2010/main" val="10410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0DD7F-3736-B4CF-1671-EA060EF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FC358-B8DD-D48D-5321-1F838426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Problématique</a:t>
            </a:r>
          </a:p>
          <a:p>
            <a:r>
              <a:rPr lang="fr-FR" dirty="0"/>
              <a:t>Présentation générale</a:t>
            </a:r>
          </a:p>
          <a:p>
            <a:r>
              <a:rPr lang="fr-FR" dirty="0"/>
              <a:t>Démonstration rapide</a:t>
            </a:r>
          </a:p>
          <a:p>
            <a:r>
              <a:rPr lang="fr-FR" dirty="0"/>
              <a:t>Avancé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30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F96F3-8642-59BF-018A-76C978F0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6B677-0DF0-4108-AE41-B37840A5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gestion efficace des projets est essentielle pour garantir </a:t>
            </a:r>
            <a:r>
              <a:rPr lang="fr-FR" dirty="0">
                <a:highlight>
                  <a:srgbClr val="FFFF00"/>
                </a:highlight>
              </a:rPr>
              <a:t>la collaboration fluide des équipes</a:t>
            </a:r>
            <a:r>
              <a:rPr lang="fr-FR" dirty="0"/>
              <a:t>, </a:t>
            </a:r>
            <a:r>
              <a:rPr lang="fr-FR" dirty="0">
                <a:highlight>
                  <a:srgbClr val="FFFF00"/>
                </a:highlight>
              </a:rPr>
              <a:t>la qualité de code</a:t>
            </a:r>
            <a:r>
              <a:rPr lang="fr-FR" dirty="0"/>
              <a:t> et </a:t>
            </a:r>
            <a:r>
              <a:rPr lang="fr-FR" dirty="0">
                <a:highlight>
                  <a:srgbClr val="FFFF00"/>
                </a:highlight>
              </a:rPr>
              <a:t>le succès des livraisons</a:t>
            </a:r>
          </a:p>
          <a:p>
            <a:r>
              <a:rPr lang="fr-FR" dirty="0"/>
              <a:t>GH/GL sont des plateformes collaboratives de gestion des versions(hébergement de code)</a:t>
            </a:r>
          </a:p>
          <a:p>
            <a:r>
              <a:rPr lang="fr-FR" dirty="0"/>
              <a:t>Ils nous se sont imposés comme des réponses incontournables pour répondre a ces besoins, en combinant des outils de gestions de versions, de suivi des taches, et d’intégration continue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91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CAB2A-E445-798B-A2D0-19DB9064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ABA96-1A04-EAF9-D979-8B8D9405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 croissante des projets</a:t>
            </a:r>
          </a:p>
          <a:p>
            <a:r>
              <a:rPr lang="fr-FR" dirty="0"/>
              <a:t>Défis de la collaboration</a:t>
            </a:r>
          </a:p>
          <a:p>
            <a:r>
              <a:rPr lang="fr-FR" dirty="0"/>
              <a:t>Importance de la gestion de projet</a:t>
            </a:r>
          </a:p>
          <a:p>
            <a:r>
              <a:rPr lang="fr-FR" dirty="0"/>
              <a:t>Solutions apportées par </a:t>
            </a:r>
            <a:r>
              <a:rPr lang="fr-FR" dirty="0" err="1"/>
              <a:t>Github</a:t>
            </a:r>
            <a:r>
              <a:rPr lang="fr-FR" dirty="0"/>
              <a:t> et </a:t>
            </a:r>
            <a:r>
              <a:rPr lang="fr-FR" dirty="0" err="1"/>
              <a:t>Gitlab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6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DD829-B739-59B0-C95A-67FDC45B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6CE83-7BE7-B216-B67E-204DC276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b="0" i="0" dirty="0">
                <a:solidFill>
                  <a:schemeClr val="tx1"/>
                </a:solidFill>
                <a:effectLst/>
                <a:latin typeface="Google Sans"/>
              </a:rPr>
              <a:t>\</a:t>
            </a:r>
            <a:r>
              <a:rPr lang="fr-FR" b="0" i="0" dirty="0" err="1">
                <a:solidFill>
                  <a:schemeClr val="tx1"/>
                </a:solidFill>
                <a:effectLst/>
                <a:latin typeface="Google Sans"/>
              </a:rPr>
              <a:t>Gitlab</a:t>
            </a:r>
            <a:r>
              <a:rPr lang="fr-FR" dirty="0"/>
              <a:t> workflow:	</a:t>
            </a:r>
          </a:p>
          <a:p>
            <a:pPr lvl="1"/>
            <a:r>
              <a:rPr lang="fr-FR" dirty="0"/>
              <a:t>Créer une </a:t>
            </a:r>
            <a:r>
              <a:rPr lang="fr-FR" dirty="0" err="1"/>
              <a:t>branch</a:t>
            </a:r>
            <a:r>
              <a:rPr lang="fr-FR" dirty="0"/>
              <a:t>(</a:t>
            </a:r>
            <a:r>
              <a:rPr lang="fr-FR" dirty="0" err="1"/>
              <a:t>feature</a:t>
            </a:r>
            <a:r>
              <a:rPr lang="fr-FR" dirty="0"/>
              <a:t>, </a:t>
            </a:r>
            <a:r>
              <a:rPr lang="fr-FR" dirty="0" err="1"/>
              <a:t>fixme</a:t>
            </a:r>
            <a:r>
              <a:rPr lang="fr-FR" dirty="0"/>
              <a:t>,…)</a:t>
            </a:r>
          </a:p>
          <a:p>
            <a:pPr lvl="1"/>
            <a:r>
              <a:rPr lang="fr-FR" dirty="0"/>
              <a:t>Ajouter des </a:t>
            </a:r>
            <a:r>
              <a:rPr lang="fr-FR" dirty="0" err="1"/>
              <a:t>commits</a:t>
            </a:r>
            <a:endParaRPr lang="fr-FR" dirty="0"/>
          </a:p>
          <a:p>
            <a:pPr lvl="1"/>
            <a:r>
              <a:rPr lang="fr-FR" dirty="0"/>
              <a:t>Ouvrir une pull</a:t>
            </a:r>
            <a:r>
              <a:rPr lang="fr-FR" b="0" i="0" dirty="0">
                <a:solidFill>
                  <a:schemeClr val="tx1"/>
                </a:solidFill>
                <a:effectLst/>
                <a:latin typeface="Google Sans"/>
              </a:rPr>
              <a:t>\</a:t>
            </a:r>
            <a:r>
              <a:rPr lang="fr-FR" dirty="0"/>
              <a:t>merge </a:t>
            </a:r>
            <a:r>
              <a:rPr lang="fr-FR" dirty="0" err="1"/>
              <a:t>request</a:t>
            </a:r>
            <a:r>
              <a:rPr lang="fr-FR" dirty="0"/>
              <a:t>  </a:t>
            </a:r>
          </a:p>
          <a:p>
            <a:pPr lvl="1"/>
            <a:r>
              <a:rPr lang="fr-FR" dirty="0"/>
              <a:t>Discussion et revue de code</a:t>
            </a:r>
          </a:p>
          <a:p>
            <a:pPr lvl="1"/>
            <a:r>
              <a:rPr lang="fr-FR" dirty="0"/>
              <a:t>Déployer et merger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5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A32495-F22B-A8DC-1083-36032E284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34" y="931334"/>
            <a:ext cx="8932334" cy="5110692"/>
          </a:xfrm>
        </p:spPr>
      </p:pic>
    </p:spTree>
    <p:extLst>
      <p:ext uri="{BB962C8B-B14F-4D97-AF65-F5344CB8AC3E}">
        <p14:creationId xmlns:p14="http://schemas.microsoft.com/office/powerpoint/2010/main" val="249004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44EF2-77BA-408B-90CC-0EDA7D53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rapide</a:t>
            </a:r>
          </a:p>
        </p:txBody>
      </p:sp>
    </p:spTree>
    <p:extLst>
      <p:ext uri="{BB962C8B-B14F-4D97-AF65-F5344CB8AC3E}">
        <p14:creationId xmlns:p14="http://schemas.microsoft.com/office/powerpoint/2010/main" val="74023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8534C-F718-0799-4C56-4BE502E5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6C57C-1632-217D-DED2-5B6F10C6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CI/CD pipelines (</a:t>
            </a:r>
            <a:r>
              <a:rPr lang="fr-FR" b="0" i="0" dirty="0">
                <a:solidFill>
                  <a:srgbClr val="000000"/>
                </a:solidFill>
                <a:effectLst/>
                <a:latin typeface="Graphik"/>
              </a:rPr>
              <a:t>automatisation du test, déploiement</a:t>
            </a:r>
            <a:r>
              <a:rPr lang="fr-FR" dirty="0">
                <a:solidFill>
                  <a:srgbClr val="000000"/>
                </a:solidFill>
                <a:latin typeface="Graphik"/>
              </a:rPr>
              <a:t>)</a:t>
            </a:r>
            <a:endParaRPr lang="fr-FR" dirty="0"/>
          </a:p>
          <a:p>
            <a:r>
              <a:rPr lang="fr-FR" dirty="0" err="1"/>
              <a:t>Sonarqube</a:t>
            </a:r>
            <a:r>
              <a:rPr lang="fr-FR" dirty="0"/>
              <a:t> (qualité du code)</a:t>
            </a:r>
          </a:p>
          <a:p>
            <a:r>
              <a:rPr lang="fr-FR" dirty="0"/>
              <a:t>Milestone (</a:t>
            </a: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regrouper un ensemble d'Issues</a:t>
            </a:r>
            <a:r>
              <a:rPr lang="fr-FR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86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B42D3-4692-1582-DCBD-BD90A547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0991F2-3B5A-13F0-4D93-064D154B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143000"/>
            <a:ext cx="82465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2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216</Words>
  <Application>Microsoft Office PowerPoint</Application>
  <PresentationFormat>Grand écran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Google Sans</vt:lpstr>
      <vt:lpstr>Graphik</vt:lpstr>
      <vt:lpstr>Trebuchet MS</vt:lpstr>
      <vt:lpstr>Wingdings 3</vt:lpstr>
      <vt:lpstr>Facette</vt:lpstr>
      <vt:lpstr>Gestion de projet avec GITHUB/GITLAB</vt:lpstr>
      <vt:lpstr>SOMMAIRE</vt:lpstr>
      <vt:lpstr>Introduction</vt:lpstr>
      <vt:lpstr>Problématique</vt:lpstr>
      <vt:lpstr>Présentation générale</vt:lpstr>
      <vt:lpstr>Présentation PowerPoint</vt:lpstr>
      <vt:lpstr>Démonstration rapide</vt:lpstr>
      <vt:lpstr>Avancé</vt:lpstr>
      <vt:lpstr>Avancé </vt:lpstr>
      <vt:lpstr>Avancé </vt:lpstr>
      <vt:lpstr>Avancé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avec GITHUB/GITLAB</dc:title>
  <dc:creator>ThinkPad</dc:creator>
  <cp:lastModifiedBy>ThinkPad</cp:lastModifiedBy>
  <cp:revision>1</cp:revision>
  <dcterms:created xsi:type="dcterms:W3CDTF">2024-07-03T09:15:15Z</dcterms:created>
  <dcterms:modified xsi:type="dcterms:W3CDTF">2024-07-03T12:44:02Z</dcterms:modified>
</cp:coreProperties>
</file>