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5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C588E26-DD29-4588-91B7-F6DD4CDB3DF6}" type="datetimeFigureOut">
              <a:rPr lang="he-IL" smtClean="0"/>
              <a:t>כ"ד/טבת/תשע"ח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0D5E3D9-0786-497F-938C-39DF002AB3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246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5E3D9-0786-497F-938C-39DF002AB3CE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84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7EBA229-74E0-4771-8F5D-E52B5F7DFE61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6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ED82-A86A-454C-9865-FFCF7F15557B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5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303A-F588-4C65-845B-E12A3DF6CB4C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3462-2716-49D1-AA4A-A35177FEDD4F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4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6F14-74F8-4EC2-A9BD-6E6D139EBEE8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78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8174-922B-467B-96C7-AA4D55B5D5CB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1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ABEC-61B8-49D5-96E9-ADEE375F166C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02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166E-C2BF-4E05-AA80-08009FA5DF49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55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AC1C-7561-4A3F-963E-66E835E27889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5511-17DC-4B90-8965-4ABB766B0333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05AF-1C9E-44F8-842B-A04F79615394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6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7DEB-D079-4541-8D30-3E13633F396C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6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4FF4-7F78-4B0D-B828-E94A86148093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2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04E3-EBCF-48BD-B55D-C6A42819D164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4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58E7-EDAD-4C13-ABA5-C6CB9B04E7E1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2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DBE-C023-4E3B-8EEA-878B7E62A01C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736D-41D3-471D-9CC0-DD3052DFE6D9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T&amp;T Productions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1221D6-8750-4620-9EC2-C286891D4928}" type="datetime1">
              <a:rPr lang="en-US" smtClean="0"/>
              <a:t>1/11/2018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sldNum="0" hdr="0" dt="0"/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27203" y="1584740"/>
            <a:ext cx="9665209" cy="2262781"/>
          </a:xfrm>
        </p:spPr>
        <p:txBody>
          <a:bodyPr>
            <a:normAutofit/>
          </a:bodyPr>
          <a:lstStyle/>
          <a:p>
            <a:r>
              <a:rPr lang="en-US" sz="9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PAM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40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rofessional </a:t>
            </a:r>
            <a:r>
              <a:rPr lang="en-US" sz="40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40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thletes </a:t>
            </a:r>
            <a:r>
              <a:rPr lang="en-US" sz="40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40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anagement </a:t>
            </a:r>
            <a:endParaRPr lang="he-IL" sz="4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46978" y="5767398"/>
            <a:ext cx="8825658" cy="619107"/>
          </a:xfrm>
        </p:spPr>
        <p:txBody>
          <a:bodyPr/>
          <a:lstStyle/>
          <a:p>
            <a:pPr algn="ctr"/>
            <a:r>
              <a:rPr lang="he-IL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יוצרים: טל כפתורי וטל אלדן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T&amp;T Productions </a:t>
            </a:r>
            <a:endParaRPr lang="he-IL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029" y="3697697"/>
            <a:ext cx="3139556" cy="221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על הפרויקט</a:t>
            </a:r>
            <a:endParaRPr lang="he-IL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54954" y="2849990"/>
            <a:ext cx="8761413" cy="3416300"/>
          </a:xfrm>
        </p:spPr>
        <p:txBody>
          <a:bodyPr>
            <a:normAutofit/>
          </a:bodyPr>
          <a:lstStyle/>
          <a:p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הפרויקט עוסק בתחום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הספורט המקצועי\הישגי.</a:t>
            </a:r>
          </a:p>
          <a:p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הטעמת מערכת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מידע ארגונית ומקצועית לקבוצת כדורמים הפועל קריית טבען.</a:t>
            </a:r>
          </a:p>
          <a:p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המערכת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תכלול שני ממשקים, אחד עבור מאמן אחד עבור מתאמן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002" y="5835940"/>
            <a:ext cx="1300708" cy="8607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527160"/>
            <a:ext cx="1742028" cy="12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מטרות</a:t>
            </a:r>
            <a:endParaRPr lang="he-IL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61761" y="2548238"/>
            <a:ext cx="10348199" cy="3416300"/>
          </a:xfrm>
        </p:spPr>
        <p:txBody>
          <a:bodyPr>
            <a:normAutofit/>
          </a:bodyPr>
          <a:lstStyle/>
          <a:p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יעוד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המערכת הוא לשפר ולייעל את הניהול הארגוני והמקצועי של 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הארגון.</a:t>
            </a:r>
          </a:p>
          <a:p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המערכת תשמור ותציג לכל ספורטאי את הישגיו וכך הספורטאי יידע מה מיקום היחסי שלו 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בקבוצה.</a:t>
            </a:r>
          </a:p>
          <a:p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המערכת תיבנה בצורה שתדע להשפיע על המוטיבציה של הספורטאים 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לטובה.</a:t>
            </a:r>
          </a:p>
          <a:p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כלי ניהולי למאמן לסידור לו"ז, העברת מסרים, וכן צפייה בסטטיסטיות אימונים ובמידע מעובד שעוזר לקחת החלטות.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002" y="5835940"/>
            <a:ext cx="1300708" cy="8607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584600"/>
            <a:ext cx="1742028" cy="12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34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54954" y="739373"/>
            <a:ext cx="8761413" cy="1331668"/>
          </a:xfrm>
        </p:spPr>
        <p:txBody>
          <a:bodyPr/>
          <a:lstStyle/>
          <a:p>
            <a:pPr algn="ctr"/>
            <a:r>
              <a:rPr lang="he-IL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תכנון קדימה ומסכים</a:t>
            </a:r>
            <a:endParaRPr lang="he-IL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T&amp;T Productions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002" y="5835940"/>
            <a:ext cx="1300708" cy="860700"/>
          </a:xfrm>
          <a:prstGeom prst="rect">
            <a:avLst/>
          </a:prstGeom>
        </p:spPr>
      </p:pic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519" y="2833224"/>
            <a:ext cx="1704975" cy="1619250"/>
          </a:xfrm>
        </p:spPr>
      </p:pic>
      <p:sp>
        <p:nvSpPr>
          <p:cNvPr id="8" name="TextBox 7"/>
          <p:cNvSpPr txBox="1"/>
          <p:nvPr/>
        </p:nvSpPr>
        <p:spPr>
          <a:xfrm>
            <a:off x="3933319" y="2858019"/>
            <a:ext cx="7301703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לשלב הבא, אנו מתכוונים לבנות מערכת בסיסית ככלי ניהול הקבוצה אשר יכלול:</a:t>
            </a:r>
          </a:p>
          <a:p>
            <a:pPr algn="r"/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ממשק מתאמן – ארבעה מסכים מרכזיים</a:t>
            </a:r>
          </a:p>
          <a:p>
            <a:pPr algn="r"/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ממשק מאמן – שלושה מסכים מרכזיים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584600"/>
            <a:ext cx="1742028" cy="12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יונים - חדר ישיבות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135</Words>
  <Application>Microsoft Office PowerPoint</Application>
  <PresentationFormat>מסך רחב</PresentationFormat>
  <Paragraphs>19</Paragraphs>
  <Slides>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 3</vt:lpstr>
      <vt:lpstr>יונים - חדר ישיבות</vt:lpstr>
      <vt:lpstr>PAM  Professional Athletes Management </vt:lpstr>
      <vt:lpstr>על הפרויקט</vt:lpstr>
      <vt:lpstr>מטרות</vt:lpstr>
      <vt:lpstr>תכנון קדימה ומסכים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  Professional Athletes Management</dc:title>
  <dc:creator>Microsoft account</dc:creator>
  <cp:lastModifiedBy>Microsoft account</cp:lastModifiedBy>
  <cp:revision>7</cp:revision>
  <dcterms:created xsi:type="dcterms:W3CDTF">2018-01-11T14:56:28Z</dcterms:created>
  <dcterms:modified xsi:type="dcterms:W3CDTF">2018-01-11T15:49:36Z</dcterms:modified>
</cp:coreProperties>
</file>