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88994" autoAdjust="0"/>
  </p:normalViewPr>
  <p:slideViewPr>
    <p:cSldViewPr>
      <p:cViewPr>
        <p:scale>
          <a:sx n="100" d="100"/>
          <a:sy n="100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BD525-0D15-4EE1-A125-65497602F6FC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D1924-C8E9-43C8-8502-79524BB8D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239838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44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3025775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0" y="0"/>
            <a:ext cx="2439989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2728914" y="4120284"/>
            <a:ext cx="6048375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873250"/>
            <a:ext cx="8410575" cy="407034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412875"/>
            <a:ext cx="2073275" cy="45307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2875"/>
            <a:ext cx="6048376" cy="45307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6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873250"/>
            <a:ext cx="2073275" cy="407035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892300"/>
            <a:ext cx="6048376" cy="405129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744822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744822" y="1412875"/>
            <a:ext cx="4032466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412875"/>
            <a:ext cx="4032250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4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4745038" y="1412875"/>
            <a:ext cx="4032250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4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412875"/>
            <a:ext cx="2075688" cy="4551893"/>
          </a:xfrm>
          <a:prstGeom prst="rect">
            <a:avLst/>
          </a:prstGeom>
          <a:solidFill>
            <a:srgbClr val="E7E7E7"/>
          </a:solidFill>
        </p:spPr>
        <p:txBody>
          <a:bodyPr lIns="91440" tIns="1371600" rIns="9144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14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tabLst/>
              <a:defRPr sz="1400">
                <a:solidFill>
                  <a:schemeClr val="bg2"/>
                </a:solidFill>
                <a:latin typeface="Verdana" pitchFamily="34" charset="0"/>
              </a:defRPr>
            </a:lvl2pPr>
            <a:lvl3pPr marL="233363" indent="0">
              <a:spcBef>
                <a:spcPts val="600"/>
              </a:spcBef>
              <a:buClr>
                <a:schemeClr val="tx2"/>
              </a:buClr>
              <a:buFont typeface="Verdana" pitchFamily="34" charset="0"/>
              <a:buNone/>
              <a:defRPr sz="11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1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0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2728576" y="1412875"/>
            <a:ext cx="6048712" cy="45518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"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 marL="509588" indent="-169863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400">
                <a:solidFill>
                  <a:schemeClr val="bg2"/>
                </a:solidFill>
                <a:latin typeface="Verdana" pitchFamily="34" charset="0"/>
              </a:defRPr>
            </a:lvl3pPr>
            <a:lvl4pPr marL="862013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 marL="1254125" indent="-2222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05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/>
          </p:nvPr>
        </p:nvSpPr>
        <p:spPr bwMode="gray">
          <a:xfrm>
            <a:off x="481904" y="1527176"/>
            <a:ext cx="1843424" cy="1152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/>
          <a:lstStyle>
            <a:lvl1pPr marL="225425" indent="-225425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3600">
                <a:solidFill>
                  <a:schemeClr val="tx2"/>
                </a:solidFill>
                <a:latin typeface="Verdana" pitchFamily="34" charset="0"/>
              </a:defRPr>
            </a:lvl1pPr>
            <a:lvl2pPr marL="581025" indent="0" algn="l"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“Click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1331834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2439989" cy="61722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SA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accent6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EMC logo white-lg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  <p:pic>
        <p:nvPicPr>
          <p:cNvPr id="8" name="Picture 7" descr="RSA_Division_EMC_logo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gray">
          <a:xfrm>
            <a:off x="366712" y="6261113"/>
            <a:ext cx="731520" cy="33652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C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  <p:pic>
        <p:nvPicPr>
          <p:cNvPr id="9" name="Picture 8" descr="VMW_09Q3_LOGO_Corp_White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gray">
          <a:xfrm>
            <a:off x="338602" y="6350093"/>
            <a:ext cx="1188720" cy="179833"/>
          </a:xfrm>
          <a:prstGeom prst="rect">
            <a:avLst/>
          </a:prstGeom>
        </p:spPr>
      </p:pic>
      <p:pic>
        <p:nvPicPr>
          <p:cNvPr id="10" name="Picture 9" descr="Cisco_white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 bwMode="gray">
          <a:xfrm>
            <a:off x="4224760" y="6246496"/>
            <a:ext cx="694481" cy="3657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vers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C Blue background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-no-tag_white_RGB-150dpi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1828800" y="2392363"/>
            <a:ext cx="5486400" cy="17665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/>
          <p:nvPr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613350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3274484"/>
            <a:ext cx="6048375" cy="253560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2219252"/>
            <a:ext cx="6048375" cy="2988687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9600"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/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gray">
          <a:xfrm>
            <a:off x="0" y="0"/>
            <a:ext cx="9144000" cy="5886451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1331834"/>
            <a:ext cx="6048376" cy="135421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4" y="3025776"/>
            <a:ext cx="6048375" cy="28035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8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6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4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203200"/>
            <a:ext cx="8410575" cy="920751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1123950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gray">
          <a:xfrm flipH="1">
            <a:off x="8553450" y="6710722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2"/>
                </a:solidFill>
                <a:latin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0" y="6172200"/>
            <a:ext cx="9144000" cy="514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9" name="Picture 8" descr="EMC logo white-lg.png"/>
          <p:cNvPicPr>
            <a:picLocks noChangeAspect="1"/>
          </p:cNvPicPr>
          <p:nvPr/>
        </p:nvPicPr>
        <p:blipFill>
          <a:blip r:embed="rId28" cstate="screen"/>
          <a:srcRect/>
          <a:stretch>
            <a:fillRect/>
          </a:stretch>
        </p:blipFill>
        <p:spPr bwMode="gray">
          <a:xfrm>
            <a:off x="7848600" y="6280319"/>
            <a:ext cx="928688" cy="2924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gray">
          <a:xfrm>
            <a:off x="366714" y="6710722"/>
            <a:ext cx="22329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dirty="0" smtClean="0">
                <a:solidFill>
                  <a:schemeClr val="bg2"/>
                </a:solidFill>
                <a:latin typeface="+mn-lt"/>
              </a:rPr>
              <a:t>EMC CONFIDENTIAL—INTERNAL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796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m.hu@emc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912" y="1239838"/>
            <a:ext cx="6048376" cy="1354217"/>
          </a:xfrm>
        </p:spPr>
        <p:txBody>
          <a:bodyPr/>
          <a:lstStyle/>
          <a:p>
            <a:r>
              <a:rPr lang="en-US" dirty="0" smtClean="0"/>
              <a:t>Open Source </a:t>
            </a:r>
            <a:r>
              <a:rPr lang="en-US" dirty="0" smtClean="0"/>
              <a:t>in Enterprise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0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728914" y="4120284"/>
            <a:ext cx="6048375" cy="27699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sam</a:t>
            </a:r>
            <a:r>
              <a:rPr lang="en-US" dirty="0" smtClean="0">
                <a:hlinkClick r:id="rId2"/>
              </a:rPr>
              <a:t>.hu@emc.com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21940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Enterprise IT Infra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platform</a:t>
            </a:r>
          </a:p>
          <a:p>
            <a:pPr lvl="1"/>
            <a:r>
              <a:rPr lang="en-US" dirty="0" smtClean="0"/>
              <a:t>Mainframe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platform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FC SAN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platform</a:t>
            </a:r>
          </a:p>
          <a:p>
            <a:pPr lvl="1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05259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Lower TCO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 licenses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usability overhead</a:t>
            </a:r>
          </a:p>
          <a:p>
            <a:r>
              <a:rPr lang="en-US" dirty="0" smtClean="0"/>
              <a:t>Business continuity</a:t>
            </a:r>
          </a:p>
          <a:p>
            <a:pPr lvl="1"/>
            <a:r>
              <a:rPr lang="en-US" dirty="0" smtClean="0"/>
              <a:t>robust code</a:t>
            </a:r>
          </a:p>
          <a:p>
            <a:pPr lvl="1"/>
            <a:r>
              <a:rPr lang="en-US" smtClean="0"/>
              <a:t>advanced </a:t>
            </a:r>
            <a:r>
              <a:rPr lang="en-US" dirty="0" smtClean="0"/>
              <a:t>architecture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4428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Gives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Sponsoring open source communities</a:t>
            </a:r>
          </a:p>
          <a:p>
            <a:r>
              <a:rPr lang="en-US" dirty="0" smtClean="0"/>
              <a:t>Raising issues</a:t>
            </a:r>
          </a:p>
          <a:p>
            <a:r>
              <a:rPr lang="en-US" dirty="0" smtClean="0"/>
              <a:t>Contributing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741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MC Templat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EMC Template</Template>
  <TotalTime>82</TotalTime>
  <Words>48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EMC Template</vt:lpstr>
      <vt:lpstr>Open Source in Enterprise</vt:lpstr>
      <vt:lpstr>Evolution of Enterprise IT Infra</vt:lpstr>
      <vt:lpstr>Requirements</vt:lpstr>
      <vt:lpstr>Enterprise Gives Back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in Enterprise</dc:title>
  <dc:creator>Sam Hu</dc:creator>
  <cp:lastModifiedBy>Sam Hu</cp:lastModifiedBy>
  <cp:revision>18</cp:revision>
  <dcterms:created xsi:type="dcterms:W3CDTF">2014-09-19T05:51:58Z</dcterms:created>
  <dcterms:modified xsi:type="dcterms:W3CDTF">2014-09-19T07:14:55Z</dcterms:modified>
</cp:coreProperties>
</file>