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8" r:id="rId5"/>
    <p:sldId id="258" r:id="rId6"/>
    <p:sldId id="260" r:id="rId7"/>
    <p:sldId id="267" r:id="rId8"/>
    <p:sldId id="265" r:id="rId9"/>
    <p:sldId id="261" r:id="rId10"/>
    <p:sldId id="262" r:id="rId11"/>
    <p:sldId id="263" r:id="rId12"/>
    <p:sldId id="264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4ACD179-8FCE-4C47-BC8C-55C116332B9A}">
          <p14:sldIdLst>
            <p14:sldId id="256"/>
            <p14:sldId id="257"/>
            <p14:sldId id="259"/>
            <p14:sldId id="268"/>
            <p14:sldId id="258"/>
            <p14:sldId id="260"/>
            <p14:sldId id="267"/>
            <p14:sldId id="265"/>
            <p14:sldId id="261"/>
            <p14:sldId id="262"/>
            <p14:sldId id="263"/>
            <p14:sldId id="264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1"/>
    <p:restoredTop sz="94762"/>
  </p:normalViewPr>
  <p:slideViewPr>
    <p:cSldViewPr snapToGrid="0">
      <p:cViewPr varScale="1">
        <p:scale>
          <a:sx n="98" d="100"/>
          <a:sy n="98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B1165-6A3C-5B49-AB4E-A72B9812C44D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69F4-838C-F74A-8669-64B32A737F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80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669F4-838C-F74A-8669-64B32A737F7B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8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BCD768-5444-6EA4-8F42-52DE0645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3B0362-9DDB-94E4-5363-6F3F416E2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A47245-252D-BC5D-A1E0-297EC6B1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73DC30-C2E4-C653-531F-D435B74A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895135-1753-35F3-B226-F6F89484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103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F8A0D-31CB-D74A-2CD9-FC133C01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0FB84B1-30CF-6CF6-2242-8041E16D7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A41CB2-33E6-291F-EC76-DD93A4DA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15DC41-4EC3-5C79-0A28-8203153D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0BED2A-2EDF-17AC-DE48-6A6A3E24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63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E93DAEF-42B2-EA4C-F1CE-7E6EB17E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28D099D-5069-A7A0-CDEA-5636B423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1A8666-D178-FE32-425B-FF1D4039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38CBB6-80B6-60C2-7067-4A97ACA0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DAF4D3-4473-79C9-7E90-7E2C2754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19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41FB10-FC0B-7F17-31E0-366E4B55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64E776-6FEC-7251-B5E5-53A826CD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0FA0D5-19CE-F921-FB50-F4CA74B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882F52-A711-108F-FFE7-2176467C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4E5EAC-AA82-9520-A135-501C871D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630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E3FB79-2D29-CB2F-C722-DF6A971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0DF66A-784A-A188-6453-C5FDFD29E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C05227-1A99-8F04-8A6F-D5FE2F17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5197D2-B081-16A6-3F4E-F625C8A3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5C2916-7C07-9AEB-7EF9-77F756A1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91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3AF39-1DE1-7F72-2C12-7479CB34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E4E205-32C8-8404-8863-0327938CA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AC2002-3D94-2138-6B3B-2322724A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3B74CB-C8B9-AE67-92B0-14FC06A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C2B0F9-43AE-7717-2A5D-75F8CC2D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62B0BE-316E-3058-E08A-E1B1185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4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A512AB-E77A-4108-E581-4B303502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B3A2E9-3990-D228-34B6-6D2DE096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542907-F7C7-E410-F39C-D3587578B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A96E721-A852-1034-B3FA-EED4C9231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4AD3624-4C52-8857-16AC-B6F8F6B2A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41D7D02-233E-1580-C6D6-F16917F4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9CB509-52B6-5033-36FD-B0CAACFD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EAEBA7C-9395-487C-547D-83D3798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28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217FEF-78A3-87DF-A21A-134F937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835EE63-D990-DBFC-07C9-D5622B3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7D3C183-0337-2009-E90C-B080855B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34D1D3E-1AC5-7E79-94AB-7CD65F9C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A9E7F4-AA27-EC1D-BE89-32CA8DD9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3CF68CA-B40B-90BC-30A8-A0D77152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8E801D-7AFA-1838-06C8-DCBF216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3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3D40CA-3E83-0657-1DD0-A290BE42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89AF02-99E5-9027-42D6-A70986EA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38D7F44-B90F-07DC-9EE0-FA81415D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F35E8A-BB90-3A94-A915-331BE21C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854174-370B-D937-BD6B-74FA3942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DB9405-498F-7876-1D5B-47731F18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55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8C24BB-5B58-7424-579D-9354441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5EA24C0-CA40-C1EE-1A6E-D2CF0517E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5B24AE-61D4-6174-7BED-B1C02F700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38CB4F-8F80-260C-298B-4149ACE2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E65796-8E6F-F6B9-D24F-C0693F41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8E4162-1D1A-BDE2-5D47-F71CFA19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4CEE7B-6978-0E7F-A5A7-5D1E0272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B6DD07-11D6-1578-3C5B-0EE0C7AE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9CC290-6900-B648-E6D9-78D8278B3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C938-48A8-634A-A39B-8E60E5DFC563}" type="datetimeFigureOut">
              <a:rPr lang="pl-PL" smtClean="0"/>
              <a:t>5.10.2022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584D4A-B419-184A-A82C-F0F2640FE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2FEE4F-2E7B-44F2-B4F0-0CB1B3598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9276-00B8-5742-BB11-42390C0096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95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rome.google.com/webstore/detail/redirect-url-modify-heade/mdnleldcmiljblolnjhpnblkcekpdkp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24728AD-1FFA-2A2B-FA39-A707174A7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4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1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act — Redux workflow in 4 steps — Beginner Friendly Guide | HackerNoon">
            <a:extLst>
              <a:ext uri="{FF2B5EF4-FFF2-40B4-BE49-F238E27FC236}">
                <a16:creationId xmlns:a16="http://schemas.microsoft.com/office/drawing/2014/main" id="{6E521BB8-E057-CB86-B98E-F28585D77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0"/>
            <a:ext cx="9371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8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Oversimplified Flow of data through react, redux, express, and PostgreSQL :  r/reactjs">
            <a:extLst>
              <a:ext uri="{FF2B5EF4-FFF2-40B4-BE49-F238E27FC236}">
                <a16:creationId xmlns:a16="http://schemas.microsoft.com/office/drawing/2014/main" id="{B5DD0527-983B-B0F7-BA91-F4C0C9D7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6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dux Toolkit: Redux with Less Code Part I | Symphony">
            <a:extLst>
              <a:ext uri="{FF2B5EF4-FFF2-40B4-BE49-F238E27FC236}">
                <a16:creationId xmlns:a16="http://schemas.microsoft.com/office/drawing/2014/main" id="{D766D492-ECA1-E7EE-F564-173F8F508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14122"/>
            <a:ext cx="10905066" cy="38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6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40DF9913-7342-0B50-D2CD-A6DEA1E5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62" y="0"/>
            <a:ext cx="5073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8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Co to jest pamięć podręczna L1, L2 i L3 na komputerze | Windows News">
            <a:extLst>
              <a:ext uri="{FF2B5EF4-FFF2-40B4-BE49-F238E27FC236}">
                <a16:creationId xmlns:a16="http://schemas.microsoft.com/office/drawing/2014/main" id="{34C4D94B-2B2D-18F5-711F-A095E88CA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" b="212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16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fused Nick Young / Swaggy P | Know Your Meme">
            <a:extLst>
              <a:ext uri="{FF2B5EF4-FFF2-40B4-BE49-F238E27FC236}">
                <a16:creationId xmlns:a16="http://schemas.microsoft.com/office/drawing/2014/main" id="{31A0B59B-11FD-C688-A5A0-B06F0D27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71223"/>
            <a:ext cx="5291666" cy="451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az 1" descr="Obraz zawierający tekst&#10;&#10;Opis wygenerowany automatycznie">
            <a:extLst>
              <a:ext uri="{FF2B5EF4-FFF2-40B4-BE49-F238E27FC236}">
                <a16:creationId xmlns:a16="http://schemas.microsoft.com/office/drawing/2014/main" id="{1EDE8068-5DE0-3EFA-BE2E-5F3BE553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3025510"/>
            <a:ext cx="5291667" cy="8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0 L -0.1752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4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 - storybookjs/storybook: 📓 The UI component explorer. Develop,  document, &amp; test React, Vue, Angular, Web Components, Ember, Svelte &amp; more!">
            <a:extLst>
              <a:ext uri="{FF2B5EF4-FFF2-40B4-BE49-F238E27FC236}">
                <a16:creationId xmlns:a16="http://schemas.microsoft.com/office/drawing/2014/main" id="{60073B9F-44B2-28B5-C6EF-F1C59CDA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860" y="2724987"/>
            <a:ext cx="7009396" cy="140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4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C9BCA5-E9BC-6363-392A-EE634F9D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316556" y="2464162"/>
            <a:ext cx="4585368" cy="19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2EEFFBD-1C13-B780-B7C9-FDE2EC6EADA0}"/>
              </a:ext>
            </a:extLst>
          </p:cNvPr>
          <p:cNvSpPr txBox="1"/>
          <p:nvPr/>
        </p:nvSpPr>
        <p:spPr>
          <a:xfrm>
            <a:off x="4265022" y="4093756"/>
            <a:ext cx="60285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hlinkClick r:id="rId3"/>
              </a:rPr>
              <a:t>https://chrome.google.com/webstore/detail/redux-devtools/lmhkpmbekcpmknklioeibfkpmmfibljd</a:t>
            </a:r>
            <a:endParaRPr lang="pl-PL" sz="1100" dirty="0"/>
          </a:p>
          <a:p>
            <a:endParaRPr lang="pl-PL" sz="1100" dirty="0"/>
          </a:p>
          <a:p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208654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4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GitHub - rtk-incubator/rtk-query: Data fetching and caching addon for Redux  Toolkit">
            <a:extLst>
              <a:ext uri="{FF2B5EF4-FFF2-40B4-BE49-F238E27FC236}">
                <a16:creationId xmlns:a16="http://schemas.microsoft.com/office/drawing/2014/main" id="{9BC9BCA5-E9BC-6363-392A-EE634F9D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91" y="2464162"/>
            <a:ext cx="7139801" cy="19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0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RTK Query in React Apps | Toptal">
            <a:extLst>
              <a:ext uri="{FF2B5EF4-FFF2-40B4-BE49-F238E27FC236}">
                <a16:creationId xmlns:a16="http://schemas.microsoft.com/office/drawing/2014/main" id="{8B6F2EAA-C1A4-AE29-BEB8-37DCE176D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r="1587"/>
          <a:stretch/>
        </p:blipFill>
        <p:spPr bwMode="auto">
          <a:xfrm>
            <a:off x="321733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078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zure DevOps Server (Discounted) | Solidatech">
            <a:extLst>
              <a:ext uri="{FF2B5EF4-FFF2-40B4-BE49-F238E27FC236}">
                <a16:creationId xmlns:a16="http://schemas.microsoft.com/office/drawing/2014/main" id="{D231F8D4-666C-6B35-11AF-82D0ACD8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416145"/>
            <a:ext cx="3517119" cy="401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7" name="Straight Connector 513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6 Things That Make Yarn the Best JavaScript Package Manager">
            <a:extLst>
              <a:ext uri="{FF2B5EF4-FFF2-40B4-BE49-F238E27FC236}">
                <a16:creationId xmlns:a16="http://schemas.microsoft.com/office/drawing/2014/main" id="{95967595-B215-7416-9C3D-631B6E7E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201121"/>
            <a:ext cx="3537345" cy="244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8" name="Straight Connector 513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Npm logo vector">
            <a:extLst>
              <a:ext uri="{FF2B5EF4-FFF2-40B4-BE49-F238E27FC236}">
                <a16:creationId xmlns:a16="http://schemas.microsoft.com/office/drawing/2014/main" id="{EE933866-69D8-9ADB-3BF6-3F50DF55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0379B81-D261-44F6-AC00-45AD600C2158}"/>
              </a:ext>
            </a:extLst>
          </p:cNvPr>
          <p:cNvSpPr txBox="1"/>
          <p:nvPr/>
        </p:nvSpPr>
        <p:spPr>
          <a:xfrm>
            <a:off x="1198605" y="4132100"/>
            <a:ext cx="1023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2"/>
              </a:rPr>
              <a:t>https://chrome.google.com/webstore/detail/redirect-url-modify-heade/mdnleldcmiljblolnjhpnblkcekpdkpa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B5DB0-1083-50A3-5468-A9F9F31D5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47785"/>
            <a:ext cx="4572000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9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CFDEC-BEF7-85B2-4C12-4E39353D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102683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registry=</a:t>
            </a: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pkgs.dev.azure.com</a:t>
            </a:r>
            <a:r>
              <a:rPr lang="pl-PL" dirty="0"/>
              <a:t>/</a:t>
            </a:r>
            <a:r>
              <a:rPr lang="pl-PL" dirty="0" err="1"/>
              <a:t>talentechdev</a:t>
            </a:r>
            <a:r>
              <a:rPr lang="pl-PL" dirty="0"/>
              <a:t>/_</a:t>
            </a:r>
            <a:r>
              <a:rPr lang="pl-PL" dirty="0" err="1"/>
              <a:t>packaging</a:t>
            </a:r>
            <a:r>
              <a:rPr lang="pl-PL" dirty="0"/>
              <a:t>/HRMTS/</a:t>
            </a:r>
            <a:r>
              <a:rPr lang="pl-PL" dirty="0" err="1"/>
              <a:t>npm</a:t>
            </a:r>
            <a:r>
              <a:rPr lang="pl-PL" dirty="0"/>
              <a:t>/registry/ </a:t>
            </a:r>
          </a:p>
          <a:p>
            <a:pPr marL="0" indent="0">
              <a:buNone/>
            </a:pPr>
            <a:r>
              <a:rPr lang="pl-PL" dirty="0" err="1"/>
              <a:t>always-auth</a:t>
            </a:r>
            <a:r>
              <a:rPr lang="pl-PL" dirty="0"/>
              <a:t>=</a:t>
            </a:r>
            <a:r>
              <a:rPr lang="pl-PL" dirty="0" err="1"/>
              <a:t>true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; </a:t>
            </a:r>
            <a:r>
              <a:rPr lang="pl-PL" dirty="0" err="1"/>
              <a:t>begin</a:t>
            </a:r>
            <a:r>
              <a:rPr lang="pl-PL" dirty="0"/>
              <a:t> </a:t>
            </a:r>
            <a:r>
              <a:rPr lang="pl-PL" dirty="0" err="1"/>
              <a:t>auth</a:t>
            </a:r>
            <a:r>
              <a:rPr lang="pl-PL" dirty="0"/>
              <a:t> </a:t>
            </a:r>
            <a:r>
              <a:rPr lang="pl-PL" dirty="0" err="1"/>
              <a:t>token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//</a:t>
            </a:r>
            <a:r>
              <a:rPr lang="pl-PL" dirty="0" err="1"/>
              <a:t>pkgs.dev.azure.com</a:t>
            </a:r>
            <a:r>
              <a:rPr lang="pl-PL" dirty="0"/>
              <a:t>/</a:t>
            </a:r>
            <a:r>
              <a:rPr lang="pl-PL" dirty="0" err="1"/>
              <a:t>talentechdev</a:t>
            </a:r>
            <a:r>
              <a:rPr lang="pl-PL" dirty="0"/>
              <a:t>/_</a:t>
            </a:r>
            <a:r>
              <a:rPr lang="pl-PL" dirty="0" err="1"/>
              <a:t>packaging</a:t>
            </a:r>
            <a:r>
              <a:rPr lang="pl-PL" dirty="0"/>
              <a:t>/HRMTS/</a:t>
            </a:r>
            <a:r>
              <a:rPr lang="pl-PL" dirty="0" err="1"/>
              <a:t>npm</a:t>
            </a:r>
            <a:r>
              <a:rPr lang="pl-PL" dirty="0"/>
              <a:t>/registry/:</a:t>
            </a:r>
            <a:r>
              <a:rPr lang="pl-PL" dirty="0" err="1"/>
              <a:t>username</a:t>
            </a:r>
            <a:r>
              <a:rPr lang="pl-PL" dirty="0"/>
              <a:t>=</a:t>
            </a:r>
            <a:r>
              <a:rPr lang="pl-PL" dirty="0" err="1"/>
              <a:t>talentechdev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//</a:t>
            </a:r>
            <a:r>
              <a:rPr lang="pl-PL" dirty="0" err="1"/>
              <a:t>pkgs.dev.azure.com</a:t>
            </a:r>
            <a:r>
              <a:rPr lang="pl-PL" dirty="0"/>
              <a:t>/</a:t>
            </a:r>
            <a:r>
              <a:rPr lang="pl-PL" dirty="0" err="1"/>
              <a:t>talentechdev</a:t>
            </a:r>
            <a:r>
              <a:rPr lang="pl-PL" dirty="0"/>
              <a:t>/_</a:t>
            </a:r>
            <a:r>
              <a:rPr lang="pl-PL" dirty="0" err="1"/>
              <a:t>packaging</a:t>
            </a:r>
            <a:r>
              <a:rPr lang="pl-PL" dirty="0"/>
              <a:t>/HRMTS/</a:t>
            </a:r>
            <a:r>
              <a:rPr lang="pl-PL" dirty="0" err="1"/>
              <a:t>npm</a:t>
            </a:r>
            <a:r>
              <a:rPr lang="pl-PL" dirty="0"/>
              <a:t>/registry/:_</a:t>
            </a:r>
            <a:r>
              <a:rPr lang="pl-PL" dirty="0" err="1"/>
              <a:t>password</a:t>
            </a:r>
            <a:r>
              <a:rPr lang="pl-PL" dirty="0"/>
              <a:t>=NmY2NnljaHpvYTdqcmhhajd5b2s1aGI2dXlzajN1cjNhbHFpN3ZqZTI0aHJta2tlcmp2cQ==</a:t>
            </a:r>
          </a:p>
          <a:p>
            <a:pPr marL="0" indent="0">
              <a:buNone/>
            </a:pPr>
            <a:r>
              <a:rPr lang="pl-PL" dirty="0"/>
              <a:t>//</a:t>
            </a:r>
            <a:r>
              <a:rPr lang="pl-PL" dirty="0" err="1"/>
              <a:t>pkgs.dev.azure.com</a:t>
            </a:r>
            <a:r>
              <a:rPr lang="pl-PL" dirty="0"/>
              <a:t>/</a:t>
            </a:r>
            <a:r>
              <a:rPr lang="pl-PL" dirty="0" err="1"/>
              <a:t>talentechdev</a:t>
            </a:r>
            <a:r>
              <a:rPr lang="pl-PL" dirty="0"/>
              <a:t>/_</a:t>
            </a:r>
            <a:r>
              <a:rPr lang="pl-PL" dirty="0" err="1"/>
              <a:t>packaging</a:t>
            </a:r>
            <a:r>
              <a:rPr lang="pl-PL" dirty="0"/>
              <a:t>/HRMTS/</a:t>
            </a:r>
            <a:r>
              <a:rPr lang="pl-PL" dirty="0" err="1"/>
              <a:t>npm</a:t>
            </a:r>
            <a:r>
              <a:rPr lang="pl-PL" dirty="0"/>
              <a:t>/registry/:email=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requires</a:t>
            </a:r>
            <a:r>
              <a:rPr lang="pl-PL" dirty="0"/>
              <a:t> email to be set but </a:t>
            </a:r>
            <a:r>
              <a:rPr lang="pl-PL" dirty="0" err="1"/>
              <a:t>doesn't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value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//</a:t>
            </a:r>
            <a:r>
              <a:rPr lang="pl-PL" dirty="0" err="1"/>
              <a:t>pkgs.dev.azure.com</a:t>
            </a:r>
            <a:r>
              <a:rPr lang="pl-PL" dirty="0"/>
              <a:t>/</a:t>
            </a:r>
            <a:r>
              <a:rPr lang="pl-PL" dirty="0" err="1"/>
              <a:t>talentechdev</a:t>
            </a:r>
            <a:r>
              <a:rPr lang="pl-PL" dirty="0"/>
              <a:t>/_</a:t>
            </a:r>
            <a:r>
              <a:rPr lang="pl-PL" dirty="0" err="1"/>
              <a:t>packaging</a:t>
            </a:r>
            <a:r>
              <a:rPr lang="pl-PL" dirty="0"/>
              <a:t>/HRMTS/</a:t>
            </a:r>
            <a:r>
              <a:rPr lang="pl-PL" dirty="0" err="1"/>
              <a:t>npm</a:t>
            </a:r>
            <a:r>
              <a:rPr lang="pl-PL" dirty="0"/>
              <a:t>/:</a:t>
            </a:r>
            <a:r>
              <a:rPr lang="pl-PL" dirty="0" err="1"/>
              <a:t>username</a:t>
            </a:r>
            <a:r>
              <a:rPr lang="pl-PL" dirty="0"/>
              <a:t>=</a:t>
            </a:r>
            <a:r>
              <a:rPr lang="pl-PL" dirty="0" err="1"/>
              <a:t>talentechdev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//</a:t>
            </a:r>
            <a:r>
              <a:rPr lang="pl-PL" dirty="0" err="1"/>
              <a:t>pkgs.dev.azure.com</a:t>
            </a:r>
            <a:r>
              <a:rPr lang="pl-PL" dirty="0"/>
              <a:t>/</a:t>
            </a:r>
            <a:r>
              <a:rPr lang="pl-PL" dirty="0" err="1"/>
              <a:t>talentechdev</a:t>
            </a:r>
            <a:r>
              <a:rPr lang="pl-PL" dirty="0"/>
              <a:t>/_</a:t>
            </a:r>
            <a:r>
              <a:rPr lang="pl-PL" dirty="0" err="1"/>
              <a:t>packaging</a:t>
            </a:r>
            <a:r>
              <a:rPr lang="pl-PL" dirty="0"/>
              <a:t>/HRMTS/</a:t>
            </a:r>
            <a:r>
              <a:rPr lang="pl-PL" dirty="0" err="1"/>
              <a:t>npm</a:t>
            </a:r>
            <a:r>
              <a:rPr lang="pl-PL" dirty="0"/>
              <a:t>/:_</a:t>
            </a:r>
            <a:r>
              <a:rPr lang="pl-PL" dirty="0" err="1"/>
              <a:t>password</a:t>
            </a:r>
            <a:r>
              <a:rPr lang="pl-PL" dirty="0"/>
              <a:t>=NmY2NnljaHpvYTdqcmhhajd5b2s1aGI2dXlzajN1cjNhbHFpN3ZqZTI0aHJta2tlcmp2cQ==</a:t>
            </a:r>
          </a:p>
          <a:p>
            <a:pPr marL="0" indent="0">
              <a:buNone/>
            </a:pPr>
            <a:r>
              <a:rPr lang="pl-PL" dirty="0"/>
              <a:t>//</a:t>
            </a:r>
            <a:r>
              <a:rPr lang="pl-PL" dirty="0" err="1"/>
              <a:t>pkgs.dev.azure.com</a:t>
            </a:r>
            <a:r>
              <a:rPr lang="pl-PL" dirty="0"/>
              <a:t>/</a:t>
            </a:r>
            <a:r>
              <a:rPr lang="pl-PL" dirty="0" err="1"/>
              <a:t>talentechdev</a:t>
            </a:r>
            <a:r>
              <a:rPr lang="pl-PL" dirty="0"/>
              <a:t>/_</a:t>
            </a:r>
            <a:r>
              <a:rPr lang="pl-PL" dirty="0" err="1"/>
              <a:t>packaging</a:t>
            </a:r>
            <a:r>
              <a:rPr lang="pl-PL" dirty="0"/>
              <a:t>/HRMTS/</a:t>
            </a:r>
            <a:r>
              <a:rPr lang="pl-PL" dirty="0" err="1"/>
              <a:t>npm</a:t>
            </a:r>
            <a:r>
              <a:rPr lang="pl-PL" dirty="0"/>
              <a:t>/:email=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requires</a:t>
            </a:r>
            <a:r>
              <a:rPr lang="pl-PL" dirty="0"/>
              <a:t> email to be set but </a:t>
            </a:r>
            <a:r>
              <a:rPr lang="pl-PL" dirty="0" err="1"/>
              <a:t>doesn't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value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; end </a:t>
            </a:r>
            <a:r>
              <a:rPr lang="pl-PL" dirty="0" err="1"/>
              <a:t>auth</a:t>
            </a:r>
            <a:r>
              <a:rPr lang="pl-PL" dirty="0"/>
              <a:t> </a:t>
            </a:r>
            <a:r>
              <a:rPr lang="pl-PL" dirty="0" err="1"/>
              <a:t>token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339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act + Redux — kurs: wprowadzenie i podstawy • Type of Web">
            <a:extLst>
              <a:ext uri="{FF2B5EF4-FFF2-40B4-BE49-F238E27FC236}">
                <a16:creationId xmlns:a16="http://schemas.microsoft.com/office/drawing/2014/main" id="{67197012-CEEB-0B12-5D5D-9A2BC53D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889000"/>
            <a:ext cx="112649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2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212</Words>
  <Application>Microsoft Macintosh PowerPoint</Application>
  <PresentationFormat>Panoramiczny</PresentationFormat>
  <Paragraphs>13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Lewandowski</dc:creator>
  <cp:lastModifiedBy>Mateusz Lewandowski</cp:lastModifiedBy>
  <cp:revision>6</cp:revision>
  <dcterms:created xsi:type="dcterms:W3CDTF">2022-10-04T12:30:39Z</dcterms:created>
  <dcterms:modified xsi:type="dcterms:W3CDTF">2022-10-05T21:49:43Z</dcterms:modified>
</cp:coreProperties>
</file>