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1BAA3-D511-41FA-854E-B27D76EDBA4C}" v="2" dt="2021-01-03T09:32:45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NHAT QUANG 20195910" userId="e4d75acb-1a5d-4c73-9b2b-9ce8e8fc73ed" providerId="ADAL" clId="{3FC1B1A5-3E9C-4668-AE86-75880B533D5E}"/>
    <pc:docChg chg="undo redo custSel addSld delSld modSld sldOrd">
      <pc:chgData name="PHAM NHAT QUANG 20195910" userId="e4d75acb-1a5d-4c73-9b2b-9ce8e8fc73ed" providerId="ADAL" clId="{3FC1B1A5-3E9C-4668-AE86-75880B533D5E}" dt="2020-11-03T04:39:02.536" v="7175" actId="20577"/>
      <pc:docMkLst>
        <pc:docMk/>
      </pc:docMkLst>
      <pc:sldChg chg="modSp">
        <pc:chgData name="PHAM NHAT QUANG 20195910" userId="e4d75acb-1a5d-4c73-9b2b-9ce8e8fc73ed" providerId="ADAL" clId="{3FC1B1A5-3E9C-4668-AE86-75880B533D5E}" dt="2020-11-03T03:25:19.347" v="7119"/>
        <pc:sldMkLst>
          <pc:docMk/>
          <pc:sldMk cId="2461622800" sldId="256"/>
        </pc:sldMkLst>
        <pc:spChg chg="mod">
          <ac:chgData name="PHAM NHAT QUANG 20195910" userId="e4d75acb-1a5d-4c73-9b2b-9ce8e8fc73ed" providerId="ADAL" clId="{3FC1B1A5-3E9C-4668-AE86-75880B533D5E}" dt="2020-11-03T03:25:19.347" v="7119"/>
          <ac:spMkLst>
            <pc:docMk/>
            <pc:sldMk cId="2461622800" sldId="256"/>
            <ac:spMk id="2" creationId="{6CD9A0D7-ED9B-4B67-B94A-917B58364BD7}"/>
          </ac:spMkLst>
        </pc:spChg>
        <pc:spChg chg="mod">
          <ac:chgData name="PHAM NHAT QUANG 20195910" userId="e4d75acb-1a5d-4c73-9b2b-9ce8e8fc73ed" providerId="ADAL" clId="{3FC1B1A5-3E9C-4668-AE86-75880B533D5E}" dt="2020-10-12T16:00:03.917" v="3637" actId="1076"/>
          <ac:spMkLst>
            <pc:docMk/>
            <pc:sldMk cId="2461622800" sldId="256"/>
            <ac:spMk id="3" creationId="{325CF766-BD8D-4846-82B3-3B32C30E7694}"/>
          </ac:spMkLst>
        </pc:spChg>
        <pc:spChg chg="mod">
          <ac:chgData name="PHAM NHAT QUANG 20195910" userId="e4d75acb-1a5d-4c73-9b2b-9ce8e8fc73ed" providerId="ADAL" clId="{3FC1B1A5-3E9C-4668-AE86-75880B533D5E}" dt="2020-10-12T15:39:02.341" v="3581" actId="20577"/>
          <ac:spMkLst>
            <pc:docMk/>
            <pc:sldMk cId="2461622800" sldId="256"/>
            <ac:spMk id="4" creationId="{8CB3662E-31D1-430C-9267-D193BF729D46}"/>
          </ac:spMkLst>
        </pc:spChg>
        <pc:spChg chg="mod">
          <ac:chgData name="PHAM NHAT QUANG 20195910" userId="e4d75acb-1a5d-4c73-9b2b-9ce8e8fc73ed" providerId="ADAL" clId="{3FC1B1A5-3E9C-4668-AE86-75880B533D5E}" dt="2020-10-12T15:39:00.174" v="3580" actId="20577"/>
          <ac:spMkLst>
            <pc:docMk/>
            <pc:sldMk cId="2461622800" sldId="256"/>
            <ac:spMk id="5" creationId="{BBE7E8B2-4F65-4C91-9DD8-637C12239D41}"/>
          </ac:spMkLst>
        </pc:spChg>
      </pc:sldChg>
      <pc:sldChg chg="modSp modAnim">
        <pc:chgData name="PHAM NHAT QUANG 20195910" userId="e4d75acb-1a5d-4c73-9b2b-9ce8e8fc73ed" providerId="ADAL" clId="{3FC1B1A5-3E9C-4668-AE86-75880B533D5E}" dt="2020-10-12T15:41:13.919" v="3607"/>
        <pc:sldMkLst>
          <pc:docMk/>
          <pc:sldMk cId="1028819279" sldId="257"/>
        </pc:sldMkLst>
        <pc:spChg chg="mod">
          <ac:chgData name="PHAM NHAT QUANG 20195910" userId="e4d75acb-1a5d-4c73-9b2b-9ce8e8fc73ed" providerId="ADAL" clId="{3FC1B1A5-3E9C-4668-AE86-75880B533D5E}" dt="2020-10-11T08:04:40.272" v="3070" actId="2711"/>
          <ac:spMkLst>
            <pc:docMk/>
            <pc:sldMk cId="1028819279" sldId="257"/>
            <ac:spMk id="2" creationId="{5F02AF4E-D7A9-4890-8CCE-ACF2D8BE05CC}"/>
          </ac:spMkLst>
        </pc:spChg>
        <pc:spChg chg="mod">
          <ac:chgData name="PHAM NHAT QUANG 20195910" userId="e4d75acb-1a5d-4c73-9b2b-9ce8e8fc73ed" providerId="ADAL" clId="{3FC1B1A5-3E9C-4668-AE86-75880B533D5E}" dt="2020-10-12T15:40:55.867" v="3603" actId="1076"/>
          <ac:spMkLst>
            <pc:docMk/>
            <pc:sldMk cId="1028819279" sldId="257"/>
            <ac:spMk id="3" creationId="{809F02DD-1936-42D7-90AF-FCB3E20AA634}"/>
          </ac:spMkLst>
        </pc:spChg>
      </pc:sldChg>
      <pc:sldChg chg="addSp modSp modAnim">
        <pc:chgData name="PHAM NHAT QUANG 20195910" userId="e4d75acb-1a5d-4c73-9b2b-9ce8e8fc73ed" providerId="ADAL" clId="{3FC1B1A5-3E9C-4668-AE86-75880B533D5E}" dt="2020-11-03T03:25:19.347" v="7119"/>
        <pc:sldMkLst>
          <pc:docMk/>
          <pc:sldMk cId="620781187" sldId="258"/>
        </pc:sldMkLst>
        <pc:spChg chg="mod">
          <ac:chgData name="PHAM NHAT QUANG 20195910" userId="e4d75acb-1a5d-4c73-9b2b-9ce8e8fc73ed" providerId="ADAL" clId="{3FC1B1A5-3E9C-4668-AE86-75880B533D5E}" dt="2020-10-11T08:05:25.829" v="3075" actId="2711"/>
          <ac:spMkLst>
            <pc:docMk/>
            <pc:sldMk cId="620781187" sldId="258"/>
            <ac:spMk id="2" creationId="{CCE576FC-3089-48BC-BC49-4BA3DA4F535D}"/>
          </ac:spMkLst>
        </pc:spChg>
        <pc:spChg chg="mod">
          <ac:chgData name="PHAM NHAT QUANG 20195910" userId="e4d75acb-1a5d-4c73-9b2b-9ce8e8fc73ed" providerId="ADAL" clId="{3FC1B1A5-3E9C-4668-AE86-75880B533D5E}" dt="2020-11-03T03:25:19.347" v="7119"/>
          <ac:spMkLst>
            <pc:docMk/>
            <pc:sldMk cId="620781187" sldId="258"/>
            <ac:spMk id="3" creationId="{2E57857C-38F5-405D-B482-0F09FF92C76E}"/>
          </ac:spMkLst>
        </pc:spChg>
        <pc:spChg chg="mod">
          <ac:chgData name="PHAM NHAT QUANG 20195910" userId="e4d75acb-1a5d-4c73-9b2b-9ce8e8fc73ed" providerId="ADAL" clId="{3FC1B1A5-3E9C-4668-AE86-75880B533D5E}" dt="2020-10-12T15:41:24.487" v="3609" actId="1076"/>
          <ac:spMkLst>
            <pc:docMk/>
            <pc:sldMk cId="620781187" sldId="258"/>
            <ac:spMk id="4" creationId="{994E7115-1C90-4D45-9943-116214F16117}"/>
          </ac:spMkLst>
        </pc:spChg>
        <pc:spChg chg="add mod">
          <ac:chgData name="PHAM NHAT QUANG 20195910" userId="e4d75acb-1a5d-4c73-9b2b-9ce8e8fc73ed" providerId="ADAL" clId="{3FC1B1A5-3E9C-4668-AE86-75880B533D5E}" dt="2020-10-11T08:30:26.470" v="3304" actId="1076"/>
          <ac:spMkLst>
            <pc:docMk/>
            <pc:sldMk cId="620781187" sldId="258"/>
            <ac:spMk id="5" creationId="{601E82BE-6FCE-456B-9ABB-014D9E7953FE}"/>
          </ac:spMkLst>
        </pc:spChg>
      </pc:sldChg>
      <pc:sldChg chg="modSp modAnim">
        <pc:chgData name="PHAM NHAT QUANG 20195910" userId="e4d75acb-1a5d-4c73-9b2b-9ce8e8fc73ed" providerId="ADAL" clId="{3FC1B1A5-3E9C-4668-AE86-75880B533D5E}" dt="2020-11-03T03:25:18.305" v="7115"/>
        <pc:sldMkLst>
          <pc:docMk/>
          <pc:sldMk cId="3016284617" sldId="259"/>
        </pc:sldMkLst>
        <pc:spChg chg="mod">
          <ac:chgData name="PHAM NHAT QUANG 20195910" userId="e4d75acb-1a5d-4c73-9b2b-9ce8e8fc73ed" providerId="ADAL" clId="{3FC1B1A5-3E9C-4668-AE86-75880B533D5E}" dt="2020-10-11T08:05:43.872" v="3076" actId="2711"/>
          <ac:spMkLst>
            <pc:docMk/>
            <pc:sldMk cId="3016284617" sldId="259"/>
            <ac:spMk id="2" creationId="{742867AF-396A-46DB-AE57-332C86423E98}"/>
          </ac:spMkLst>
        </pc:spChg>
        <pc:spChg chg="mod">
          <ac:chgData name="PHAM NHAT QUANG 20195910" userId="e4d75acb-1a5d-4c73-9b2b-9ce8e8fc73ed" providerId="ADAL" clId="{3FC1B1A5-3E9C-4668-AE86-75880B533D5E}" dt="2020-11-03T03:25:18.305" v="7115"/>
          <ac:spMkLst>
            <pc:docMk/>
            <pc:sldMk cId="3016284617" sldId="259"/>
            <ac:spMk id="3" creationId="{E019AA78-1AE1-4F92-A374-48A7735571D1}"/>
          </ac:spMkLst>
        </pc:spChg>
      </pc:sldChg>
      <pc:sldChg chg="modSp setBg modAnim">
        <pc:chgData name="PHAM NHAT QUANG 20195910" userId="e4d75acb-1a5d-4c73-9b2b-9ce8e8fc73ed" providerId="ADAL" clId="{3FC1B1A5-3E9C-4668-AE86-75880B533D5E}" dt="2020-10-12T15:45:04.788" v="3634"/>
        <pc:sldMkLst>
          <pc:docMk/>
          <pc:sldMk cId="2965105314" sldId="260"/>
        </pc:sldMkLst>
        <pc:spChg chg="mod">
          <ac:chgData name="PHAM NHAT QUANG 20195910" userId="e4d75acb-1a5d-4c73-9b2b-9ce8e8fc73ed" providerId="ADAL" clId="{3FC1B1A5-3E9C-4668-AE86-75880B533D5E}" dt="2020-10-12T15:43:31.556" v="3625" actId="1076"/>
          <ac:spMkLst>
            <pc:docMk/>
            <pc:sldMk cId="2965105314" sldId="260"/>
            <ac:spMk id="2" creationId="{BAD6B162-6E40-4F66-966F-1025FEAB10AD}"/>
          </ac:spMkLst>
        </pc:spChg>
        <pc:spChg chg="mod">
          <ac:chgData name="PHAM NHAT QUANG 20195910" userId="e4d75acb-1a5d-4c73-9b2b-9ce8e8fc73ed" providerId="ADAL" clId="{3FC1B1A5-3E9C-4668-AE86-75880B533D5E}" dt="2020-10-12T15:42:19.313" v="3617" actId="1076"/>
          <ac:spMkLst>
            <pc:docMk/>
            <pc:sldMk cId="2965105314" sldId="260"/>
            <ac:spMk id="3" creationId="{0B92AFFB-1178-4A28-9FC8-91C977A974EC}"/>
          </ac:spMkLst>
        </pc:spChg>
        <pc:spChg chg="mod">
          <ac:chgData name="PHAM NHAT QUANG 20195910" userId="e4d75acb-1a5d-4c73-9b2b-9ce8e8fc73ed" providerId="ADAL" clId="{3FC1B1A5-3E9C-4668-AE86-75880B533D5E}" dt="2020-10-12T15:44:00.851" v="3627"/>
          <ac:spMkLst>
            <pc:docMk/>
            <pc:sldMk cId="2965105314" sldId="260"/>
            <ac:spMk id="5" creationId="{44886F4A-9338-47B0-B248-475D433113AE}"/>
          </ac:spMkLst>
        </pc:spChg>
        <pc:spChg chg="mod">
          <ac:chgData name="PHAM NHAT QUANG 20195910" userId="e4d75acb-1a5d-4c73-9b2b-9ce8e8fc73ed" providerId="ADAL" clId="{3FC1B1A5-3E9C-4668-AE86-75880B533D5E}" dt="2020-10-12T15:42:19.313" v="3617" actId="1076"/>
          <ac:spMkLst>
            <pc:docMk/>
            <pc:sldMk cId="2965105314" sldId="260"/>
            <ac:spMk id="8" creationId="{6B3378BB-D24F-422B-9B55-EB62143EA754}"/>
          </ac:spMkLst>
        </pc:spChg>
        <pc:spChg chg="mod">
          <ac:chgData name="PHAM NHAT QUANG 20195910" userId="e4d75acb-1a5d-4c73-9b2b-9ce8e8fc73ed" providerId="ADAL" clId="{3FC1B1A5-3E9C-4668-AE86-75880B533D5E}" dt="2020-10-12T15:44:15.473" v="3628" actId="255"/>
          <ac:spMkLst>
            <pc:docMk/>
            <pc:sldMk cId="2965105314" sldId="260"/>
            <ac:spMk id="10" creationId="{49CF6CD3-F5B4-455C-BCD7-8FB7104A51CE}"/>
          </ac:spMkLst>
        </pc:spChg>
      </pc:sldChg>
      <pc:sldChg chg="modSp add ord modAnim">
        <pc:chgData name="PHAM NHAT QUANG 20195910" userId="e4d75acb-1a5d-4c73-9b2b-9ce8e8fc73ed" providerId="ADAL" clId="{3FC1B1A5-3E9C-4668-AE86-75880B533D5E}" dt="2020-10-12T15:39:23.030" v="3584"/>
        <pc:sldMkLst>
          <pc:docMk/>
          <pc:sldMk cId="1808893589" sldId="261"/>
        </pc:sldMkLst>
        <pc:spChg chg="mod">
          <ac:chgData name="PHAM NHAT QUANG 20195910" userId="e4d75acb-1a5d-4c73-9b2b-9ce8e8fc73ed" providerId="ADAL" clId="{3FC1B1A5-3E9C-4668-AE86-75880B533D5E}" dt="2020-10-11T08:03:55.593" v="3067" actId="2711"/>
          <ac:spMkLst>
            <pc:docMk/>
            <pc:sldMk cId="1808893589" sldId="261"/>
            <ac:spMk id="2" creationId="{63683953-F75E-49F4-AF26-01B6931DA33C}"/>
          </ac:spMkLst>
        </pc:spChg>
        <pc:spChg chg="mod">
          <ac:chgData name="PHAM NHAT QUANG 20195910" userId="e4d75acb-1a5d-4c73-9b2b-9ce8e8fc73ed" providerId="ADAL" clId="{3FC1B1A5-3E9C-4668-AE86-75880B533D5E}" dt="2020-10-11T08:32:11.057" v="3381" actId="20577"/>
          <ac:spMkLst>
            <pc:docMk/>
            <pc:sldMk cId="1808893589" sldId="261"/>
            <ac:spMk id="3" creationId="{996EB938-FB65-4446-8846-897E428D4DD1}"/>
          </ac:spMkLst>
        </pc:spChg>
      </pc:sldChg>
      <pc:sldChg chg="modSp add modAnim">
        <pc:chgData name="PHAM NHAT QUANG 20195910" userId="e4d75acb-1a5d-4c73-9b2b-9ce8e8fc73ed" providerId="ADAL" clId="{3FC1B1A5-3E9C-4668-AE86-75880B533D5E}" dt="2020-11-03T03:25:18.305" v="7115"/>
        <pc:sldMkLst>
          <pc:docMk/>
          <pc:sldMk cId="1898812637" sldId="262"/>
        </pc:sldMkLst>
        <pc:spChg chg="mod">
          <ac:chgData name="PHAM NHAT QUANG 20195910" userId="e4d75acb-1a5d-4c73-9b2b-9ce8e8fc73ed" providerId="ADAL" clId="{3FC1B1A5-3E9C-4668-AE86-75880B533D5E}" dt="2020-11-03T03:25:18.305" v="7115"/>
          <ac:spMkLst>
            <pc:docMk/>
            <pc:sldMk cId="1898812637" sldId="262"/>
            <ac:spMk id="2" creationId="{7CBBA2E6-E463-47EE-8BEC-3D646657913E}"/>
          </ac:spMkLst>
        </pc:spChg>
        <pc:spChg chg="mod">
          <ac:chgData name="PHAM NHAT QUANG 20195910" userId="e4d75acb-1a5d-4c73-9b2b-9ce8e8fc73ed" providerId="ADAL" clId="{3FC1B1A5-3E9C-4668-AE86-75880B533D5E}" dt="2020-10-11T08:04:07.745" v="3068" actId="2711"/>
          <ac:spMkLst>
            <pc:docMk/>
            <pc:sldMk cId="1898812637" sldId="262"/>
            <ac:spMk id="3" creationId="{C586BC49-6C78-466E-B3E3-52E0EAF6475E}"/>
          </ac:spMkLst>
        </pc:spChg>
      </pc:sldChg>
      <pc:sldChg chg="addSp delSp modSp add modAnim">
        <pc:chgData name="PHAM NHAT QUANG 20195910" userId="e4d75acb-1a5d-4c73-9b2b-9ce8e8fc73ed" providerId="ADAL" clId="{3FC1B1A5-3E9C-4668-AE86-75880B533D5E}" dt="2020-11-03T03:25:18.305" v="7115"/>
        <pc:sldMkLst>
          <pc:docMk/>
          <pc:sldMk cId="3041713898" sldId="263"/>
        </pc:sldMkLst>
        <pc:spChg chg="mod">
          <ac:chgData name="PHAM NHAT QUANG 20195910" userId="e4d75acb-1a5d-4c73-9b2b-9ce8e8fc73ed" providerId="ADAL" clId="{3FC1B1A5-3E9C-4668-AE86-75880B533D5E}" dt="2020-11-03T03:25:18.305" v="7115"/>
          <ac:spMkLst>
            <pc:docMk/>
            <pc:sldMk cId="3041713898" sldId="263"/>
            <ac:spMk id="2" creationId="{4895C71A-BE6A-4F76-9495-9C35C0C0AAA0}"/>
          </ac:spMkLst>
        </pc:spChg>
        <pc:spChg chg="mod">
          <ac:chgData name="PHAM NHAT QUANG 20195910" userId="e4d75acb-1a5d-4c73-9b2b-9ce8e8fc73ed" providerId="ADAL" clId="{3FC1B1A5-3E9C-4668-AE86-75880B533D5E}" dt="2020-10-12T15:40:29.384" v="3596" actId="20577"/>
          <ac:spMkLst>
            <pc:docMk/>
            <pc:sldMk cId="3041713898" sldId="263"/>
            <ac:spMk id="3" creationId="{2FF3904A-AE7C-45DF-BCE6-93D3EA4CC6DB}"/>
          </ac:spMkLst>
        </pc:spChg>
        <pc:spChg chg="add del mod">
          <ac:chgData name="PHAM NHAT QUANG 20195910" userId="e4d75acb-1a5d-4c73-9b2b-9ce8e8fc73ed" providerId="ADAL" clId="{3FC1B1A5-3E9C-4668-AE86-75880B533D5E}" dt="2020-10-11T03:49:10.265" v="971" actId="767"/>
          <ac:spMkLst>
            <pc:docMk/>
            <pc:sldMk cId="3041713898" sldId="263"/>
            <ac:spMk id="4" creationId="{2BCE04D7-3286-4EF3-8EC6-F220185AA762}"/>
          </ac:spMkLst>
        </pc:spChg>
        <pc:spChg chg="add mod">
          <ac:chgData name="PHAM NHAT QUANG 20195910" userId="e4d75acb-1a5d-4c73-9b2b-9ce8e8fc73ed" providerId="ADAL" clId="{3FC1B1A5-3E9C-4668-AE86-75880B533D5E}" dt="2020-10-12T15:40:40.131" v="3598" actId="1076"/>
          <ac:spMkLst>
            <pc:docMk/>
            <pc:sldMk cId="3041713898" sldId="263"/>
            <ac:spMk id="5" creationId="{51DCCEF0-D45E-486E-8D74-F13BC8BEC1D7}"/>
          </ac:spMkLst>
        </pc:spChg>
        <pc:spChg chg="add mod">
          <ac:chgData name="PHAM NHAT QUANG 20195910" userId="e4d75acb-1a5d-4c73-9b2b-9ce8e8fc73ed" providerId="ADAL" clId="{3FC1B1A5-3E9C-4668-AE86-75880B533D5E}" dt="2020-10-12T15:40:46.371" v="3600" actId="1076"/>
          <ac:spMkLst>
            <pc:docMk/>
            <pc:sldMk cId="3041713898" sldId="263"/>
            <ac:spMk id="6" creationId="{74004D80-15B9-4EE1-9271-1BCB768BDDA4}"/>
          </ac:spMkLst>
        </pc:spChg>
      </pc:sldChg>
      <pc:sldChg chg="addSp delSp modSp add modAnim">
        <pc:chgData name="PHAM NHAT QUANG 20195910" userId="e4d75acb-1a5d-4c73-9b2b-9ce8e8fc73ed" providerId="ADAL" clId="{3FC1B1A5-3E9C-4668-AE86-75880B533D5E}" dt="2020-10-13T01:12:38.403" v="3695" actId="20577"/>
        <pc:sldMkLst>
          <pc:docMk/>
          <pc:sldMk cId="4210295947" sldId="264"/>
        </pc:sldMkLst>
        <pc:spChg chg="mod">
          <ac:chgData name="PHAM NHAT QUANG 20195910" userId="e4d75acb-1a5d-4c73-9b2b-9ce8e8fc73ed" providerId="ADAL" clId="{3FC1B1A5-3E9C-4668-AE86-75880B533D5E}" dt="2020-10-13T01:10:32.229" v="3638" actId="1076"/>
          <ac:spMkLst>
            <pc:docMk/>
            <pc:sldMk cId="4210295947" sldId="264"/>
            <ac:spMk id="2" creationId="{B9219E38-5CC4-4758-82C2-814C910908DE}"/>
          </ac:spMkLst>
        </pc:spChg>
        <pc:spChg chg="mod">
          <ac:chgData name="PHAM NHAT QUANG 20195910" userId="e4d75acb-1a5d-4c73-9b2b-9ce8e8fc73ed" providerId="ADAL" clId="{3FC1B1A5-3E9C-4668-AE86-75880B533D5E}" dt="2020-10-11T08:32:20.439" v="3397" actId="20577"/>
          <ac:spMkLst>
            <pc:docMk/>
            <pc:sldMk cId="4210295947" sldId="264"/>
            <ac:spMk id="3" creationId="{3DD77174-DF6D-4EFD-BCF5-7AA74A6C2750}"/>
          </ac:spMkLst>
        </pc:spChg>
        <pc:spChg chg="add mod">
          <ac:chgData name="PHAM NHAT QUANG 20195910" userId="e4d75acb-1a5d-4c73-9b2b-9ce8e8fc73ed" providerId="ADAL" clId="{3FC1B1A5-3E9C-4668-AE86-75880B533D5E}" dt="2020-10-11T08:28:12.782" v="3262" actId="1076"/>
          <ac:spMkLst>
            <pc:docMk/>
            <pc:sldMk cId="4210295947" sldId="264"/>
            <ac:spMk id="4" creationId="{D46A8794-1474-4EDA-9AFE-C9F57D2A9059}"/>
          </ac:spMkLst>
        </pc:spChg>
        <pc:spChg chg="add mod">
          <ac:chgData name="PHAM NHAT QUANG 20195910" userId="e4d75acb-1a5d-4c73-9b2b-9ce8e8fc73ed" providerId="ADAL" clId="{3FC1B1A5-3E9C-4668-AE86-75880B533D5E}" dt="2020-10-11T08:14:00.983" v="3135" actId="1076"/>
          <ac:spMkLst>
            <pc:docMk/>
            <pc:sldMk cId="4210295947" sldId="264"/>
            <ac:spMk id="5" creationId="{50C834DE-D3A7-49A5-B4E6-4ECE917F378B}"/>
          </ac:spMkLst>
        </pc:spChg>
        <pc:spChg chg="add mod">
          <ac:chgData name="PHAM NHAT QUANG 20195910" userId="e4d75acb-1a5d-4c73-9b2b-9ce8e8fc73ed" providerId="ADAL" clId="{3FC1B1A5-3E9C-4668-AE86-75880B533D5E}" dt="2020-10-13T01:10:36.091" v="3640" actId="1076"/>
          <ac:spMkLst>
            <pc:docMk/>
            <pc:sldMk cId="4210295947" sldId="264"/>
            <ac:spMk id="6" creationId="{1850DA2B-5420-420D-B8A6-81162E826C65}"/>
          </ac:spMkLst>
        </pc:spChg>
        <pc:spChg chg="add mod">
          <ac:chgData name="PHAM NHAT QUANG 20195910" userId="e4d75acb-1a5d-4c73-9b2b-9ce8e8fc73ed" providerId="ADAL" clId="{3FC1B1A5-3E9C-4668-AE86-75880B533D5E}" dt="2020-10-11T08:06:19.925" v="3084" actId="1076"/>
          <ac:spMkLst>
            <pc:docMk/>
            <pc:sldMk cId="4210295947" sldId="264"/>
            <ac:spMk id="10" creationId="{2A0AE4E0-1BF6-4598-85E0-9B08CB38785D}"/>
          </ac:spMkLst>
        </pc:spChg>
        <pc:spChg chg="add del mod">
          <ac:chgData name="PHAM NHAT QUANG 20195910" userId="e4d75acb-1a5d-4c73-9b2b-9ce8e8fc73ed" providerId="ADAL" clId="{3FC1B1A5-3E9C-4668-AE86-75880B533D5E}" dt="2020-10-11T07:59:00.125" v="2858"/>
          <ac:spMkLst>
            <pc:docMk/>
            <pc:sldMk cId="4210295947" sldId="264"/>
            <ac:spMk id="11" creationId="{0476C2D3-A480-4956-960A-C9F092DD528F}"/>
          </ac:spMkLst>
        </pc:spChg>
        <pc:spChg chg="add del mod">
          <ac:chgData name="PHAM NHAT QUANG 20195910" userId="e4d75acb-1a5d-4c73-9b2b-9ce8e8fc73ed" providerId="ADAL" clId="{3FC1B1A5-3E9C-4668-AE86-75880B533D5E}" dt="2020-10-11T08:03:05.935" v="3055"/>
          <ac:spMkLst>
            <pc:docMk/>
            <pc:sldMk cId="4210295947" sldId="264"/>
            <ac:spMk id="12" creationId="{4CA6F492-FFD0-46A6-9DBE-659F640A3D74}"/>
          </ac:spMkLst>
        </pc:spChg>
        <pc:spChg chg="add mod">
          <ac:chgData name="PHAM NHAT QUANG 20195910" userId="e4d75acb-1a5d-4c73-9b2b-9ce8e8fc73ed" providerId="ADAL" clId="{3FC1B1A5-3E9C-4668-AE86-75880B533D5E}" dt="2020-10-13T01:12:38.403" v="3695" actId="20577"/>
          <ac:spMkLst>
            <pc:docMk/>
            <pc:sldMk cId="4210295947" sldId="264"/>
            <ac:spMk id="13" creationId="{63D71C2F-7B1B-4F49-B1A3-B2DFF159C74F}"/>
          </ac:spMkLst>
        </pc:spChg>
        <pc:spChg chg="add mod">
          <ac:chgData name="PHAM NHAT QUANG 20195910" userId="e4d75acb-1a5d-4c73-9b2b-9ce8e8fc73ed" providerId="ADAL" clId="{3FC1B1A5-3E9C-4668-AE86-75880B533D5E}" dt="2020-10-11T08:14:41.873" v="3140" actId="1076"/>
          <ac:spMkLst>
            <pc:docMk/>
            <pc:sldMk cId="4210295947" sldId="264"/>
            <ac:spMk id="14" creationId="{1DD1C013-7C95-463F-BECC-5977CC19308D}"/>
          </ac:spMkLst>
        </pc:spChg>
        <pc:spChg chg="add mod">
          <ac:chgData name="PHAM NHAT QUANG 20195910" userId="e4d75acb-1a5d-4c73-9b2b-9ce8e8fc73ed" providerId="ADAL" clId="{3FC1B1A5-3E9C-4668-AE86-75880B533D5E}" dt="2020-10-11T08:14:41.873" v="3140" actId="1076"/>
          <ac:spMkLst>
            <pc:docMk/>
            <pc:sldMk cId="4210295947" sldId="264"/>
            <ac:spMk id="15" creationId="{514A7417-5C50-4C61-ABA0-EB1C5152CDE6}"/>
          </ac:spMkLst>
        </pc:spChg>
        <pc:spChg chg="add mod">
          <ac:chgData name="PHAM NHAT QUANG 20195910" userId="e4d75acb-1a5d-4c73-9b2b-9ce8e8fc73ed" providerId="ADAL" clId="{3FC1B1A5-3E9C-4668-AE86-75880B533D5E}" dt="2020-10-11T08:09:11.815" v="3091" actId="571"/>
          <ac:spMkLst>
            <pc:docMk/>
            <pc:sldMk cId="4210295947" sldId="264"/>
            <ac:spMk id="17" creationId="{6FD29F1C-41E6-4B09-B6C1-3CCF961F8056}"/>
          </ac:spMkLst>
        </pc:spChg>
        <pc:spChg chg="add mod">
          <ac:chgData name="PHAM NHAT QUANG 20195910" userId="e4d75acb-1a5d-4c73-9b2b-9ce8e8fc73ed" providerId="ADAL" clId="{3FC1B1A5-3E9C-4668-AE86-75880B533D5E}" dt="2020-10-11T08:09:11.815" v="3091" actId="571"/>
          <ac:spMkLst>
            <pc:docMk/>
            <pc:sldMk cId="4210295947" sldId="264"/>
            <ac:spMk id="18" creationId="{D16E8205-781C-402A-AFE6-F08038A1BE24}"/>
          </ac:spMkLst>
        </pc:spChg>
        <pc:spChg chg="add mod">
          <ac:chgData name="PHAM NHAT QUANG 20195910" userId="e4d75acb-1a5d-4c73-9b2b-9ce8e8fc73ed" providerId="ADAL" clId="{3FC1B1A5-3E9C-4668-AE86-75880B533D5E}" dt="2020-10-13T01:11:40.024" v="3676" actId="20577"/>
          <ac:spMkLst>
            <pc:docMk/>
            <pc:sldMk cId="4210295947" sldId="264"/>
            <ac:spMk id="19" creationId="{0F844ED7-BDDB-4F74-8777-602E5CB97E0E}"/>
          </ac:spMkLst>
        </pc:spChg>
        <pc:spChg chg="add mod">
          <ac:chgData name="PHAM NHAT QUANG 20195910" userId="e4d75acb-1a5d-4c73-9b2b-9ce8e8fc73ed" providerId="ADAL" clId="{3FC1B1A5-3E9C-4668-AE86-75880B533D5E}" dt="2020-10-11T08:14:15.111" v="3138" actId="1076"/>
          <ac:spMkLst>
            <pc:docMk/>
            <pc:sldMk cId="4210295947" sldId="264"/>
            <ac:spMk id="20" creationId="{991F5123-756C-495C-AF04-12B16A0B8B54}"/>
          </ac:spMkLst>
        </pc:spChg>
        <pc:spChg chg="add mod">
          <ac:chgData name="PHAM NHAT QUANG 20195910" userId="e4d75acb-1a5d-4c73-9b2b-9ce8e8fc73ed" providerId="ADAL" clId="{3FC1B1A5-3E9C-4668-AE86-75880B533D5E}" dt="2020-10-11T08:23:37.821" v="3247" actId="1076"/>
          <ac:spMkLst>
            <pc:docMk/>
            <pc:sldMk cId="4210295947" sldId="264"/>
            <ac:spMk id="24" creationId="{DB9DE591-F555-467A-B98C-926059FD0C86}"/>
          </ac:spMkLst>
        </pc:spChg>
        <pc:spChg chg="add mod">
          <ac:chgData name="PHAM NHAT QUANG 20195910" userId="e4d75acb-1a5d-4c73-9b2b-9ce8e8fc73ed" providerId="ADAL" clId="{3FC1B1A5-3E9C-4668-AE86-75880B533D5E}" dt="2020-10-11T08:23:34.684" v="3246" actId="1076"/>
          <ac:spMkLst>
            <pc:docMk/>
            <pc:sldMk cId="4210295947" sldId="264"/>
            <ac:spMk id="25" creationId="{315BC58B-CA81-4F91-87D3-66419DDCE1CD}"/>
          </ac:spMkLst>
        </pc:spChg>
        <pc:cxnChg chg="add mod">
          <ac:chgData name="PHAM NHAT QUANG 20195910" userId="e4d75acb-1a5d-4c73-9b2b-9ce8e8fc73ed" providerId="ADAL" clId="{3FC1B1A5-3E9C-4668-AE86-75880B533D5E}" dt="2020-10-11T08:14:00.983" v="3135" actId="1076"/>
          <ac:cxnSpMkLst>
            <pc:docMk/>
            <pc:sldMk cId="4210295947" sldId="264"/>
            <ac:cxnSpMk id="8" creationId="{DB9AE674-1C2F-4AAD-A2E7-84B73C1386DA}"/>
          </ac:cxnSpMkLst>
        </pc:cxnChg>
        <pc:cxnChg chg="add mod">
          <ac:chgData name="PHAM NHAT QUANG 20195910" userId="e4d75acb-1a5d-4c73-9b2b-9ce8e8fc73ed" providerId="ADAL" clId="{3FC1B1A5-3E9C-4668-AE86-75880B533D5E}" dt="2020-10-11T08:14:41.873" v="3140" actId="1076"/>
          <ac:cxnSpMkLst>
            <pc:docMk/>
            <pc:sldMk cId="4210295947" sldId="264"/>
            <ac:cxnSpMk id="16" creationId="{11216BE6-4419-47B6-ABA0-EFFDE20C7CE4}"/>
          </ac:cxnSpMkLst>
        </pc:cxnChg>
        <pc:cxnChg chg="add mod">
          <ac:chgData name="PHAM NHAT QUANG 20195910" userId="e4d75acb-1a5d-4c73-9b2b-9ce8e8fc73ed" providerId="ADAL" clId="{3FC1B1A5-3E9C-4668-AE86-75880B533D5E}" dt="2020-10-11T08:15:12.129" v="3143" actId="14100"/>
          <ac:cxnSpMkLst>
            <pc:docMk/>
            <pc:sldMk cId="4210295947" sldId="264"/>
            <ac:cxnSpMk id="22" creationId="{0D07881E-B57B-4A44-ADED-9CF09865BD0F}"/>
          </ac:cxnSpMkLst>
        </pc:cxnChg>
        <pc:cxnChg chg="add mod">
          <ac:chgData name="PHAM NHAT QUANG 20195910" userId="e4d75acb-1a5d-4c73-9b2b-9ce8e8fc73ed" providerId="ADAL" clId="{3FC1B1A5-3E9C-4668-AE86-75880B533D5E}" dt="2020-10-11T08:25:05.544" v="3255" actId="13822"/>
          <ac:cxnSpMkLst>
            <pc:docMk/>
            <pc:sldMk cId="4210295947" sldId="264"/>
            <ac:cxnSpMk id="27" creationId="{7A3A1741-1EC9-4CC4-8B37-182696B9DB73}"/>
          </ac:cxnSpMkLst>
        </pc:cxnChg>
      </pc:sldChg>
      <pc:sldChg chg="modSp add modAnim">
        <pc:chgData name="PHAM NHAT QUANG 20195910" userId="e4d75acb-1a5d-4c73-9b2b-9ce8e8fc73ed" providerId="ADAL" clId="{3FC1B1A5-3E9C-4668-AE86-75880B533D5E}" dt="2020-10-13T01:13:15.894" v="3713" actId="20577"/>
        <pc:sldMkLst>
          <pc:docMk/>
          <pc:sldMk cId="2890166826" sldId="265"/>
        </pc:sldMkLst>
        <pc:spChg chg="mod">
          <ac:chgData name="PHAM NHAT QUANG 20195910" userId="e4d75acb-1a5d-4c73-9b2b-9ce8e8fc73ed" providerId="ADAL" clId="{3FC1B1A5-3E9C-4668-AE86-75880B533D5E}" dt="2020-10-11T08:34:38.719" v="3438" actId="20577"/>
          <ac:spMkLst>
            <pc:docMk/>
            <pc:sldMk cId="2890166826" sldId="265"/>
            <ac:spMk id="3" creationId="{3DD77174-DF6D-4EFD-BCF5-7AA74A6C2750}"/>
          </ac:spMkLst>
        </pc:spChg>
        <pc:spChg chg="mod">
          <ac:chgData name="PHAM NHAT QUANG 20195910" userId="e4d75acb-1a5d-4c73-9b2b-9ce8e8fc73ed" providerId="ADAL" clId="{3FC1B1A5-3E9C-4668-AE86-75880B533D5E}" dt="2020-10-13T01:13:15.894" v="3713" actId="20577"/>
          <ac:spMkLst>
            <pc:docMk/>
            <pc:sldMk cId="2890166826" sldId="265"/>
            <ac:spMk id="13" creationId="{63D71C2F-7B1B-4F49-B1A3-B2DFF159C74F}"/>
          </ac:spMkLst>
        </pc:spChg>
        <pc:spChg chg="mod">
          <ac:chgData name="PHAM NHAT QUANG 20195910" userId="e4d75acb-1a5d-4c73-9b2b-9ce8e8fc73ed" providerId="ADAL" clId="{3FC1B1A5-3E9C-4668-AE86-75880B533D5E}" dt="2020-10-13T01:13:00.154" v="3704" actId="20577"/>
          <ac:spMkLst>
            <pc:docMk/>
            <pc:sldMk cId="2890166826" sldId="265"/>
            <ac:spMk id="19" creationId="{0F844ED7-BDDB-4F74-8777-602E5CB97E0E}"/>
          </ac:spMkLst>
        </pc:spChg>
        <pc:spChg chg="mod">
          <ac:chgData name="PHAM NHAT QUANG 20195910" userId="e4d75acb-1a5d-4c73-9b2b-9ce8e8fc73ed" providerId="ADAL" clId="{3FC1B1A5-3E9C-4668-AE86-75880B533D5E}" dt="2020-10-11T08:38:34.284" v="3538" actId="20577"/>
          <ac:spMkLst>
            <pc:docMk/>
            <pc:sldMk cId="2890166826" sldId="265"/>
            <ac:spMk id="24" creationId="{DB9DE591-F555-467A-B98C-926059FD0C86}"/>
          </ac:spMkLst>
        </pc:spChg>
      </pc:sldChg>
      <pc:sldChg chg="modSp add del">
        <pc:chgData name="PHAM NHAT QUANG 20195910" userId="e4d75acb-1a5d-4c73-9b2b-9ce8e8fc73ed" providerId="ADAL" clId="{3FC1B1A5-3E9C-4668-AE86-75880B533D5E}" dt="2020-10-11T08:32:34.495" v="3400" actId="2696"/>
        <pc:sldMkLst>
          <pc:docMk/>
          <pc:sldMk cId="3547832554" sldId="265"/>
        </pc:sldMkLst>
        <pc:spChg chg="mod">
          <ac:chgData name="PHAM NHAT QUANG 20195910" userId="e4d75acb-1a5d-4c73-9b2b-9ce8e8fc73ed" providerId="ADAL" clId="{3FC1B1A5-3E9C-4668-AE86-75880B533D5E}" dt="2020-10-11T08:32:32.002" v="3399" actId="6549"/>
          <ac:spMkLst>
            <pc:docMk/>
            <pc:sldMk cId="3547832554" sldId="265"/>
            <ac:spMk id="2" creationId="{DC379166-3E7D-4146-9368-72A3ABD24BDD}"/>
          </ac:spMkLst>
        </pc:spChg>
      </pc:sldChg>
      <pc:sldChg chg="modSp add modAnim">
        <pc:chgData name="PHAM NHAT QUANG 20195910" userId="e4d75acb-1a5d-4c73-9b2b-9ce8e8fc73ed" providerId="ADAL" clId="{3FC1B1A5-3E9C-4668-AE86-75880B533D5E}" dt="2020-11-03T03:17:19.336" v="7088" actId="6549"/>
        <pc:sldMkLst>
          <pc:docMk/>
          <pc:sldMk cId="3335904837" sldId="266"/>
        </pc:sldMkLst>
        <pc:spChg chg="mod">
          <ac:chgData name="PHAM NHAT QUANG 20195910" userId="e4d75acb-1a5d-4c73-9b2b-9ce8e8fc73ed" providerId="ADAL" clId="{3FC1B1A5-3E9C-4668-AE86-75880B533D5E}" dt="2020-10-12T15:59:45.646" v="3635" actId="1076"/>
          <ac:spMkLst>
            <pc:docMk/>
            <pc:sldMk cId="3335904837" sldId="266"/>
            <ac:spMk id="2" creationId="{BAC5855C-1726-4AB8-AF5E-E7F1E93FEDFF}"/>
          </ac:spMkLst>
        </pc:spChg>
        <pc:spChg chg="mod">
          <ac:chgData name="PHAM NHAT QUANG 20195910" userId="e4d75acb-1a5d-4c73-9b2b-9ce8e8fc73ed" providerId="ADAL" clId="{3FC1B1A5-3E9C-4668-AE86-75880B533D5E}" dt="2020-11-03T03:17:19.336" v="7088" actId="6549"/>
          <ac:spMkLst>
            <pc:docMk/>
            <pc:sldMk cId="3335904837" sldId="266"/>
            <ac:spMk id="3" creationId="{23C196A5-A076-4711-A806-48346FF2FC49}"/>
          </ac:spMkLst>
        </pc:spChg>
      </pc:sldChg>
      <pc:sldChg chg="addSp delSp modSp add modAnim">
        <pc:chgData name="PHAM NHAT QUANG 20195910" userId="e4d75acb-1a5d-4c73-9b2b-9ce8e8fc73ed" providerId="ADAL" clId="{3FC1B1A5-3E9C-4668-AE86-75880B533D5E}" dt="2020-11-03T02:21:15.764" v="5666" actId="20577"/>
        <pc:sldMkLst>
          <pc:docMk/>
          <pc:sldMk cId="1601152256" sldId="267"/>
        </pc:sldMkLst>
        <pc:spChg chg="del">
          <ac:chgData name="PHAM NHAT QUANG 20195910" userId="e4d75acb-1a5d-4c73-9b2b-9ce8e8fc73ed" providerId="ADAL" clId="{3FC1B1A5-3E9C-4668-AE86-75880B533D5E}" dt="2020-10-13T02:09:51.318" v="4951" actId="478"/>
          <ac:spMkLst>
            <pc:docMk/>
            <pc:sldMk cId="1601152256" sldId="267"/>
            <ac:spMk id="2" creationId="{CCE4C805-5186-43E4-9AAD-7C613D1B4F81}"/>
          </ac:spMkLst>
        </pc:spChg>
        <pc:spChg chg="mod">
          <ac:chgData name="PHAM NHAT QUANG 20195910" userId="e4d75acb-1a5d-4c73-9b2b-9ce8e8fc73ed" providerId="ADAL" clId="{3FC1B1A5-3E9C-4668-AE86-75880B533D5E}" dt="2020-11-03T02:21:15.764" v="5666" actId="20577"/>
          <ac:spMkLst>
            <pc:docMk/>
            <pc:sldMk cId="1601152256" sldId="267"/>
            <ac:spMk id="3" creationId="{55677E38-041B-4223-A731-8276BC8D99B0}"/>
          </ac:spMkLst>
        </pc:spChg>
        <pc:spChg chg="add">
          <ac:chgData name="PHAM NHAT QUANG 20195910" userId="e4d75acb-1a5d-4c73-9b2b-9ce8e8fc73ed" providerId="ADAL" clId="{3FC1B1A5-3E9C-4668-AE86-75880B533D5E}" dt="2020-10-13T02:09:48.859" v="4950"/>
          <ac:spMkLst>
            <pc:docMk/>
            <pc:sldMk cId="1601152256" sldId="267"/>
            <ac:spMk id="4" creationId="{1FD04C50-4732-4B80-801C-98EFF0D13CF2}"/>
          </ac:spMkLst>
        </pc:spChg>
      </pc:sldChg>
      <pc:sldChg chg="modSp add modAnim">
        <pc:chgData name="PHAM NHAT QUANG 20195910" userId="e4d75acb-1a5d-4c73-9b2b-9ce8e8fc73ed" providerId="ADAL" clId="{3FC1B1A5-3E9C-4668-AE86-75880B533D5E}" dt="2020-11-03T03:25:18.305" v="7115"/>
        <pc:sldMkLst>
          <pc:docMk/>
          <pc:sldMk cId="373645753" sldId="268"/>
        </pc:sldMkLst>
        <pc:spChg chg="mod">
          <ac:chgData name="PHAM NHAT QUANG 20195910" userId="e4d75acb-1a5d-4c73-9b2b-9ce8e8fc73ed" providerId="ADAL" clId="{3FC1B1A5-3E9C-4668-AE86-75880B533D5E}" dt="2020-11-03T03:25:18.305" v="7115"/>
          <ac:spMkLst>
            <pc:docMk/>
            <pc:sldMk cId="373645753" sldId="268"/>
            <ac:spMk id="3" creationId="{55677E38-041B-4223-A731-8276BC8D99B0}"/>
          </ac:spMkLst>
        </pc:spChg>
      </pc:sldChg>
      <pc:sldChg chg="add del">
        <pc:chgData name="PHAM NHAT QUANG 20195910" userId="e4d75acb-1a5d-4c73-9b2b-9ce8e8fc73ed" providerId="ADAL" clId="{3FC1B1A5-3E9C-4668-AE86-75880B533D5E}" dt="2020-11-03T03:24:06.963" v="7090" actId="2696"/>
        <pc:sldMkLst>
          <pc:docMk/>
          <pc:sldMk cId="1007865047" sldId="269"/>
        </pc:sldMkLst>
      </pc:sldChg>
      <pc:sldChg chg="modSp add modAnim">
        <pc:chgData name="PHAM NHAT QUANG 20195910" userId="e4d75acb-1a5d-4c73-9b2b-9ce8e8fc73ed" providerId="ADAL" clId="{3FC1B1A5-3E9C-4668-AE86-75880B533D5E}" dt="2020-11-03T04:26:06.742" v="7154" actId="20577"/>
        <pc:sldMkLst>
          <pc:docMk/>
          <pc:sldMk cId="2876072650" sldId="270"/>
        </pc:sldMkLst>
        <pc:spChg chg="mod">
          <ac:chgData name="PHAM NHAT QUANG 20195910" userId="e4d75acb-1a5d-4c73-9b2b-9ce8e8fc73ed" providerId="ADAL" clId="{3FC1B1A5-3E9C-4668-AE86-75880B533D5E}" dt="2020-11-03T04:26:06.742" v="7154" actId="20577"/>
          <ac:spMkLst>
            <pc:docMk/>
            <pc:sldMk cId="2876072650" sldId="270"/>
            <ac:spMk id="3" creationId="{55677E38-041B-4223-A731-8276BC8D99B0}"/>
          </ac:spMkLst>
        </pc:spChg>
      </pc:sldChg>
      <pc:sldChg chg="modSp add modAnim">
        <pc:chgData name="PHAM NHAT QUANG 20195910" userId="e4d75acb-1a5d-4c73-9b2b-9ce8e8fc73ed" providerId="ADAL" clId="{3FC1B1A5-3E9C-4668-AE86-75880B533D5E}" dt="2020-11-03T04:39:02.536" v="7175" actId="20577"/>
        <pc:sldMkLst>
          <pc:docMk/>
          <pc:sldMk cId="1288149098" sldId="271"/>
        </pc:sldMkLst>
        <pc:spChg chg="mod">
          <ac:chgData name="PHAM NHAT QUANG 20195910" userId="e4d75acb-1a5d-4c73-9b2b-9ce8e8fc73ed" providerId="ADAL" clId="{3FC1B1A5-3E9C-4668-AE86-75880B533D5E}" dt="2020-11-03T04:39:02.536" v="7175" actId="20577"/>
          <ac:spMkLst>
            <pc:docMk/>
            <pc:sldMk cId="1288149098" sldId="271"/>
            <ac:spMk id="3" creationId="{55677E38-041B-4223-A731-8276BC8D99B0}"/>
          </ac:spMkLst>
        </pc:spChg>
      </pc:sldChg>
      <pc:sldChg chg="add del">
        <pc:chgData name="PHAM NHAT QUANG 20195910" userId="e4d75acb-1a5d-4c73-9b2b-9ce8e8fc73ed" providerId="ADAL" clId="{3FC1B1A5-3E9C-4668-AE86-75880B533D5E}" dt="2020-11-03T02:30:48.308" v="6068"/>
        <pc:sldMkLst>
          <pc:docMk/>
          <pc:sldMk cId="3408524647" sldId="271"/>
        </pc:sldMkLst>
      </pc:sldChg>
      <pc:sldChg chg="modSp add del modAnim">
        <pc:chgData name="PHAM NHAT QUANG 20195910" userId="e4d75acb-1a5d-4c73-9b2b-9ce8e8fc73ed" providerId="ADAL" clId="{3FC1B1A5-3E9C-4668-AE86-75880B533D5E}" dt="2020-11-03T03:24:05.113" v="7089" actId="2696"/>
        <pc:sldMkLst>
          <pc:docMk/>
          <pc:sldMk cId="2849299687" sldId="272"/>
        </pc:sldMkLst>
        <pc:spChg chg="mod">
          <ac:chgData name="PHAM NHAT QUANG 20195910" userId="e4d75acb-1a5d-4c73-9b2b-9ce8e8fc73ed" providerId="ADAL" clId="{3FC1B1A5-3E9C-4668-AE86-75880B533D5E}" dt="2020-11-03T03:09:54.001" v="7053" actId="20577"/>
          <ac:spMkLst>
            <pc:docMk/>
            <pc:sldMk cId="2849299687" sldId="272"/>
            <ac:spMk id="3" creationId="{55677E38-041B-4223-A731-8276BC8D99B0}"/>
          </ac:spMkLst>
        </pc:spChg>
      </pc:sldChg>
      <pc:sldChg chg="delSp modSp add del">
        <pc:chgData name="PHAM NHAT QUANG 20195910" userId="e4d75acb-1a5d-4c73-9b2b-9ce8e8fc73ed" providerId="ADAL" clId="{3FC1B1A5-3E9C-4668-AE86-75880B533D5E}" dt="2020-11-03T03:26:08.452" v="7152" actId="478"/>
        <pc:sldMkLst>
          <pc:docMk/>
          <pc:sldMk cId="3533501071" sldId="272"/>
        </pc:sldMkLst>
        <pc:spChg chg="del mod">
          <ac:chgData name="PHAM NHAT QUANG 20195910" userId="e4d75acb-1a5d-4c73-9b2b-9ce8e8fc73ed" providerId="ADAL" clId="{3FC1B1A5-3E9C-4668-AE86-75880B533D5E}" dt="2020-11-03T03:26:08.452" v="7152" actId="478"/>
          <ac:spMkLst>
            <pc:docMk/>
            <pc:sldMk cId="3533501071" sldId="272"/>
            <ac:spMk id="2" creationId="{DC24E5EF-3B2C-4FCA-BC77-7B628F9C8A8B}"/>
          </ac:spMkLst>
        </pc:spChg>
        <pc:spChg chg="mod">
          <ac:chgData name="PHAM NHAT QUANG 20195910" userId="e4d75acb-1a5d-4c73-9b2b-9ce8e8fc73ed" providerId="ADAL" clId="{3FC1B1A5-3E9C-4668-AE86-75880B533D5E}" dt="2020-11-03T03:25:58.253" v="7151" actId="20577"/>
          <ac:spMkLst>
            <pc:docMk/>
            <pc:sldMk cId="3533501071" sldId="272"/>
            <ac:spMk id="3" creationId="{1A087A94-4E77-4F52-A53C-1601F371C8E1}"/>
          </ac:spMkLst>
        </pc:spChg>
      </pc:sldChg>
    </pc:docChg>
  </pc:docChgLst>
  <pc:docChgLst>
    <pc:chgData name="PHAM NHAT QUANG 20195910" userId="e4d75acb-1a5d-4c73-9b2b-9ce8e8fc73ed" providerId="ADAL" clId="{0731BAA3-D511-41FA-854E-B27D76EDBA4C}"/>
    <pc:docChg chg="modSld">
      <pc:chgData name="PHAM NHAT QUANG 20195910" userId="e4d75acb-1a5d-4c73-9b2b-9ce8e8fc73ed" providerId="ADAL" clId="{0731BAA3-D511-41FA-854E-B27D76EDBA4C}" dt="2021-01-03T09:59:19.927" v="6" actId="1076"/>
      <pc:docMkLst>
        <pc:docMk/>
      </pc:docMkLst>
      <pc:sldChg chg="modSp modAnim">
        <pc:chgData name="PHAM NHAT QUANG 20195910" userId="e4d75acb-1a5d-4c73-9b2b-9ce8e8fc73ed" providerId="ADAL" clId="{0731BAA3-D511-41FA-854E-B27D76EDBA4C}" dt="2021-01-03T09:44:15.324" v="4" actId="1076"/>
        <pc:sldMkLst>
          <pc:docMk/>
          <pc:sldMk cId="4210295947" sldId="264"/>
        </pc:sldMkLst>
        <pc:spChg chg="mod">
          <ac:chgData name="PHAM NHAT QUANG 20195910" userId="e4d75acb-1a5d-4c73-9b2b-9ce8e8fc73ed" providerId="ADAL" clId="{0731BAA3-D511-41FA-854E-B27D76EDBA4C}" dt="2021-01-03T09:37:49.531" v="3" actId="14100"/>
          <ac:spMkLst>
            <pc:docMk/>
            <pc:sldMk cId="4210295947" sldId="264"/>
            <ac:spMk id="5" creationId="{50C834DE-D3A7-49A5-B4E6-4ECE917F378B}"/>
          </ac:spMkLst>
        </pc:spChg>
        <pc:spChg chg="mod">
          <ac:chgData name="PHAM NHAT QUANG 20195910" userId="e4d75acb-1a5d-4c73-9b2b-9ce8e8fc73ed" providerId="ADAL" clId="{0731BAA3-D511-41FA-854E-B27D76EDBA4C}" dt="2021-01-03T09:37:49.531" v="3" actId="14100"/>
          <ac:spMkLst>
            <pc:docMk/>
            <pc:sldMk cId="4210295947" sldId="264"/>
            <ac:spMk id="6" creationId="{1850DA2B-5420-420D-B8A6-81162E826C65}"/>
          </ac:spMkLst>
        </pc:spChg>
        <pc:spChg chg="mod">
          <ac:chgData name="PHAM NHAT QUANG 20195910" userId="e4d75acb-1a5d-4c73-9b2b-9ce8e8fc73ed" providerId="ADAL" clId="{0731BAA3-D511-41FA-854E-B27D76EDBA4C}" dt="2021-01-03T09:44:15.324" v="4" actId="1076"/>
          <ac:spMkLst>
            <pc:docMk/>
            <pc:sldMk cId="4210295947" sldId="264"/>
            <ac:spMk id="10" creationId="{2A0AE4E0-1BF6-4598-85E0-9B08CB38785D}"/>
          </ac:spMkLst>
        </pc:spChg>
        <pc:spChg chg="mod">
          <ac:chgData name="PHAM NHAT QUANG 20195910" userId="e4d75acb-1a5d-4c73-9b2b-9ce8e8fc73ed" providerId="ADAL" clId="{0731BAA3-D511-41FA-854E-B27D76EDBA4C}" dt="2021-01-03T09:37:49.531" v="3" actId="14100"/>
          <ac:spMkLst>
            <pc:docMk/>
            <pc:sldMk cId="4210295947" sldId="264"/>
            <ac:spMk id="19" creationId="{0F844ED7-BDDB-4F74-8777-602E5CB97E0E}"/>
          </ac:spMkLst>
        </pc:spChg>
        <pc:spChg chg="mod">
          <ac:chgData name="PHAM NHAT QUANG 20195910" userId="e4d75acb-1a5d-4c73-9b2b-9ce8e8fc73ed" providerId="ADAL" clId="{0731BAA3-D511-41FA-854E-B27D76EDBA4C}" dt="2021-01-03T09:32:45.652" v="2"/>
          <ac:spMkLst>
            <pc:docMk/>
            <pc:sldMk cId="4210295947" sldId="264"/>
            <ac:spMk id="20" creationId="{991F5123-756C-495C-AF04-12B16A0B8B54}"/>
          </ac:spMkLst>
        </pc:spChg>
        <pc:cxnChg chg="mod">
          <ac:chgData name="PHAM NHAT QUANG 20195910" userId="e4d75acb-1a5d-4c73-9b2b-9ce8e8fc73ed" providerId="ADAL" clId="{0731BAA3-D511-41FA-854E-B27D76EDBA4C}" dt="2021-01-03T09:37:49.531" v="3" actId="14100"/>
          <ac:cxnSpMkLst>
            <pc:docMk/>
            <pc:sldMk cId="4210295947" sldId="264"/>
            <ac:cxnSpMk id="8" creationId="{DB9AE674-1C2F-4AAD-A2E7-84B73C1386DA}"/>
          </ac:cxnSpMkLst>
        </pc:cxnChg>
        <pc:cxnChg chg="mod">
          <ac:chgData name="PHAM NHAT QUANG 20195910" userId="e4d75acb-1a5d-4c73-9b2b-9ce8e8fc73ed" providerId="ADAL" clId="{0731BAA3-D511-41FA-854E-B27D76EDBA4C}" dt="2021-01-03T09:44:15.324" v="4" actId="1076"/>
          <ac:cxnSpMkLst>
            <pc:docMk/>
            <pc:sldMk cId="4210295947" sldId="264"/>
            <ac:cxnSpMk id="22" creationId="{0D07881E-B57B-4A44-ADED-9CF09865BD0F}"/>
          </ac:cxnSpMkLst>
        </pc:cxnChg>
      </pc:sldChg>
      <pc:sldChg chg="modSp">
        <pc:chgData name="PHAM NHAT QUANG 20195910" userId="e4d75acb-1a5d-4c73-9b2b-9ce8e8fc73ed" providerId="ADAL" clId="{0731BAA3-D511-41FA-854E-B27D76EDBA4C}" dt="2021-01-03T09:59:19.927" v="6" actId="1076"/>
        <pc:sldMkLst>
          <pc:docMk/>
          <pc:sldMk cId="2890166826" sldId="265"/>
        </pc:sldMkLst>
        <pc:spChg chg="mod">
          <ac:chgData name="PHAM NHAT QUANG 20195910" userId="e4d75acb-1a5d-4c73-9b2b-9ce8e8fc73ed" providerId="ADAL" clId="{0731BAA3-D511-41FA-854E-B27D76EDBA4C}" dt="2021-01-03T09:59:19.927" v="6" actId="1076"/>
          <ac:spMkLst>
            <pc:docMk/>
            <pc:sldMk cId="2890166826" sldId="265"/>
            <ac:spMk id="10" creationId="{2A0AE4E0-1BF6-4598-85E0-9B08CB38785D}"/>
          </ac:spMkLst>
        </pc:spChg>
        <pc:spChg chg="mod">
          <ac:chgData name="PHAM NHAT QUANG 20195910" userId="e4d75acb-1a5d-4c73-9b2b-9ce8e8fc73ed" providerId="ADAL" clId="{0731BAA3-D511-41FA-854E-B27D76EDBA4C}" dt="2021-01-03T09:58:48.991" v="5" actId="1076"/>
          <ac:spMkLst>
            <pc:docMk/>
            <pc:sldMk cId="2890166826" sldId="265"/>
            <ac:spMk id="20" creationId="{991F5123-756C-495C-AF04-12B16A0B8B54}"/>
          </ac:spMkLst>
        </pc:spChg>
        <pc:cxnChg chg="mod">
          <ac:chgData name="PHAM NHAT QUANG 20195910" userId="e4d75acb-1a5d-4c73-9b2b-9ce8e8fc73ed" providerId="ADAL" clId="{0731BAA3-D511-41FA-854E-B27D76EDBA4C}" dt="2021-01-03T09:59:19.927" v="6" actId="1076"/>
          <ac:cxnSpMkLst>
            <pc:docMk/>
            <pc:sldMk cId="2890166826" sldId="265"/>
            <ac:cxnSpMk id="22" creationId="{0D07881E-B57B-4A44-ADED-9CF09865BD0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92F8-9944-4A41-A140-035C4E87F904}" type="datetimeFigureOut">
              <a:rPr lang="en-US" smtClean="0"/>
              <a:t>Sun 03/01/2021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AD5EF54-5F00-4E92-A1DA-E0FD7FD443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6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92F8-9944-4A41-A140-035C4E87F904}" type="datetimeFigureOut">
              <a:rPr lang="en-US" smtClean="0"/>
              <a:t>Sun 03/01/2021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EF54-5F00-4E92-A1DA-E0FD7FD443F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4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92F8-9944-4A41-A140-035C4E87F904}" type="datetimeFigureOut">
              <a:rPr lang="en-US" smtClean="0"/>
              <a:t>Sun 03/01/2021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EF54-5F00-4E92-A1DA-E0FD7FD443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61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92F8-9944-4A41-A140-035C4E87F904}" type="datetimeFigureOut">
              <a:rPr lang="en-US" smtClean="0"/>
              <a:t>Sun 03/01/2021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EF54-5F00-4E92-A1DA-E0FD7FD443F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92F8-9944-4A41-A140-035C4E87F904}" type="datetimeFigureOut">
              <a:rPr lang="en-US" smtClean="0"/>
              <a:t>Sun 03/01/2021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EF54-5F00-4E92-A1DA-E0FD7FD443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1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92F8-9944-4A41-A140-035C4E87F904}" type="datetimeFigureOut">
              <a:rPr lang="en-US" smtClean="0"/>
              <a:t>Sun 03/01/2021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EF54-5F00-4E92-A1DA-E0FD7FD443F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3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92F8-9944-4A41-A140-035C4E87F904}" type="datetimeFigureOut">
              <a:rPr lang="en-US" smtClean="0"/>
              <a:t>Sun 03/01/2021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EF54-5F00-4E92-A1DA-E0FD7FD443F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9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92F8-9944-4A41-A140-035C4E87F904}" type="datetimeFigureOut">
              <a:rPr lang="en-US" smtClean="0"/>
              <a:t>Sun 03/01/2021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EF54-5F00-4E92-A1DA-E0FD7FD443F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92F8-9944-4A41-A140-035C4E87F904}" type="datetimeFigureOut">
              <a:rPr lang="en-US" smtClean="0"/>
              <a:t>Sun 03/01/2021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EF54-5F00-4E92-A1DA-E0FD7FD4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92F8-9944-4A41-A140-035C4E87F904}" type="datetimeFigureOut">
              <a:rPr lang="en-US" smtClean="0"/>
              <a:t>Sun 03/01/2021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EF54-5F00-4E92-A1DA-E0FD7FD443F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2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4E192F8-9944-4A41-A140-035C4E87F904}" type="datetimeFigureOut">
              <a:rPr lang="en-US" smtClean="0"/>
              <a:t>Sun 03/01/2021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EF54-5F00-4E92-A1DA-E0FD7FD443F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2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92F8-9944-4A41-A140-035C4E87F904}" type="datetimeFigureOut">
              <a:rPr lang="en-US" smtClean="0"/>
              <a:t>Sun 03/01/2021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AD5EF54-5F00-4E92-A1DA-E0FD7FD443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71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A0D7-ED9B-4B67-B94A-917B58364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543719"/>
            <a:ext cx="9550400" cy="2387600"/>
          </a:xfrm>
        </p:spPr>
        <p:txBody>
          <a:bodyPr>
            <a:normAutofit fontScale="90000"/>
          </a:bodyPr>
          <a:lstStyle/>
          <a:p>
            <a:r>
              <a:rPr lang="vi-VN" b="1" dirty="0">
                <a:latin typeface="Cambria Math" panose="02040503050406030204" pitchFamily="18" charset="0"/>
                <a:ea typeface="Cambria Math" panose="02040503050406030204" pitchFamily="18" charset="0"/>
              </a:rPr>
              <a:t>CHƯƠNG III: HỆ PHƯƠNG TRÌNH ĐẠI SỐ TUYẾN TÍNH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CF766-BD8D-4846-82B3-3B32C30E7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vi-VN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PHƯƠNG PHÁP GAUSS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3662E-31D1-430C-9267-D193BF729D46}"/>
              </a:ext>
            </a:extLst>
          </p:cNvPr>
          <p:cNvSpPr txBox="1"/>
          <p:nvPr/>
        </p:nvSpPr>
        <p:spPr>
          <a:xfrm>
            <a:off x="300382" y="4903420"/>
            <a:ext cx="613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thuyết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8:</a:t>
            </a:r>
            <a:r>
              <a:rPr lang="vi-VN" sz="2400" dirty="0"/>
              <a:t>	</a:t>
            </a:r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Phạm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Nhật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Quang</a:t>
            </a:r>
          </a:p>
          <a:p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					</a:t>
            </a:r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Hoàng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Minh </a:t>
            </a:r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Đức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7E8B2-4F65-4C91-9DD8-637C12239D41}"/>
              </a:ext>
            </a:extLst>
          </p:cNvPr>
          <p:cNvSpPr txBox="1"/>
          <p:nvPr/>
        </p:nvSpPr>
        <p:spPr>
          <a:xfrm flipH="1">
            <a:off x="7176604" y="4873603"/>
            <a:ext cx="4544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Giảng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viên </a:t>
            </a:r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hướng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dẫn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  <a:p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Hà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Thị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Ngọc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Yến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2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9E38-5CC4-4758-82C2-814C9109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Ví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dụ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7174-DF6D-4EFD-BCF5-7AA74A6C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361" y="1286668"/>
            <a:ext cx="6814578" cy="2142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Ví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dụ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2:</a:t>
            </a:r>
          </a:p>
          <a:p>
            <a:pPr marL="0" indent="0">
              <a:buNone/>
            </a:pP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	 x + y + z = 2</a:t>
            </a:r>
          </a:p>
          <a:p>
            <a:pPr marL="0" indent="0">
              <a:buNone/>
            </a:pP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	 3x  - y - 2z = 4</a:t>
            </a:r>
          </a:p>
          <a:p>
            <a:pPr marL="0" indent="0">
              <a:buNone/>
            </a:pP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	5x + y - z = 10</a:t>
            </a:r>
          </a:p>
          <a:p>
            <a:pPr marL="0" indent="0">
              <a:buNone/>
            </a:pP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46A8794-1474-4EDA-9AFE-C9F57D2A9059}"/>
              </a:ext>
            </a:extLst>
          </p:cNvPr>
          <p:cNvSpPr/>
          <p:nvPr/>
        </p:nvSpPr>
        <p:spPr>
          <a:xfrm>
            <a:off x="1517650" y="1866900"/>
            <a:ext cx="139700" cy="132556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50C834DE-D3A7-49A5-B4E6-4ECE917F378B}"/>
              </a:ext>
            </a:extLst>
          </p:cNvPr>
          <p:cNvSpPr/>
          <p:nvPr/>
        </p:nvSpPr>
        <p:spPr>
          <a:xfrm>
            <a:off x="7051128" y="1556563"/>
            <a:ext cx="152400" cy="166370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1850DA2B-5420-420D-B8A6-81162E826C65}"/>
              </a:ext>
            </a:extLst>
          </p:cNvPr>
          <p:cNvSpPr/>
          <p:nvPr/>
        </p:nvSpPr>
        <p:spPr>
          <a:xfrm rot="10800000">
            <a:off x="10569028" y="1556563"/>
            <a:ext cx="152400" cy="166370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9AE674-1C2F-4AAD-A2E7-84B73C1386DA}"/>
              </a:ext>
            </a:extLst>
          </p:cNvPr>
          <p:cNvCxnSpPr>
            <a:cxnSpLocks/>
          </p:cNvCxnSpPr>
          <p:nvPr/>
        </p:nvCxnSpPr>
        <p:spPr>
          <a:xfrm>
            <a:off x="9718128" y="1556563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0AE4E0-1BF6-4598-85E0-9B08CB38785D}"/>
                  </a:ext>
                </a:extLst>
              </p:cNvPr>
              <p:cNvSpPr txBox="1"/>
              <p:nvPr/>
            </p:nvSpPr>
            <p:spPr>
              <a:xfrm>
                <a:off x="739205" y="2935790"/>
                <a:ext cx="4089400" cy="98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Biến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đổi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trên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hàng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để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đưa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về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bậc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0AE4E0-1BF6-4598-85E0-9B08CB387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05" y="2935790"/>
                <a:ext cx="4089400" cy="987835"/>
              </a:xfrm>
              <a:prstGeom prst="rect">
                <a:avLst/>
              </a:prstGeom>
              <a:blipFill>
                <a:blip r:embed="rId2"/>
                <a:stretch>
                  <a:fillRect l="-2981" t="-6790" r="-4918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3D71C2F-7B1B-4F49-B1A3-B2DFF159C74F}"/>
              </a:ext>
            </a:extLst>
          </p:cNvPr>
          <p:cNvSpPr txBox="1"/>
          <p:nvPr/>
        </p:nvSpPr>
        <p:spPr>
          <a:xfrm>
            <a:off x="1244900" y="4203639"/>
            <a:ext cx="31534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		1		1		2</a:t>
            </a:r>
          </a:p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		4		5		2</a:t>
            </a:r>
          </a:p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		0		-1		2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1DD1C013-7C95-463F-BECC-5977CC19308D}"/>
              </a:ext>
            </a:extLst>
          </p:cNvPr>
          <p:cNvSpPr/>
          <p:nvPr/>
        </p:nvSpPr>
        <p:spPr>
          <a:xfrm>
            <a:off x="1092500" y="4139723"/>
            <a:ext cx="152400" cy="166370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514A7417-5C50-4C61-ABA0-EB1C5152CDE6}"/>
              </a:ext>
            </a:extLst>
          </p:cNvPr>
          <p:cNvSpPr/>
          <p:nvPr/>
        </p:nvSpPr>
        <p:spPr>
          <a:xfrm rot="10800000">
            <a:off x="4610400" y="4139723"/>
            <a:ext cx="152400" cy="166370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216BE6-4419-47B6-ABA0-EFFDE20C7CE4}"/>
              </a:ext>
            </a:extLst>
          </p:cNvPr>
          <p:cNvCxnSpPr>
            <a:cxnSpLocks/>
          </p:cNvCxnSpPr>
          <p:nvPr/>
        </p:nvCxnSpPr>
        <p:spPr>
          <a:xfrm>
            <a:off x="3759500" y="4139723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844ED7-BDDB-4F74-8777-602E5CB97E0E}"/>
              </a:ext>
            </a:extLst>
          </p:cNvPr>
          <p:cNvSpPr txBox="1"/>
          <p:nvPr/>
        </p:nvSpPr>
        <p:spPr>
          <a:xfrm>
            <a:off x="7203528" y="1677034"/>
            <a:ext cx="33522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		1		1		2</a:t>
            </a:r>
          </a:p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3		-1		-2		4</a:t>
            </a:r>
          </a:p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5		1		-1		10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1F5123-756C-495C-AF04-12B16A0B8B54}"/>
                  </a:ext>
                </a:extLst>
              </p:cNvPr>
              <p:cNvSpPr txBox="1"/>
              <p:nvPr/>
            </p:nvSpPr>
            <p:spPr>
              <a:xfrm>
                <a:off x="6992261" y="446982"/>
                <a:ext cx="4075026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Tạo ra ma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bổ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1F5123-756C-495C-AF04-12B16A0B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261" y="446982"/>
                <a:ext cx="4075026" cy="524118"/>
              </a:xfrm>
              <a:prstGeom prst="rect">
                <a:avLst/>
              </a:prstGeom>
              <a:blipFill>
                <a:blip r:embed="rId3"/>
                <a:stretch>
                  <a:fillRect l="-2994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07881E-B57B-4A44-ADED-9CF09865BD0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28605" y="3429708"/>
            <a:ext cx="172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9DE591-F555-467A-B98C-926059FD0C86}"/>
              </a:ext>
            </a:extLst>
          </p:cNvPr>
          <p:cNvSpPr txBox="1"/>
          <p:nvPr/>
        </p:nvSpPr>
        <p:spPr>
          <a:xfrm>
            <a:off x="7344710" y="4247117"/>
            <a:ext cx="11689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 = 1</a:t>
            </a:r>
          </a:p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y = 3</a:t>
            </a:r>
          </a:p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z = -2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15BC58B-CA81-4F91-87D3-66419DDCE1CD}"/>
              </a:ext>
            </a:extLst>
          </p:cNvPr>
          <p:cNvSpPr/>
          <p:nvPr/>
        </p:nvSpPr>
        <p:spPr>
          <a:xfrm>
            <a:off x="7051128" y="4139723"/>
            <a:ext cx="168026" cy="159978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3A1741-1EC9-4CC4-8B37-182696B9DB73}"/>
              </a:ext>
            </a:extLst>
          </p:cNvPr>
          <p:cNvCxnSpPr/>
          <p:nvPr/>
        </p:nvCxnSpPr>
        <p:spPr>
          <a:xfrm flipH="1">
            <a:off x="5067300" y="3220263"/>
            <a:ext cx="1587500" cy="767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6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0" grpId="1"/>
      <p:bldP spid="13" grpId="0"/>
      <p:bldP spid="14" grpId="0" animBg="1"/>
      <p:bldP spid="15" grpId="0" animBg="1"/>
      <p:bldP spid="19" grpId="0"/>
      <p:bldP spid="20" grpId="0"/>
      <p:bldP spid="20" grpId="1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855C-1726-4AB8-AF5E-E7F1E93F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4347"/>
            <a:ext cx="9603275" cy="1049235"/>
          </a:xfrm>
        </p:spPr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196A5-A076-4711-A806-48346FF2F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5416" y="2009140"/>
                <a:ext cx="11094984" cy="47164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Input: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mở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rộng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phương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tuyến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ẩn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phương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phương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tuyến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phương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không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duy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nhất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Phần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1: Đưa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về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bậc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thang</a:t>
                </a:r>
              </a:p>
              <a:p>
                <a:pPr marL="0" indent="0">
                  <a:buNone/>
                </a:pP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i=1:</a:t>
                </a: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B1: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Chọn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nhỏ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nhất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thỏa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mãn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</m:t>
                        </m:r>
                      </m:sub>
                    </m:sSub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vi-V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ế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không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thỏa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mãn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thì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tăng i lên 1 đơn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vị</a:t>
                </a:r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B2: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</a:t>
                </a:r>
                <a14:m>
                  <m:oMath xmlns:m="http://schemas.openxmlformats.org/officeDocument/2006/math">
                    <m:r>
                      <a:rPr lang="vi-V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thì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đổi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chỗ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 </a:t>
                </a:r>
              </a:p>
              <a:p>
                <a:pPr marL="0" indent="0">
                  <a:buNone/>
                </a:pPr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196A5-A076-4711-A806-48346FF2F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5416" y="2009140"/>
                <a:ext cx="11094984" cy="4716463"/>
              </a:xfrm>
              <a:blipFill>
                <a:blip r:embed="rId2"/>
                <a:stretch>
                  <a:fillRect l="-549" t="-259" r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90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77E38-041B-4223-A731-8276BC8D9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B3: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j = i + 1, i + 2,….n </a:t>
                </a: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Xét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ii</m:t>
                            </m:r>
                          </m:sub>
                        </m:sSub>
                      </m:den>
                    </m:f>
                    <m:r>
                      <a:rPr lang="vi-V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ự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hiện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phép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gán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B4: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Kết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thúc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vòng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tăng i lên 1 đơn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vị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nhỏ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hơn n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77E38-041B-4223-A731-8276BC8D9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FD04C50-4732-4B80-801C-98EFF0D13CF2}"/>
              </a:ext>
            </a:extLst>
          </p:cNvPr>
          <p:cNvSpPr txBox="1">
            <a:spLocks/>
          </p:cNvSpPr>
          <p:nvPr/>
        </p:nvSpPr>
        <p:spPr>
          <a:xfrm>
            <a:off x="1451579" y="1184347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Thuật toán: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77E38-041B-4223-A731-8276BC8D9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Phần 2: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Kiểm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tra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hàng</a:t>
                </a:r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B5: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nn</m:t>
                        </m:r>
                      </m:sub>
                    </m:sSub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nn</m:t>
                            </m:r>
                          </m:sub>
                        </m:sSub>
                      </m:den>
                    </m:f>
                  </m:oMath>
                </a14:m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B6: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mỗi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i= n – 1, n – 2,… 1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thì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ij</m:t>
                                </m:r>
                              </m:sub>
                            </m:s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ii</m:t>
                            </m:r>
                          </m:sub>
                        </m:sSub>
                      </m:den>
                    </m:f>
                  </m:oMath>
                </a14:m>
                <a:endParaRPr lang="vi-VN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Xuất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phương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77E38-041B-4223-A731-8276BC8D9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353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FD04C50-4732-4B80-801C-98EFF0D13CF2}"/>
              </a:ext>
            </a:extLst>
          </p:cNvPr>
          <p:cNvSpPr txBox="1">
            <a:spLocks/>
          </p:cNvSpPr>
          <p:nvPr/>
        </p:nvSpPr>
        <p:spPr>
          <a:xfrm>
            <a:off x="1451579" y="1184347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Thuật toán: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77E38-041B-4223-A731-8276BC8D9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B8: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nj</m:t>
                                  </m:r>
                                </m:sub>
                              </m:sSub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 ∀ </m:t>
                              </m:r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vi-V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Xuất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“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phương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vô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Xét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B9: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gán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= n – 1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thực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hiện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B9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đến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khi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ít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nhất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phần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tử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77E38-041B-4223-A731-8276BC8D9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FD04C50-4732-4B80-801C-98EFF0D13CF2}"/>
              </a:ext>
            </a:extLst>
          </p:cNvPr>
          <p:cNvSpPr txBox="1">
            <a:spLocks/>
          </p:cNvSpPr>
          <p:nvPr/>
        </p:nvSpPr>
        <p:spPr>
          <a:xfrm>
            <a:off x="1451579" y="1184347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Thuật toán: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7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77E38-041B-4223-A731-8276BC8D9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Phần 3: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Trường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hợp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vô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B10:	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 = 1, j =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kiểm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vi-V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vi-V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sai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chuyển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tới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bước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cuối</a:t>
                </a:r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B11: 	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chọn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j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nhỏ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nhất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sao cho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lưu j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vào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mảng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[i]=j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tiếp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tục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tăng j thêm 1 đơn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vị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B12: 	Lưu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vị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trí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j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ứng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vào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mảng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a[i]=j </a:t>
                </a: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B13:	Tăng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thêm 1 đơn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vị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77E38-041B-4223-A731-8276BC8D9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FD04C50-4732-4B80-801C-98EFF0D13CF2}"/>
              </a:ext>
            </a:extLst>
          </p:cNvPr>
          <p:cNvSpPr txBox="1">
            <a:spLocks/>
          </p:cNvSpPr>
          <p:nvPr/>
        </p:nvSpPr>
        <p:spPr>
          <a:xfrm>
            <a:off x="1451579" y="1184347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Thuật toán: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7A94-4E77-4F52-A53C-1601F371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6000" dirty="0"/>
              <a:t>THANKS FOR WATCHING!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3350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3953-F75E-49F4-AF26-01B6931D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Bố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cục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thuyết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B938-FB65-4446-8846-897E428D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Cơ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bản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về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hệ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phương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tuyến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endParaRPr lang="vi-V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Phương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pháp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Gauss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ví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dụ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giải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hệ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phương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endParaRPr lang="vi-V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Thuật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ví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dụ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A2E6-E463-47EE-8BEC-3D646657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1. Cơ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bản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về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hệ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phương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tuyến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6BC49-6C78-466E-B3E3-52E0EAF64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e>
                      </m:d>
                    </m:oMath>
                  </m:oMathPara>
                </a14:m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Đây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phương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đại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tuyến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gồm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ẩn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 phương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phạm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vi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thuyết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hôm nay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chúng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tôi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sẽ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đề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cập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đến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thực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6BC49-6C78-466E-B3E3-52E0EAF64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81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C71A-BE6A-4F76-9495-9C35C0C0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Dạng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ma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trận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hệ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b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3904A-AE7C-45DF-BCE6-93D3EA4CC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/>
              <a:lstStyle/>
              <a:p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dạng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AX=B, trong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vi-V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/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  <m:e/>
                          </m:mr>
                        </m:m>
                      </m:e>
                    </m:d>
                    <m:r>
                      <a:rPr lang="vi-V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; </a:t>
                </a:r>
                <a14:m>
                  <m:oMath xmlns:m="http://schemas.openxmlformats.org/officeDocument/2006/math">
                    <m:r>
                      <a:rPr lang="vi-V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 m = n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thì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vuông, khi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detA</m:t>
                    </m:r>
                    <m:r>
                      <a:rPr lang="vi-V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vi-V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thì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duy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nhất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theo công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Crame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num>
                      <m:den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den>
                    </m:f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;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vi-V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acc>
                  </m:oMath>
                </a14:m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3904A-AE7C-45DF-BCE6-93D3EA4CC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522" t="-2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CCEF0-D45E-486E-8D74-F13BC8BEC1D7}"/>
                  </a:ext>
                </a:extLst>
              </p:cNvPr>
              <p:cNvSpPr txBox="1"/>
              <p:nvPr/>
            </p:nvSpPr>
            <p:spPr>
              <a:xfrm>
                <a:off x="647739" y="4296569"/>
                <a:ext cx="11210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Nhược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Khối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lượng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lớn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chỉ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giải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khi m = 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detA</m:t>
                    </m:r>
                    <m:r>
                      <a:rPr lang="vi-V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vi-V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CCEF0-D45E-486E-8D74-F13BC8BEC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39" y="4296569"/>
                <a:ext cx="11210954" cy="523220"/>
              </a:xfrm>
              <a:prstGeom prst="rect">
                <a:avLst/>
              </a:prstGeom>
              <a:blipFill>
                <a:blip r:embed="rId3"/>
                <a:stretch>
                  <a:fillRect l="-1088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004D80-15B9-4EE1-9271-1BCB768BDDA4}"/>
                  </a:ext>
                </a:extLst>
              </p:cNvPr>
              <p:cNvSpPr txBox="1"/>
              <p:nvPr/>
            </p:nvSpPr>
            <p:spPr>
              <a:xfrm>
                <a:off x="838200" y="5075734"/>
                <a:ext cx="100583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vi-VN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4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Cần</a:t>
                </a:r>
                <a:r>
                  <a:rPr lang="vi-VN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4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vi-VN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phương </a:t>
                </a:r>
                <a:r>
                  <a:rPr lang="vi-VN" sz="4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pháp</a:t>
                </a:r>
                <a:r>
                  <a:rPr lang="vi-VN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4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khác</a:t>
                </a:r>
                <a:r>
                  <a:rPr lang="vi-VN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4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vi-VN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ưu hơn</a:t>
                </a:r>
                <a:endParaRPr lang="en-US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004D80-15B9-4EE1-9271-1BCB768BD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75734"/>
                <a:ext cx="10058331" cy="769441"/>
              </a:xfrm>
              <a:prstGeom prst="rect">
                <a:avLst/>
              </a:prstGeom>
              <a:blipFill>
                <a:blip r:embed="rId4"/>
                <a:stretch>
                  <a:fillRect t="-16667" r="-157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71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AF4E-D7A9-4890-8CCE-ACF2D8BE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2. Phương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pháp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Gauss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02DD-1936-42D7-90AF-FCB3E20A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Ý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tưởng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phương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pháp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  <a:p>
            <a:pPr marL="0" indent="0">
              <a:buNone/>
            </a:pP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Đưa ma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trận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về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dạng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bậc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thang,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biểu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diễn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theo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biểu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diễn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trước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endParaRPr lang="vi-V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Ngoài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ra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ó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nghịch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đảo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vuông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nghịch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  <a:endParaRPr lang="vi-VN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Thực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hiện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theo 2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quá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trình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thuận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nghịch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1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76FC-3089-48BC-BC49-4BA3DA4F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Quá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thuận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7857C-38F5-405D-B482-0F09FF92C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3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3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3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3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</m:t>
                        </m:r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3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d>
                          <m:dPr>
                            <m:ctrlPr>
                              <a:rPr lang="en-US" sz="3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3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3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</m:t>
                        </m:r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…………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𝑛𝑛</m:t>
                        </m:r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d>
                          <m:dPr>
                            <m:ctrlPr>
                              <a:rPr lang="en-US" sz="3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3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3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3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vi-VN" sz="3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vi-VN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7857C-38F5-405D-B482-0F09FF92C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994E7115-1C90-4D45-9943-116214F16117}"/>
              </a:ext>
            </a:extLst>
          </p:cNvPr>
          <p:cNvSpPr/>
          <p:nvPr/>
        </p:nvSpPr>
        <p:spPr>
          <a:xfrm>
            <a:off x="6025421" y="2210594"/>
            <a:ext cx="248378" cy="35298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E82BE-6FCE-456B-9ABB-014D9E7953FE}"/>
              </a:ext>
            </a:extLst>
          </p:cNvPr>
          <p:cNvSpPr txBox="1"/>
          <p:nvPr/>
        </p:nvSpPr>
        <p:spPr>
          <a:xfrm>
            <a:off x="6433649" y="3429000"/>
            <a:ext cx="4120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Đưa </a:t>
            </a:r>
            <a:r>
              <a:rPr lang="vi-V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hệ</a:t>
            </a:r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phương </a:t>
            </a:r>
            <a:r>
              <a:rPr lang="vi-V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về</a:t>
            </a:r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dạng</a:t>
            </a:r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ma </a:t>
            </a:r>
            <a:r>
              <a:rPr lang="vi-V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trận</a:t>
            </a:r>
            <a:endParaRPr lang="vi-V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vi-V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bậc</a:t>
            </a:r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thang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8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67AF-396A-46DB-AE57-332C8642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Quá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nghịch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9AA78-1AE1-4F92-A374-48A77355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phương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trên ta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bằng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phép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thế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dần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kết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quả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cho ta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Ví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vi-V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….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9AA78-1AE1-4F92-A374-48A77355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28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B162-6E40-4F66-966F-1025FEAB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593"/>
            <a:ext cx="9603275" cy="1049235"/>
          </a:xfrm>
        </p:spPr>
        <p:txBody>
          <a:bodyPr/>
          <a:lstStyle/>
          <a:p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Ưu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điểm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AFFB-1178-4A28-9FC8-91C977A97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05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thể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sử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phương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ẩn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không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cố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thể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cả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phương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Khối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lượng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phép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nhỏ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ẩn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phương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vi-V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vi-V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phép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nhân ( chia)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vi-V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phép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cộng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 </a:t>
                </a:r>
                <a:r>
                  <a:rPr lang="vi-V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trừ</a:t>
                </a: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vi-V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AFFB-1178-4A28-9FC8-91C977A97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0549"/>
                <a:ext cx="10515600" cy="4351338"/>
              </a:xfrm>
              <a:blipFill>
                <a:blip r:embed="rId2"/>
                <a:stretch>
                  <a:fillRect l="-638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4886F4A-9338-47B0-B248-475D433113AE}"/>
              </a:ext>
            </a:extLst>
          </p:cNvPr>
          <p:cNvSpPr txBox="1">
            <a:spLocks/>
          </p:cNvSpPr>
          <p:nvPr/>
        </p:nvSpPr>
        <p:spPr>
          <a:xfrm>
            <a:off x="838200" y="4161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NHƯỢC ĐIỂM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3378BB-D24F-422B-9B55-EB62143EA754}"/>
              </a:ext>
            </a:extLst>
          </p:cNvPr>
          <p:cNvSpPr txBox="1">
            <a:spLocks/>
          </p:cNvSpPr>
          <p:nvPr/>
        </p:nvSpPr>
        <p:spPr>
          <a:xfrm>
            <a:off x="838200" y="4161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vi-V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CF6CD3-F5B4-455C-BCD7-8FB7104A51CE}"/>
                  </a:ext>
                </a:extLst>
              </p:cNvPr>
              <p:cNvSpPr txBox="1"/>
              <p:nvPr/>
            </p:nvSpPr>
            <p:spPr>
              <a:xfrm>
                <a:off x="838200" y="5210047"/>
                <a:ext cx="10718800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Nhược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phương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pháp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Gauss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khi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giải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phải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chia cho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ii</m:t>
                        </m:r>
                      </m:sub>
                      <m:sup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 </m:t>
                    </m:r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thì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sẽ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sai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lớn</a:t>
                </a:r>
                <a:r>
                  <a:rPr lang="vi-V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3360"/>
                  </a:lnSpc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CF6CD3-F5B4-455C-BCD7-8FB7104A5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10047"/>
                <a:ext cx="10718800" cy="1520160"/>
              </a:xfrm>
              <a:prstGeom prst="rect">
                <a:avLst/>
              </a:prstGeom>
              <a:blipFill>
                <a:blip r:embed="rId3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10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9E38-5CC4-4758-82C2-814C9109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97"/>
            <a:ext cx="10515600" cy="1325563"/>
          </a:xfrm>
        </p:spPr>
        <p:txBody>
          <a:bodyPr/>
          <a:lstStyle/>
          <a:p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Ví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dụ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7174-DF6D-4EFD-BCF5-7AA74A6C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361" y="1286668"/>
            <a:ext cx="6814578" cy="2142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Ví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dụ</a:t>
            </a: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 1:</a:t>
            </a:r>
          </a:p>
          <a:p>
            <a:pPr marL="0" indent="0">
              <a:buNone/>
            </a:pP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	-2x + 3y + 3z = -9</a:t>
            </a:r>
          </a:p>
          <a:p>
            <a:pPr marL="0" indent="0">
              <a:buNone/>
            </a:pP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	 3x  - 4y +  z = 5</a:t>
            </a:r>
          </a:p>
          <a:p>
            <a:pPr marL="0" indent="0">
              <a:buNone/>
            </a:pP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	-5x + 7y + 2z = -14</a:t>
            </a:r>
          </a:p>
          <a:p>
            <a:pPr marL="0" indent="0">
              <a:buNone/>
            </a:pPr>
            <a:endParaRPr lang="vi-V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46A8794-1474-4EDA-9AFE-C9F57D2A9059}"/>
              </a:ext>
            </a:extLst>
          </p:cNvPr>
          <p:cNvSpPr/>
          <p:nvPr/>
        </p:nvSpPr>
        <p:spPr>
          <a:xfrm>
            <a:off x="1517650" y="1866900"/>
            <a:ext cx="139700" cy="132556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50C834DE-D3A7-49A5-B4E6-4ECE917F378B}"/>
              </a:ext>
            </a:extLst>
          </p:cNvPr>
          <p:cNvSpPr/>
          <p:nvPr/>
        </p:nvSpPr>
        <p:spPr>
          <a:xfrm>
            <a:off x="7051128" y="1556563"/>
            <a:ext cx="152400" cy="166370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1850DA2B-5420-420D-B8A6-81162E826C65}"/>
              </a:ext>
            </a:extLst>
          </p:cNvPr>
          <p:cNvSpPr/>
          <p:nvPr/>
        </p:nvSpPr>
        <p:spPr>
          <a:xfrm rot="10800000">
            <a:off x="10569028" y="1556563"/>
            <a:ext cx="152400" cy="166370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9AE674-1C2F-4AAD-A2E7-84B73C1386DA}"/>
              </a:ext>
            </a:extLst>
          </p:cNvPr>
          <p:cNvCxnSpPr>
            <a:cxnSpLocks/>
          </p:cNvCxnSpPr>
          <p:nvPr/>
        </p:nvCxnSpPr>
        <p:spPr>
          <a:xfrm>
            <a:off x="9718128" y="1828761"/>
            <a:ext cx="0" cy="1391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0AE4E0-1BF6-4598-85E0-9B08CB38785D}"/>
                  </a:ext>
                </a:extLst>
              </p:cNvPr>
              <p:cNvSpPr txBox="1"/>
              <p:nvPr/>
            </p:nvSpPr>
            <p:spPr>
              <a:xfrm>
                <a:off x="673400" y="3053351"/>
                <a:ext cx="4089400" cy="98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Biến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đổi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trên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hàng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để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đưa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về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bậc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0AE4E0-1BF6-4598-85E0-9B08CB387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0" y="3053351"/>
                <a:ext cx="4089400" cy="987835"/>
              </a:xfrm>
              <a:prstGeom prst="rect">
                <a:avLst/>
              </a:prstGeom>
              <a:blipFill>
                <a:blip r:embed="rId2"/>
                <a:stretch>
                  <a:fillRect l="-2981" t="-6790" r="-4918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3D71C2F-7B1B-4F49-B1A3-B2DFF159C74F}"/>
              </a:ext>
            </a:extLst>
          </p:cNvPr>
          <p:cNvSpPr txBox="1"/>
          <p:nvPr/>
        </p:nvSpPr>
        <p:spPr>
          <a:xfrm>
            <a:off x="1244900" y="4203639"/>
            <a:ext cx="33522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		-1		4		-4</a:t>
            </a:r>
          </a:p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		-1		-11	17</a:t>
            </a:r>
          </a:p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		0		0	 	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1DD1C013-7C95-463F-BECC-5977CC19308D}"/>
              </a:ext>
            </a:extLst>
          </p:cNvPr>
          <p:cNvSpPr/>
          <p:nvPr/>
        </p:nvSpPr>
        <p:spPr>
          <a:xfrm>
            <a:off x="1092500" y="4139723"/>
            <a:ext cx="152400" cy="166370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514A7417-5C50-4C61-ABA0-EB1C5152CDE6}"/>
              </a:ext>
            </a:extLst>
          </p:cNvPr>
          <p:cNvSpPr/>
          <p:nvPr/>
        </p:nvSpPr>
        <p:spPr>
          <a:xfrm rot="10800000">
            <a:off x="4610400" y="4139723"/>
            <a:ext cx="152400" cy="166370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216BE6-4419-47B6-ABA0-EFFDE20C7CE4}"/>
              </a:ext>
            </a:extLst>
          </p:cNvPr>
          <p:cNvCxnSpPr>
            <a:cxnSpLocks/>
          </p:cNvCxnSpPr>
          <p:nvPr/>
        </p:nvCxnSpPr>
        <p:spPr>
          <a:xfrm>
            <a:off x="3759500" y="4139723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844ED7-BDDB-4F74-8777-602E5CB97E0E}"/>
              </a:ext>
            </a:extLst>
          </p:cNvPr>
          <p:cNvSpPr txBox="1"/>
          <p:nvPr/>
        </p:nvSpPr>
        <p:spPr>
          <a:xfrm>
            <a:off x="7203528" y="1677034"/>
            <a:ext cx="34708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-2		3		3		-9</a:t>
            </a:r>
          </a:p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3		4		1		5</a:t>
            </a:r>
          </a:p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-5		7		2		-14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1F5123-756C-495C-AF04-12B16A0B8B54}"/>
                  </a:ext>
                </a:extLst>
              </p:cNvPr>
              <p:cNvSpPr txBox="1"/>
              <p:nvPr/>
            </p:nvSpPr>
            <p:spPr>
              <a:xfrm>
                <a:off x="6654800" y="512029"/>
                <a:ext cx="4075026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Tạo ra ma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bổ</a:t>
                </a:r>
                <a:r>
                  <a:rPr lang="vi-V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1F5123-756C-495C-AF04-12B16A0B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00" y="512029"/>
                <a:ext cx="4075026" cy="524118"/>
              </a:xfrm>
              <a:prstGeom prst="rect">
                <a:avLst/>
              </a:prstGeom>
              <a:blipFill>
                <a:blip r:embed="rId3"/>
                <a:stretch>
                  <a:fillRect l="-3144" t="-13953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07881E-B57B-4A44-ADED-9CF09865BD0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762800" y="3547269"/>
            <a:ext cx="172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9DE591-F555-467A-B98C-926059FD0C86}"/>
              </a:ext>
            </a:extLst>
          </p:cNvPr>
          <p:cNvSpPr txBox="1"/>
          <p:nvPr/>
        </p:nvSpPr>
        <p:spPr>
          <a:xfrm>
            <a:off x="7344710" y="4247117"/>
            <a:ext cx="21627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x = -15t - 21</a:t>
            </a:r>
          </a:p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y = -11t – 17</a:t>
            </a:r>
          </a:p>
          <a:p>
            <a:r>
              <a:rPr lang="vi-V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z =   t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15BC58B-CA81-4F91-87D3-66419DDCE1CD}"/>
              </a:ext>
            </a:extLst>
          </p:cNvPr>
          <p:cNvSpPr/>
          <p:nvPr/>
        </p:nvSpPr>
        <p:spPr>
          <a:xfrm>
            <a:off x="7051128" y="4139723"/>
            <a:ext cx="168026" cy="159978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3A1741-1EC9-4CC4-8B37-182696B9DB73}"/>
              </a:ext>
            </a:extLst>
          </p:cNvPr>
          <p:cNvCxnSpPr/>
          <p:nvPr/>
        </p:nvCxnSpPr>
        <p:spPr>
          <a:xfrm flipH="1">
            <a:off x="5067300" y="3220263"/>
            <a:ext cx="1587500" cy="767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0" grpId="1"/>
      <p:bldP spid="13" grpId="0"/>
      <p:bldP spid="14" grpId="0" animBg="1"/>
      <p:bldP spid="15" grpId="0" animBg="1"/>
      <p:bldP spid="19" grpId="0"/>
      <p:bldP spid="20" grpId="0"/>
      <p:bldP spid="20" grpId="1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897</TotalTime>
  <Words>1141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Gill Sans MT</vt:lpstr>
      <vt:lpstr>Times New Roman</vt:lpstr>
      <vt:lpstr>Gallery</vt:lpstr>
      <vt:lpstr>CHƯƠNG III: HỆ PHƯƠNG TRÌNH ĐẠI SỐ TUYẾN TÍNH</vt:lpstr>
      <vt:lpstr>Bố cục bài thuyết trình</vt:lpstr>
      <vt:lpstr>1. Cơ bản về hệ phương trình tuyến tính </vt:lpstr>
      <vt:lpstr>Dạng ma trận của hệ:  </vt:lpstr>
      <vt:lpstr>2. Phương pháp Gauss</vt:lpstr>
      <vt:lpstr>Quá trình thuận</vt:lpstr>
      <vt:lpstr>Quá trình nghịch</vt:lpstr>
      <vt:lpstr>Ưu điểm</vt:lpstr>
      <vt:lpstr>Ví dụ:</vt:lpstr>
      <vt:lpstr>Ví dụ:</vt:lpstr>
      <vt:lpstr>Thuật toán: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III: HỆ PHƯƠNG TRÌNH ĐẠI SỐ TUYẾN TÍNH</dc:title>
  <dc:creator>Quang Pham</dc:creator>
  <cp:lastModifiedBy>Quang Pham</cp:lastModifiedBy>
  <cp:revision>6</cp:revision>
  <dcterms:created xsi:type="dcterms:W3CDTF">2020-10-09T00:38:00Z</dcterms:created>
  <dcterms:modified xsi:type="dcterms:W3CDTF">2021-01-03T09:59:31Z</dcterms:modified>
</cp:coreProperties>
</file>