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6" r:id="rId5"/>
    <p:sldId id="259" r:id="rId6"/>
    <p:sldId id="267" r:id="rId7"/>
    <p:sldId id="260" r:id="rId8"/>
    <p:sldId id="268" r:id="rId9"/>
    <p:sldId id="261" r:id="rId10"/>
    <p:sldId id="269" r:id="rId11"/>
    <p:sldId id="262" r:id="rId12"/>
    <p:sldId id="270" r:id="rId13"/>
    <p:sldId id="263" r:id="rId14"/>
    <p:sldId id="271" r:id="rId15"/>
    <p:sldId id="26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4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5B0F9BA4-9AB8-4AF2-85DD-E9937CD210EF}" type="datetimeFigureOut">
              <a:rPr lang="en-US" smtClean="0"/>
              <a:t>10/8/2018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350561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B0F9BA4-9AB8-4AF2-85DD-E9937CD210EF}" type="datetimeFigureOut">
              <a:rPr lang="en-US" smtClean="0"/>
              <a:t>10/8/2018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154984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B0F9BA4-9AB8-4AF2-85DD-E9937CD210EF}" type="datetimeFigureOut">
              <a:rPr lang="en-US" smtClean="0"/>
              <a:t>10/8/2018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340501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5B0F9BA4-9AB8-4AF2-85DD-E9937CD210EF}" type="datetimeFigureOut">
              <a:rPr lang="en-US" smtClean="0"/>
              <a:t>10/8/2018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266280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B0F9BA4-9AB8-4AF2-85DD-E9937CD210EF}" type="datetimeFigureOut">
              <a:rPr lang="en-US" smtClean="0"/>
              <a:t>10/8/2018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7994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5B0F9BA4-9AB8-4AF2-85DD-E9937CD210EF}" type="datetimeFigureOut">
              <a:rPr lang="en-US" smtClean="0"/>
              <a:t>10/8/2018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148241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5B0F9BA4-9AB8-4AF2-85DD-E9937CD210EF}" type="datetimeFigureOut">
              <a:rPr lang="en-US" smtClean="0"/>
              <a:t>10/8/2018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347144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5B0F9BA4-9AB8-4AF2-85DD-E9937CD210EF}" type="datetimeFigureOut">
              <a:rPr lang="en-US" smtClean="0"/>
              <a:t>10/8/2018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212563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B0F9BA4-9AB8-4AF2-85DD-E9937CD210EF}" type="datetimeFigureOut">
              <a:rPr lang="en-US" smtClean="0"/>
              <a:t>10/8/2018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225685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0F9BA4-9AB8-4AF2-85DD-E9937CD210EF}" type="datetimeFigureOut">
              <a:rPr lang="en-US" smtClean="0"/>
              <a:t>10/8/2018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107454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0F9BA4-9AB8-4AF2-85DD-E9937CD210EF}" type="datetimeFigureOut">
              <a:rPr lang="en-US" smtClean="0"/>
              <a:t>10/8/2018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EEE1FE76-5EB1-4AE6-9F0C-7C7001496903}" type="slidenum">
              <a:rPr lang="en-US" smtClean="0"/>
              <a:t>‹Nº›</a:t>
            </a:fld>
            <a:endParaRPr lang="en-US"/>
          </a:p>
        </p:txBody>
      </p:sp>
    </p:spTree>
    <p:extLst>
      <p:ext uri="{BB962C8B-B14F-4D97-AF65-F5344CB8AC3E}">
        <p14:creationId xmlns:p14="http://schemas.microsoft.com/office/powerpoint/2010/main" val="150457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F9BA4-9AB8-4AF2-85DD-E9937CD210EF}" type="datetimeFigureOut">
              <a:rPr lang="en-US" smtClean="0"/>
              <a:t>10/8/2018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1FE76-5EB1-4AE6-9F0C-7C7001496903}" type="slidenum">
              <a:rPr lang="en-US" smtClean="0"/>
              <a:t>‹Nº›</a:t>
            </a:fld>
            <a:endParaRPr lang="en-US"/>
          </a:p>
        </p:txBody>
      </p:sp>
    </p:spTree>
    <p:extLst>
      <p:ext uri="{BB962C8B-B14F-4D97-AF65-F5344CB8AC3E}">
        <p14:creationId xmlns:p14="http://schemas.microsoft.com/office/powerpoint/2010/main" val="287206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76552" y="774756"/>
            <a:ext cx="9144000" cy="1655762"/>
          </a:xfrm>
        </p:spPr>
        <p:txBody>
          <a:bodyPr>
            <a:normAutofit fontScale="25000" lnSpcReduction="20000"/>
          </a:bodyPr>
          <a:lstStyle/>
          <a:p>
            <a:pPr lvl="0" algn="just">
              <a:lnSpc>
                <a:spcPct val="170000"/>
              </a:lnSpc>
            </a:pPr>
            <a:r>
              <a:rPr lang="es-US" sz="12800" dirty="0" smtClean="0"/>
              <a:t>1. Buenas </a:t>
            </a:r>
            <a:r>
              <a:rPr lang="es-US" sz="12800" dirty="0"/>
              <a:t>tardes Nuestros nombres son, </a:t>
            </a:r>
            <a:r>
              <a:rPr lang="es-ES" sz="12800" dirty="0" err="1"/>
              <a:t>Esthephany</a:t>
            </a:r>
            <a:r>
              <a:rPr lang="es-ES" sz="12800" dirty="0"/>
              <a:t> Julieth Delgado </a:t>
            </a:r>
            <a:r>
              <a:rPr lang="es-ES" sz="12800" dirty="0" err="1"/>
              <a:t>Delgado</a:t>
            </a:r>
            <a:r>
              <a:rPr lang="es-ES" sz="12800" dirty="0"/>
              <a:t> </a:t>
            </a:r>
            <a:r>
              <a:rPr lang="es-US" sz="12800" dirty="0"/>
              <a:t>y Camilo Andrés Pachón Hernández, en esta ocasión queremos presentar nuestra idea de proyecto llamada ESAC, educación sexual basada en autoestima y confianza, dos palabras claves en el desarrollo integro de niños y adolescentes.</a:t>
            </a:r>
            <a:endParaRPr lang="en-US" sz="12800" dirty="0"/>
          </a:p>
          <a:p>
            <a:endParaRPr lang="en-US" dirty="0"/>
          </a:p>
        </p:txBody>
      </p:sp>
    </p:spTree>
    <p:extLst>
      <p:ext uri="{BB962C8B-B14F-4D97-AF65-F5344CB8AC3E}">
        <p14:creationId xmlns:p14="http://schemas.microsoft.com/office/powerpoint/2010/main" val="1100583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fontScale="70000" lnSpcReduction="20000"/>
          </a:bodyPr>
          <a:lstStyle/>
          <a:p>
            <a:pPr lvl="0" algn="just">
              <a:lnSpc>
                <a:spcPct val="150000"/>
              </a:lnSpc>
            </a:pPr>
            <a:r>
              <a:rPr lang="es-CO" sz="4100" dirty="0"/>
              <a:t>10.	“</a:t>
            </a:r>
            <a:r>
              <a:rPr lang="es-CO" sz="4100" dirty="0" err="1"/>
              <a:t>DetectAmor</a:t>
            </a:r>
            <a:r>
              <a:rPr lang="es-CO" sz="4100" dirty="0"/>
              <a:t>” es el abordaje y la detección de indicadores de abuso en las parejas jóvenes. </a:t>
            </a:r>
          </a:p>
          <a:p>
            <a:pPr lvl="0" algn="just">
              <a:lnSpc>
                <a:spcPct val="150000"/>
              </a:lnSpc>
            </a:pPr>
            <a:endParaRPr lang="es-CO" sz="4100" dirty="0"/>
          </a:p>
          <a:p>
            <a:pPr lvl="0" algn="just">
              <a:lnSpc>
                <a:spcPct val="150000"/>
              </a:lnSpc>
            </a:pPr>
            <a:r>
              <a:rPr lang="es-CO" sz="4100" dirty="0"/>
              <a:t>ESAC: El programa del profesor Luis Miguel tiene un énfasis en la violencia de género, desarrollando diferentes alternativas para mitigar este comportamiento.</a:t>
            </a:r>
          </a:p>
        </p:txBody>
      </p:sp>
    </p:spTree>
    <p:extLst>
      <p:ext uri="{BB962C8B-B14F-4D97-AF65-F5344CB8AC3E}">
        <p14:creationId xmlns:p14="http://schemas.microsoft.com/office/powerpoint/2010/main" val="3726622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a:bodyPr>
          <a:lstStyle/>
          <a:p>
            <a:pPr algn="just">
              <a:lnSpc>
                <a:spcPct val="150000"/>
              </a:lnSpc>
            </a:pPr>
            <a:r>
              <a:rPr lang="es-US" dirty="0" smtClean="0"/>
              <a:t>11. Para </a:t>
            </a:r>
            <a:r>
              <a:rPr lang="es-US" dirty="0"/>
              <a:t>poder Desarrollar el prototipo primero debemos determinar el alcance del proyecto, seguido de la obtención del programa de educación, elaborar historieta situaciones donde se utiliza la app, crear los </a:t>
            </a:r>
            <a:r>
              <a:rPr lang="es-US" dirty="0" err="1"/>
              <a:t>sketchs</a:t>
            </a:r>
            <a:r>
              <a:rPr lang="es-US" dirty="0"/>
              <a:t> y seguido de los </a:t>
            </a:r>
            <a:r>
              <a:rPr lang="es-US" dirty="0" err="1"/>
              <a:t>wireframe</a:t>
            </a:r>
            <a:r>
              <a:rPr lang="es-US" dirty="0"/>
              <a:t>, para poder desarrollar el </a:t>
            </a:r>
            <a:r>
              <a:rPr lang="es-US" dirty="0" err="1"/>
              <a:t>mockup</a:t>
            </a:r>
            <a:r>
              <a:rPr lang="es-US" dirty="0"/>
              <a:t>, y así llegar a finalizar el prototipo</a:t>
            </a:r>
            <a:endParaRPr lang="en-US" dirty="0"/>
          </a:p>
          <a:p>
            <a:pPr lvl="0" algn="just">
              <a:lnSpc>
                <a:spcPct val="150000"/>
              </a:lnSpc>
            </a:pPr>
            <a:endParaRPr lang="es-CO" sz="4100" dirty="0" smtClean="0"/>
          </a:p>
        </p:txBody>
      </p:sp>
    </p:spTree>
    <p:extLst>
      <p:ext uri="{BB962C8B-B14F-4D97-AF65-F5344CB8AC3E}">
        <p14:creationId xmlns:p14="http://schemas.microsoft.com/office/powerpoint/2010/main" val="2522613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a:bodyPr>
          <a:lstStyle/>
          <a:p>
            <a:pPr algn="just">
              <a:lnSpc>
                <a:spcPct val="150000"/>
              </a:lnSpc>
            </a:pPr>
            <a:r>
              <a:rPr lang="es-CO" dirty="0"/>
              <a:t>12.	En el desarrollo del prototipo es fundamental ser asesorado y guiado por </a:t>
            </a:r>
            <a:r>
              <a:rPr lang="es-CO" dirty="0" err="1"/>
              <a:t>Fedesoft</a:t>
            </a:r>
            <a:r>
              <a:rPr lang="es-CO" dirty="0"/>
              <a:t> este curso financiado por </a:t>
            </a:r>
            <a:r>
              <a:rPr lang="es-CO" dirty="0" err="1"/>
              <a:t>Mintic</a:t>
            </a:r>
            <a:r>
              <a:rPr lang="es-CO" dirty="0"/>
              <a:t> y Colciencias. Por otro lado, la asesoría y programa del profesor Luis Miguel Bermúdez, y por último para poder gestionar licencias y comunicación con las </a:t>
            </a:r>
            <a:r>
              <a:rPr lang="es-CO" dirty="0" err="1"/>
              <a:t>eps</a:t>
            </a:r>
            <a:r>
              <a:rPr lang="es-CO" dirty="0"/>
              <a:t>, es fundamental tener el apoyo de la alcaldía mayor de Bogotá y El ministerio de </a:t>
            </a:r>
            <a:r>
              <a:rPr lang="es-CO" dirty="0" err="1"/>
              <a:t>eduación</a:t>
            </a:r>
            <a:r>
              <a:rPr lang="es-CO" dirty="0"/>
              <a:t>.</a:t>
            </a:r>
            <a:endParaRPr lang="es-CO" sz="4100" dirty="0" smtClean="0"/>
          </a:p>
        </p:txBody>
      </p:sp>
    </p:spTree>
    <p:extLst>
      <p:ext uri="{BB962C8B-B14F-4D97-AF65-F5344CB8AC3E}">
        <p14:creationId xmlns:p14="http://schemas.microsoft.com/office/powerpoint/2010/main" val="4259928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fontScale="92500" lnSpcReduction="10000"/>
          </a:bodyPr>
          <a:lstStyle/>
          <a:p>
            <a:pPr algn="just">
              <a:lnSpc>
                <a:spcPct val="150000"/>
              </a:lnSpc>
            </a:pPr>
            <a:r>
              <a:rPr lang="es-CO" dirty="0" smtClean="0"/>
              <a:t>13.	La educación sexual es un proceso que necesita seguimiento e inicia a temprana edad, ESAC es un apoyo lúdico y de gestión del docente para educar según la edad, género y nivel de estudio del estudiante, además se tiene en cuenta que los padres tienen un papel fundamental y también deben ser guiados y sensibilizados paralelo al estudio de su hijo. Todos los comportamientos, preguntas y acciones, deben ser guardados y evaluados en una base de datos para el seguimiento y verificación de la eficiencia y eficacia del programa en los estudiantes y padres.</a:t>
            </a:r>
            <a:endParaRPr lang="es-CO" sz="4100" dirty="0" smtClean="0"/>
          </a:p>
        </p:txBody>
      </p:sp>
    </p:spTree>
    <p:extLst>
      <p:ext uri="{BB962C8B-B14F-4D97-AF65-F5344CB8AC3E}">
        <p14:creationId xmlns:p14="http://schemas.microsoft.com/office/powerpoint/2010/main" val="3922968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a:bodyPr>
          <a:lstStyle/>
          <a:p>
            <a:pPr algn="just">
              <a:lnSpc>
                <a:spcPct val="150000"/>
              </a:lnSpc>
            </a:pPr>
            <a:r>
              <a:rPr lang="es-CO" dirty="0"/>
              <a:t>14.	Los clientes directos son la Alcaldía de Bogotá y los colegios, donde se brindará capacitación y actualización de software, y los usuarios son los padres, estudiantes y profesores. El canal debe ser directamente el docente en las clases de educación sexual donde se presenta la herramienta y su uso, el programa de educación a los padres y estudiantes.</a:t>
            </a:r>
            <a:endParaRPr lang="es-CO" sz="4100" dirty="0" smtClean="0"/>
          </a:p>
        </p:txBody>
      </p:sp>
    </p:spTree>
    <p:extLst>
      <p:ext uri="{BB962C8B-B14F-4D97-AF65-F5344CB8AC3E}">
        <p14:creationId xmlns:p14="http://schemas.microsoft.com/office/powerpoint/2010/main" val="3289914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fontScale="85000" lnSpcReduction="20000"/>
          </a:bodyPr>
          <a:lstStyle/>
          <a:p>
            <a:pPr algn="just">
              <a:lnSpc>
                <a:spcPct val="150000"/>
              </a:lnSpc>
            </a:pPr>
            <a:r>
              <a:rPr lang="es-CO" dirty="0" smtClean="0"/>
              <a:t>15. </a:t>
            </a:r>
            <a:r>
              <a:rPr lang="es-CO" dirty="0" smtClean="0"/>
              <a:t>Se puede hacer un supuesto de la posible estructura de costo que puede tener el prototipo en funcionamiento, primero se debe hacer una inversión para el manejo del </a:t>
            </a:r>
            <a:r>
              <a:rPr lang="es-CO" dirty="0" err="1" smtClean="0"/>
              <a:t>Backend</a:t>
            </a:r>
            <a:r>
              <a:rPr lang="es-CO" dirty="0" smtClean="0"/>
              <a:t> e infraestructura de la plataforma con los servidores, ya que se necesita tener una línea de información y base de datos para que el aplicativo no esté cargado y sea mucho más rápido y eficiente, el costo de capacitación a los docentes es fundamental para el eficiente uso de la herramienta. También los costos de instalaciones de oficina y personal. Se puede tener en cuenta que también se pueden pagar publicidad selectiva en redes sociales sobre educación sexual, de esta forma fortalecer la información a la que está expuesta el estudiante. </a:t>
            </a:r>
            <a:endParaRPr lang="es-CO" sz="4100" dirty="0" smtClean="0"/>
          </a:p>
        </p:txBody>
      </p:sp>
    </p:spTree>
    <p:extLst>
      <p:ext uri="{BB962C8B-B14F-4D97-AF65-F5344CB8AC3E}">
        <p14:creationId xmlns:p14="http://schemas.microsoft.com/office/powerpoint/2010/main" val="537261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fontScale="55000" lnSpcReduction="20000"/>
          </a:bodyPr>
          <a:lstStyle/>
          <a:p>
            <a:pPr algn="just">
              <a:lnSpc>
                <a:spcPct val="150000"/>
              </a:lnSpc>
            </a:pPr>
            <a:r>
              <a:rPr lang="es-CO" sz="4100" dirty="0" smtClean="0"/>
              <a:t>16.</a:t>
            </a:r>
            <a:r>
              <a:rPr lang="es-CO" sz="4100" dirty="0"/>
              <a:t>	Como se ha dicho anteriormente es fundamental que se tenga alianza con los docentes para tener un eficaz programa, que sea retroalimentado para su actualización anualmente, por otro las alianzas con fundaciones y EPS, le daría el poder a la herramienta de brindar la ayuda al estudiante en el momento que se necesita, que sea una medida preventiva sin tabús y confianza del estudiante, si se requiere un medio anticonceptivo preventivo o correctivo sea orientado y desarrollado por personal capacitado.</a:t>
            </a:r>
            <a:endParaRPr lang="es-CO" sz="4100" dirty="0" smtClean="0"/>
          </a:p>
        </p:txBody>
      </p:sp>
    </p:spTree>
    <p:extLst>
      <p:ext uri="{BB962C8B-B14F-4D97-AF65-F5344CB8AC3E}">
        <p14:creationId xmlns:p14="http://schemas.microsoft.com/office/powerpoint/2010/main" val="2605017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p:txBody>
          <a:bodyPr/>
          <a:lstStyle/>
          <a:p>
            <a:endParaRPr lang="es-CO"/>
          </a:p>
        </p:txBody>
      </p:sp>
    </p:spTree>
    <p:extLst>
      <p:ext uri="{BB962C8B-B14F-4D97-AF65-F5344CB8AC3E}">
        <p14:creationId xmlns:p14="http://schemas.microsoft.com/office/powerpoint/2010/main" val="4185469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674523" y="1569413"/>
            <a:ext cx="9144000" cy="1655762"/>
          </a:xfrm>
        </p:spPr>
        <p:txBody>
          <a:bodyPr>
            <a:normAutofit fontScale="25000" lnSpcReduction="20000"/>
          </a:bodyPr>
          <a:lstStyle/>
          <a:p>
            <a:pPr lvl="0" algn="just">
              <a:lnSpc>
                <a:spcPct val="170000"/>
              </a:lnSpc>
            </a:pPr>
            <a:r>
              <a:rPr lang="es-CO" sz="12800" dirty="0"/>
              <a:t>2.	Según cifras del Bienestar Familiar ICBF la tasa de embarazo en adolescentes es del 19.5%, al año nacen cerca de 159000 bebes de madres entre los 10 y 19 años. Una causa de esta problemática es la falta de un eficiente y efectivo plan de estudio.</a:t>
            </a:r>
            <a:endParaRPr lang="en-US" dirty="0"/>
          </a:p>
        </p:txBody>
      </p:sp>
    </p:spTree>
    <p:extLst>
      <p:ext uri="{BB962C8B-B14F-4D97-AF65-F5344CB8AC3E}">
        <p14:creationId xmlns:p14="http://schemas.microsoft.com/office/powerpoint/2010/main" val="3026863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534485"/>
          </a:xfrm>
        </p:spPr>
        <p:txBody>
          <a:bodyPr>
            <a:normAutofit fontScale="62500" lnSpcReduction="20000"/>
          </a:bodyPr>
          <a:lstStyle/>
          <a:p>
            <a:pPr lvl="0" algn="just">
              <a:lnSpc>
                <a:spcPct val="150000"/>
              </a:lnSpc>
            </a:pPr>
            <a:r>
              <a:rPr lang="es-CO" sz="4100" dirty="0" smtClean="0"/>
              <a:t>3. Otra fuerte causa es la violencia de género dentro y fuera de los colegios, debido a la cultura que se tiene en el día a día de los niños y adolescentes. Por esto ESAC es una herramienta educativa y de comunicación que busca la disminución de embarazos no planeados en Adolescentes de la localidad.</a:t>
            </a:r>
          </a:p>
          <a:p>
            <a:pPr lvl="0" algn="just">
              <a:lnSpc>
                <a:spcPct val="150000"/>
              </a:lnSpc>
            </a:pPr>
            <a:endParaRPr lang="en-US" sz="3200" dirty="0"/>
          </a:p>
        </p:txBody>
      </p:sp>
    </p:spTree>
    <p:extLst>
      <p:ext uri="{BB962C8B-B14F-4D97-AF65-F5344CB8AC3E}">
        <p14:creationId xmlns:p14="http://schemas.microsoft.com/office/powerpoint/2010/main" val="2822193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534485"/>
          </a:xfrm>
        </p:spPr>
        <p:txBody>
          <a:bodyPr>
            <a:normAutofit fontScale="62500" lnSpcReduction="20000"/>
          </a:bodyPr>
          <a:lstStyle/>
          <a:p>
            <a:pPr lvl="0" algn="just">
              <a:lnSpc>
                <a:spcPct val="150000"/>
              </a:lnSpc>
            </a:pPr>
            <a:r>
              <a:rPr lang="es-CO" sz="4100" dirty="0"/>
              <a:t>4.	Se usará la metodología de enseñanza del profesor Luis miguel Bermúdez Gutiérrez, la cual fue premiada en 2017 con el premio compartir al maestro, y fue nominada al global </a:t>
            </a:r>
            <a:r>
              <a:rPr lang="es-CO" sz="4100" dirty="0" err="1"/>
              <a:t>teacher</a:t>
            </a:r>
            <a:r>
              <a:rPr lang="es-CO" sz="4100" dirty="0"/>
              <a:t> </a:t>
            </a:r>
            <a:r>
              <a:rPr lang="es-CO" sz="4100" dirty="0" err="1"/>
              <a:t>prize</a:t>
            </a:r>
            <a:r>
              <a:rPr lang="es-CO" sz="4100" dirty="0"/>
              <a:t> quedando entre los 10 mejores del mundo. Esta metodología será el puente de comunicación entre padres estudiantes y profesores. </a:t>
            </a:r>
            <a:endParaRPr lang="en-US" sz="3200" dirty="0"/>
          </a:p>
        </p:txBody>
      </p:sp>
    </p:spTree>
    <p:extLst>
      <p:ext uri="{BB962C8B-B14F-4D97-AF65-F5344CB8AC3E}">
        <p14:creationId xmlns:p14="http://schemas.microsoft.com/office/powerpoint/2010/main" val="767537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534485"/>
          </a:xfrm>
        </p:spPr>
        <p:txBody>
          <a:bodyPr>
            <a:normAutofit fontScale="55000" lnSpcReduction="20000"/>
          </a:bodyPr>
          <a:lstStyle/>
          <a:p>
            <a:pPr lvl="0" algn="just">
              <a:lnSpc>
                <a:spcPct val="150000"/>
              </a:lnSpc>
            </a:pPr>
            <a:r>
              <a:rPr lang="es-CO" sz="4100" dirty="0" smtClean="0"/>
              <a:t>5. Se tiene un espacio de preguntas de padres y alumnos, el programa de educación del colegio se apoya activamente en las clases y tareas de los estudiantes y padres, comunicación directa con el docente, envió de formulario de solicitud de cita o medicamento con EPS o fundación asociada. Registro y monitoreo del seguimiento de las acciones del estudiante y padre desde el inicio de estudio hasta culminar el bachillerato.</a:t>
            </a:r>
            <a:endParaRPr lang="en-US" sz="3200" dirty="0"/>
          </a:p>
        </p:txBody>
      </p:sp>
    </p:spTree>
    <p:extLst>
      <p:ext uri="{BB962C8B-B14F-4D97-AF65-F5344CB8AC3E}">
        <p14:creationId xmlns:p14="http://schemas.microsoft.com/office/powerpoint/2010/main" val="2734785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534485"/>
          </a:xfrm>
        </p:spPr>
        <p:txBody>
          <a:bodyPr>
            <a:normAutofit fontScale="92500"/>
          </a:bodyPr>
          <a:lstStyle/>
          <a:p>
            <a:pPr lvl="0" algn="just">
              <a:lnSpc>
                <a:spcPct val="150000"/>
              </a:lnSpc>
            </a:pPr>
            <a:r>
              <a:rPr lang="es-CO" sz="4100" dirty="0"/>
              <a:t>6.	Se hará un aplicativo móvil, para sistemas operativos </a:t>
            </a:r>
            <a:r>
              <a:rPr lang="es-CO" sz="4100" dirty="0" err="1"/>
              <a:t>Android</a:t>
            </a:r>
            <a:r>
              <a:rPr lang="es-CO" sz="4100" dirty="0"/>
              <a:t>, con 3 tipos plataformas estudiantes, padres y docentes.</a:t>
            </a:r>
            <a:endParaRPr lang="en-US" sz="3200" dirty="0"/>
          </a:p>
        </p:txBody>
      </p:sp>
    </p:spTree>
    <p:extLst>
      <p:ext uri="{BB962C8B-B14F-4D97-AF65-F5344CB8AC3E}">
        <p14:creationId xmlns:p14="http://schemas.microsoft.com/office/powerpoint/2010/main" val="2086034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534485"/>
          </a:xfrm>
        </p:spPr>
        <p:txBody>
          <a:bodyPr>
            <a:normAutofit fontScale="47500" lnSpcReduction="20000"/>
          </a:bodyPr>
          <a:lstStyle/>
          <a:p>
            <a:pPr lvl="0" algn="just">
              <a:lnSpc>
                <a:spcPct val="150000"/>
              </a:lnSpc>
            </a:pPr>
            <a:r>
              <a:rPr lang="es-CO" sz="4100" dirty="0" smtClean="0"/>
              <a:t>7. </a:t>
            </a:r>
            <a:r>
              <a:rPr lang="es-CO" sz="4100" dirty="0" err="1" smtClean="0"/>
              <a:t>Sexperto</a:t>
            </a:r>
            <a:r>
              <a:rPr lang="es-CO" sz="4100" dirty="0" smtClean="0"/>
              <a:t>: Es una plataforma web utilizada para responder preguntas de sexo, está plataforma logró agendar citas al usuario para una mejor orientación.</a:t>
            </a:r>
          </a:p>
          <a:p>
            <a:pPr lvl="0" algn="just">
              <a:lnSpc>
                <a:spcPct val="150000"/>
              </a:lnSpc>
            </a:pPr>
            <a:endParaRPr lang="es-CO" sz="4100" dirty="0" smtClean="0"/>
          </a:p>
          <a:p>
            <a:pPr lvl="0" algn="just">
              <a:lnSpc>
                <a:spcPct val="150000"/>
              </a:lnSpc>
            </a:pPr>
            <a:r>
              <a:rPr lang="es-CO" sz="4100" dirty="0" smtClean="0"/>
              <a:t>ESAC: Tiene la unidad de preguntas y respuestas, pero también se da un espacio de comunicación directa con el docente. Además, existe un espacio especial para padres y otro para adolescentes.</a:t>
            </a:r>
          </a:p>
        </p:txBody>
      </p:sp>
    </p:spTree>
    <p:extLst>
      <p:ext uri="{BB962C8B-B14F-4D97-AF65-F5344CB8AC3E}">
        <p14:creationId xmlns:p14="http://schemas.microsoft.com/office/powerpoint/2010/main" val="4107818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534485"/>
          </a:xfrm>
        </p:spPr>
        <p:txBody>
          <a:bodyPr>
            <a:normAutofit fontScale="47500" lnSpcReduction="20000"/>
          </a:bodyPr>
          <a:lstStyle/>
          <a:p>
            <a:pPr lvl="0" algn="just">
              <a:lnSpc>
                <a:spcPct val="150000"/>
              </a:lnSpc>
            </a:pPr>
            <a:r>
              <a:rPr lang="es-CO" sz="4100" dirty="0"/>
              <a:t>8.	App-</a:t>
            </a:r>
            <a:r>
              <a:rPr lang="es-CO" sz="4100" dirty="0" err="1"/>
              <a:t>Render</a:t>
            </a:r>
            <a:r>
              <a:rPr lang="es-CO" sz="4100" dirty="0"/>
              <a:t>: Aplicativo móvil creado por ICBF y BAYER. Consta de un juego de preguntas y respuestas, se sube de nivel con la respuesta positiva.</a:t>
            </a:r>
          </a:p>
          <a:p>
            <a:pPr lvl="0" algn="just">
              <a:lnSpc>
                <a:spcPct val="150000"/>
              </a:lnSpc>
            </a:pPr>
            <a:endParaRPr lang="es-CO" sz="4100" dirty="0"/>
          </a:p>
          <a:p>
            <a:pPr lvl="0" algn="just">
              <a:lnSpc>
                <a:spcPct val="150000"/>
              </a:lnSpc>
            </a:pPr>
            <a:r>
              <a:rPr lang="es-CO" sz="4100" dirty="0"/>
              <a:t>ESAC: No busca sólo tener un espacio de juego, también se busca una comunicación directa del estudiante por medio de la confianza para determinar concretamente las necesidades e inquietudes del estudiante y de los padres.</a:t>
            </a:r>
          </a:p>
        </p:txBody>
      </p:sp>
    </p:spTree>
    <p:extLst>
      <p:ext uri="{BB962C8B-B14F-4D97-AF65-F5344CB8AC3E}">
        <p14:creationId xmlns:p14="http://schemas.microsoft.com/office/powerpoint/2010/main" val="3106407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34510" y="1615583"/>
            <a:ext cx="9144000" cy="3912858"/>
          </a:xfrm>
        </p:spPr>
        <p:txBody>
          <a:bodyPr>
            <a:normAutofit fontScale="55000" lnSpcReduction="20000"/>
          </a:bodyPr>
          <a:lstStyle/>
          <a:p>
            <a:pPr lvl="0" algn="just">
              <a:lnSpc>
                <a:spcPct val="150000"/>
              </a:lnSpc>
            </a:pPr>
            <a:r>
              <a:rPr lang="es-CO" sz="4100" dirty="0" smtClean="0"/>
              <a:t>9.	</a:t>
            </a:r>
            <a:r>
              <a:rPr lang="es-CO" sz="4100" dirty="0" err="1" smtClean="0"/>
              <a:t>CrESI</a:t>
            </a:r>
            <a:r>
              <a:rPr lang="es-CO" sz="4100" dirty="0" smtClean="0"/>
              <a:t> App: Aplicación móvil que busca aprender y evaluar los conocimientos a través del juego, además también brinda un espacio de preguntas frecuentes.</a:t>
            </a:r>
          </a:p>
          <a:p>
            <a:pPr lvl="0" algn="just">
              <a:lnSpc>
                <a:spcPct val="150000"/>
              </a:lnSpc>
            </a:pPr>
            <a:endParaRPr lang="es-CO" sz="4100" dirty="0" smtClean="0"/>
          </a:p>
          <a:p>
            <a:pPr lvl="0" algn="just">
              <a:lnSpc>
                <a:spcPct val="150000"/>
              </a:lnSpc>
            </a:pPr>
            <a:r>
              <a:rPr lang="es-CO" sz="4100" dirty="0" smtClean="0"/>
              <a:t>ESAC: Está especialmente diseñado con un programa de aprendizaje dependiendo de la edad y nivel de estudio, teniendo discurso específico y especial a los estudiantes.</a:t>
            </a:r>
          </a:p>
        </p:txBody>
      </p:sp>
    </p:spTree>
    <p:extLst>
      <p:ext uri="{BB962C8B-B14F-4D97-AF65-F5344CB8AC3E}">
        <p14:creationId xmlns:p14="http://schemas.microsoft.com/office/powerpoint/2010/main" val="3679834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452</Words>
  <Application>Microsoft Office PowerPoint</Application>
  <PresentationFormat>Panorámica</PresentationFormat>
  <Paragraphs>24</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camilo andrés pachon hernandez</dc:creator>
  <cp:lastModifiedBy>CAPACITACION</cp:lastModifiedBy>
  <cp:revision>4</cp:revision>
  <dcterms:created xsi:type="dcterms:W3CDTF">2018-10-08T17:57:18Z</dcterms:created>
  <dcterms:modified xsi:type="dcterms:W3CDTF">2018-10-08T20:42:20Z</dcterms:modified>
</cp:coreProperties>
</file>