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314" r:id="rId5"/>
    <p:sldId id="260" r:id="rId6"/>
    <p:sldId id="338" r:id="rId7"/>
    <p:sldId id="335" r:id="rId8"/>
    <p:sldId id="339" r:id="rId9"/>
    <p:sldId id="340" r:id="rId10"/>
    <p:sldId id="341" r:id="rId11"/>
    <p:sldId id="342" r:id="rId12"/>
    <p:sldId id="315" r:id="rId13"/>
    <p:sldId id="316" r:id="rId14"/>
    <p:sldId id="317" r:id="rId15"/>
    <p:sldId id="318" r:id="rId16"/>
    <p:sldId id="319" r:id="rId17"/>
    <p:sldId id="343" r:id="rId18"/>
    <p:sldId id="320" r:id="rId19"/>
    <p:sldId id="321" r:id="rId20"/>
    <p:sldId id="322" r:id="rId21"/>
    <p:sldId id="32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DBF"/>
    <a:srgbClr val="6AAC90"/>
    <a:srgbClr val="0072BC"/>
    <a:srgbClr val="3C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459CA9-C8E0-2F41-B223-B25C86B3D494}" v="40" dt="2020-07-30T08:39:14.5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ément Corvisy" userId="0560ad04-9aae-45cf-8797-834ea3597e7d" providerId="ADAL" clId="{80459CA9-C8E0-2F41-B223-B25C86B3D494}"/>
    <pc:docChg chg="undo custSel addSld delSld modSld">
      <pc:chgData name="Clément Corvisy" userId="0560ad04-9aae-45cf-8797-834ea3597e7d" providerId="ADAL" clId="{80459CA9-C8E0-2F41-B223-B25C86B3D494}" dt="2020-07-30T08:39:32.933" v="781" actId="2696"/>
      <pc:docMkLst>
        <pc:docMk/>
      </pc:docMkLst>
      <pc:sldChg chg="modSp mod">
        <pc:chgData name="Clément Corvisy" userId="0560ad04-9aae-45cf-8797-834ea3597e7d" providerId="ADAL" clId="{80459CA9-C8E0-2F41-B223-B25C86B3D494}" dt="2020-07-30T07:58:57.402" v="106" actId="20577"/>
        <pc:sldMkLst>
          <pc:docMk/>
          <pc:sldMk cId="1967535631" sldId="260"/>
        </pc:sldMkLst>
        <pc:spChg chg="mod">
          <ac:chgData name="Clément Corvisy" userId="0560ad04-9aae-45cf-8797-834ea3597e7d" providerId="ADAL" clId="{80459CA9-C8E0-2F41-B223-B25C86B3D494}" dt="2020-07-30T07:58:57.402" v="106" actId="20577"/>
          <ac:spMkLst>
            <pc:docMk/>
            <pc:sldMk cId="1967535631" sldId="260"/>
            <ac:spMk id="2" creationId="{00000000-0000-0000-0000-000000000000}"/>
          </ac:spMkLst>
        </pc:spChg>
        <pc:spChg chg="mod">
          <ac:chgData name="Clément Corvisy" userId="0560ad04-9aae-45cf-8797-834ea3597e7d" providerId="ADAL" clId="{80459CA9-C8E0-2F41-B223-B25C86B3D494}" dt="2020-07-30T07:58:34.633" v="72" actId="20577"/>
          <ac:spMkLst>
            <pc:docMk/>
            <pc:sldMk cId="1967535631" sldId="260"/>
            <ac:spMk id="3" creationId="{00000000-0000-0000-0000-000000000000}"/>
          </ac:spMkLst>
        </pc:spChg>
      </pc:sldChg>
      <pc:sldChg chg="modSp mod">
        <pc:chgData name="Clément Corvisy" userId="0560ad04-9aae-45cf-8797-834ea3597e7d" providerId="ADAL" clId="{80459CA9-C8E0-2F41-B223-B25C86B3D494}" dt="2020-07-30T07:32:24.796" v="10" actId="20577"/>
        <pc:sldMkLst>
          <pc:docMk/>
          <pc:sldMk cId="3717888736" sldId="314"/>
        </pc:sldMkLst>
        <pc:spChg chg="mod">
          <ac:chgData name="Clément Corvisy" userId="0560ad04-9aae-45cf-8797-834ea3597e7d" providerId="ADAL" clId="{80459CA9-C8E0-2F41-B223-B25C86B3D494}" dt="2020-07-30T07:32:24.796" v="10" actId="20577"/>
          <ac:spMkLst>
            <pc:docMk/>
            <pc:sldMk cId="3717888736" sldId="314"/>
            <ac:spMk id="2" creationId="{00000000-0000-0000-0000-000000000000}"/>
          </ac:spMkLst>
        </pc:spChg>
      </pc:sldChg>
      <pc:sldChg chg="delSp modSp mod">
        <pc:chgData name="Clément Corvisy" userId="0560ad04-9aae-45cf-8797-834ea3597e7d" providerId="ADAL" clId="{80459CA9-C8E0-2F41-B223-B25C86B3D494}" dt="2020-07-30T08:19:11.883" v="522" actId="403"/>
        <pc:sldMkLst>
          <pc:docMk/>
          <pc:sldMk cId="1967535631" sldId="315"/>
        </pc:sldMkLst>
        <pc:spChg chg="mod">
          <ac:chgData name="Clément Corvisy" userId="0560ad04-9aae-45cf-8797-834ea3597e7d" providerId="ADAL" clId="{80459CA9-C8E0-2F41-B223-B25C86B3D494}" dt="2020-07-30T08:08:40.013" v="289" actId="20577"/>
          <ac:spMkLst>
            <pc:docMk/>
            <pc:sldMk cId="1967535631" sldId="315"/>
            <ac:spMk id="2" creationId="{00000000-0000-0000-0000-000000000000}"/>
          </ac:spMkLst>
        </pc:spChg>
        <pc:spChg chg="mod">
          <ac:chgData name="Clément Corvisy" userId="0560ad04-9aae-45cf-8797-834ea3597e7d" providerId="ADAL" clId="{80459CA9-C8E0-2F41-B223-B25C86B3D494}" dt="2020-07-30T08:19:11.883" v="522" actId="403"/>
          <ac:spMkLst>
            <pc:docMk/>
            <pc:sldMk cId="1967535631" sldId="315"/>
            <ac:spMk id="3" creationId="{00000000-0000-0000-0000-000000000000}"/>
          </ac:spMkLst>
        </pc:spChg>
        <pc:picChg chg="del">
          <ac:chgData name="Clément Corvisy" userId="0560ad04-9aae-45cf-8797-834ea3597e7d" providerId="ADAL" clId="{80459CA9-C8E0-2F41-B223-B25C86B3D494}" dt="2020-07-30T08:08:58.126" v="290" actId="478"/>
          <ac:picMkLst>
            <pc:docMk/>
            <pc:sldMk cId="1967535631" sldId="315"/>
            <ac:picMk id="4" creationId="{A92E2388-8D47-4873-B97E-6B10D984CFD5}"/>
          </ac:picMkLst>
        </pc:picChg>
        <pc:picChg chg="del">
          <ac:chgData name="Clément Corvisy" userId="0560ad04-9aae-45cf-8797-834ea3597e7d" providerId="ADAL" clId="{80459CA9-C8E0-2F41-B223-B25C86B3D494}" dt="2020-07-30T08:08:58.777" v="291" actId="478"/>
          <ac:picMkLst>
            <pc:docMk/>
            <pc:sldMk cId="1967535631" sldId="315"/>
            <ac:picMk id="7" creationId="{BCEC1B32-E224-4C92-883E-C4384704459D}"/>
          </ac:picMkLst>
        </pc:picChg>
      </pc:sldChg>
      <pc:sldChg chg="modSp mod">
        <pc:chgData name="Clément Corvisy" userId="0560ad04-9aae-45cf-8797-834ea3597e7d" providerId="ADAL" clId="{80459CA9-C8E0-2F41-B223-B25C86B3D494}" dt="2020-07-30T08:20:26.627" v="532" actId="255"/>
        <pc:sldMkLst>
          <pc:docMk/>
          <pc:sldMk cId="1967535631" sldId="316"/>
        </pc:sldMkLst>
        <pc:spChg chg="mod">
          <ac:chgData name="Clément Corvisy" userId="0560ad04-9aae-45cf-8797-834ea3597e7d" providerId="ADAL" clId="{80459CA9-C8E0-2F41-B223-B25C86B3D494}" dt="2020-07-30T08:11:10.500" v="306"/>
          <ac:spMkLst>
            <pc:docMk/>
            <pc:sldMk cId="1967535631" sldId="316"/>
            <ac:spMk id="2" creationId="{00000000-0000-0000-0000-000000000000}"/>
          </ac:spMkLst>
        </pc:spChg>
        <pc:spChg chg="mod">
          <ac:chgData name="Clément Corvisy" userId="0560ad04-9aae-45cf-8797-834ea3597e7d" providerId="ADAL" clId="{80459CA9-C8E0-2F41-B223-B25C86B3D494}" dt="2020-07-30T08:20:26.627" v="532" actId="255"/>
          <ac:spMkLst>
            <pc:docMk/>
            <pc:sldMk cId="1967535631" sldId="316"/>
            <ac:spMk id="3" creationId="{00000000-0000-0000-0000-000000000000}"/>
          </ac:spMkLst>
        </pc:spChg>
      </pc:sldChg>
      <pc:sldChg chg="modSp mod">
        <pc:chgData name="Clément Corvisy" userId="0560ad04-9aae-45cf-8797-834ea3597e7d" providerId="ADAL" clId="{80459CA9-C8E0-2F41-B223-B25C86B3D494}" dt="2020-07-30T08:22:30.267" v="568" actId="20577"/>
        <pc:sldMkLst>
          <pc:docMk/>
          <pc:sldMk cId="1967535631" sldId="317"/>
        </pc:sldMkLst>
        <pc:spChg chg="mod">
          <ac:chgData name="Clément Corvisy" userId="0560ad04-9aae-45cf-8797-834ea3597e7d" providerId="ADAL" clId="{80459CA9-C8E0-2F41-B223-B25C86B3D494}" dt="2020-07-30T08:22:30.267" v="568" actId="20577"/>
          <ac:spMkLst>
            <pc:docMk/>
            <pc:sldMk cId="1967535631" sldId="317"/>
            <ac:spMk id="2" creationId="{00000000-0000-0000-0000-000000000000}"/>
          </ac:spMkLst>
        </pc:spChg>
        <pc:spChg chg="mod">
          <ac:chgData name="Clément Corvisy" userId="0560ad04-9aae-45cf-8797-834ea3597e7d" providerId="ADAL" clId="{80459CA9-C8E0-2F41-B223-B25C86B3D494}" dt="2020-07-30T08:22:19.365" v="556" actId="27636"/>
          <ac:spMkLst>
            <pc:docMk/>
            <pc:sldMk cId="1967535631" sldId="317"/>
            <ac:spMk id="3" creationId="{00000000-0000-0000-0000-000000000000}"/>
          </ac:spMkLst>
        </pc:spChg>
      </pc:sldChg>
      <pc:sldChg chg="modSp mod">
        <pc:chgData name="Clément Corvisy" userId="0560ad04-9aae-45cf-8797-834ea3597e7d" providerId="ADAL" clId="{80459CA9-C8E0-2F41-B223-B25C86B3D494}" dt="2020-07-30T08:23:30.270" v="591" actId="27636"/>
        <pc:sldMkLst>
          <pc:docMk/>
          <pc:sldMk cId="1967535631" sldId="318"/>
        </pc:sldMkLst>
        <pc:spChg chg="mod">
          <ac:chgData name="Clément Corvisy" userId="0560ad04-9aae-45cf-8797-834ea3597e7d" providerId="ADAL" clId="{80459CA9-C8E0-2F41-B223-B25C86B3D494}" dt="2020-07-30T08:22:42.818" v="578" actId="20577"/>
          <ac:spMkLst>
            <pc:docMk/>
            <pc:sldMk cId="1967535631" sldId="318"/>
            <ac:spMk id="2" creationId="{00000000-0000-0000-0000-000000000000}"/>
          </ac:spMkLst>
        </pc:spChg>
        <pc:spChg chg="mod">
          <ac:chgData name="Clément Corvisy" userId="0560ad04-9aae-45cf-8797-834ea3597e7d" providerId="ADAL" clId="{80459CA9-C8E0-2F41-B223-B25C86B3D494}" dt="2020-07-30T08:23:30.270" v="591" actId="27636"/>
          <ac:spMkLst>
            <pc:docMk/>
            <pc:sldMk cId="1967535631" sldId="318"/>
            <ac:spMk id="3" creationId="{00000000-0000-0000-0000-000000000000}"/>
          </ac:spMkLst>
        </pc:spChg>
      </pc:sldChg>
      <pc:sldChg chg="addSp delSp modSp mod">
        <pc:chgData name="Clément Corvisy" userId="0560ad04-9aae-45cf-8797-834ea3597e7d" providerId="ADAL" clId="{80459CA9-C8E0-2F41-B223-B25C86B3D494}" dt="2020-07-30T08:24:50.977" v="627" actId="20577"/>
        <pc:sldMkLst>
          <pc:docMk/>
          <pc:sldMk cId="1967535631" sldId="319"/>
        </pc:sldMkLst>
        <pc:spChg chg="mod">
          <ac:chgData name="Clément Corvisy" userId="0560ad04-9aae-45cf-8797-834ea3597e7d" providerId="ADAL" clId="{80459CA9-C8E0-2F41-B223-B25C86B3D494}" dt="2020-07-30T08:24:50.977" v="627" actId="20577"/>
          <ac:spMkLst>
            <pc:docMk/>
            <pc:sldMk cId="1967535631" sldId="319"/>
            <ac:spMk id="2" creationId="{00000000-0000-0000-0000-000000000000}"/>
          </ac:spMkLst>
        </pc:spChg>
        <pc:spChg chg="mod">
          <ac:chgData name="Clément Corvisy" userId="0560ad04-9aae-45cf-8797-834ea3597e7d" providerId="ADAL" clId="{80459CA9-C8E0-2F41-B223-B25C86B3D494}" dt="2020-07-30T08:24:26.186" v="607" actId="27636"/>
          <ac:spMkLst>
            <pc:docMk/>
            <pc:sldMk cId="1967535631" sldId="319"/>
            <ac:spMk id="3" creationId="{00000000-0000-0000-0000-000000000000}"/>
          </ac:spMkLst>
        </pc:spChg>
        <pc:spChg chg="del mod">
          <ac:chgData name="Clément Corvisy" userId="0560ad04-9aae-45cf-8797-834ea3597e7d" providerId="ADAL" clId="{80459CA9-C8E0-2F41-B223-B25C86B3D494}" dt="2020-07-30T08:24:10.209" v="593" actId="478"/>
          <ac:spMkLst>
            <pc:docMk/>
            <pc:sldMk cId="1967535631" sldId="319"/>
            <ac:spMk id="6" creationId="{29C768D2-1742-44E6-983B-8405BB46C91E}"/>
          </ac:spMkLst>
        </pc:spChg>
        <pc:picChg chg="add mod">
          <ac:chgData name="Clément Corvisy" userId="0560ad04-9aae-45cf-8797-834ea3597e7d" providerId="ADAL" clId="{80459CA9-C8E0-2F41-B223-B25C86B3D494}" dt="2020-07-30T08:24:37.565" v="609" actId="1076"/>
          <ac:picMkLst>
            <pc:docMk/>
            <pc:sldMk cId="1967535631" sldId="319"/>
            <ac:picMk id="7" creationId="{85478E4B-C243-CE49-BECC-E30204E4272B}"/>
          </ac:picMkLst>
        </pc:picChg>
      </pc:sldChg>
      <pc:sldChg chg="delSp modSp mod">
        <pc:chgData name="Clément Corvisy" userId="0560ad04-9aae-45cf-8797-834ea3597e7d" providerId="ADAL" clId="{80459CA9-C8E0-2F41-B223-B25C86B3D494}" dt="2020-07-30T08:34:51.304" v="681" actId="14100"/>
        <pc:sldMkLst>
          <pc:docMk/>
          <pc:sldMk cId="1967535631" sldId="320"/>
        </pc:sldMkLst>
        <pc:spChg chg="mod">
          <ac:chgData name="Clément Corvisy" userId="0560ad04-9aae-45cf-8797-834ea3597e7d" providerId="ADAL" clId="{80459CA9-C8E0-2F41-B223-B25C86B3D494}" dt="2020-07-30T08:34:51.304" v="681" actId="14100"/>
          <ac:spMkLst>
            <pc:docMk/>
            <pc:sldMk cId="1967535631" sldId="320"/>
            <ac:spMk id="2" creationId="{00000000-0000-0000-0000-000000000000}"/>
          </ac:spMkLst>
        </pc:spChg>
        <pc:spChg chg="mod">
          <ac:chgData name="Clément Corvisy" userId="0560ad04-9aae-45cf-8797-834ea3597e7d" providerId="ADAL" clId="{80459CA9-C8E0-2F41-B223-B25C86B3D494}" dt="2020-07-30T08:34:31.297" v="653" actId="403"/>
          <ac:spMkLst>
            <pc:docMk/>
            <pc:sldMk cId="1967535631" sldId="320"/>
            <ac:spMk id="3" creationId="{00000000-0000-0000-0000-000000000000}"/>
          </ac:spMkLst>
        </pc:spChg>
        <pc:spChg chg="del">
          <ac:chgData name="Clément Corvisy" userId="0560ad04-9aae-45cf-8797-834ea3597e7d" providerId="ADAL" clId="{80459CA9-C8E0-2F41-B223-B25C86B3D494}" dt="2020-07-30T08:34:20.115" v="649" actId="478"/>
          <ac:spMkLst>
            <pc:docMk/>
            <pc:sldMk cId="1967535631" sldId="320"/>
            <ac:spMk id="4" creationId="{14D14F94-AFE1-46D7-94E4-475A1FAEE1B9}"/>
          </ac:spMkLst>
        </pc:spChg>
      </pc:sldChg>
      <pc:sldChg chg="modSp mod">
        <pc:chgData name="Clément Corvisy" userId="0560ad04-9aae-45cf-8797-834ea3597e7d" providerId="ADAL" clId="{80459CA9-C8E0-2F41-B223-B25C86B3D494}" dt="2020-07-30T08:35:40.611" v="713" actId="20577"/>
        <pc:sldMkLst>
          <pc:docMk/>
          <pc:sldMk cId="1967535631" sldId="321"/>
        </pc:sldMkLst>
        <pc:spChg chg="mod">
          <ac:chgData name="Clément Corvisy" userId="0560ad04-9aae-45cf-8797-834ea3597e7d" providerId="ADAL" clId="{80459CA9-C8E0-2F41-B223-B25C86B3D494}" dt="2020-07-30T08:35:40.611" v="713" actId="20577"/>
          <ac:spMkLst>
            <pc:docMk/>
            <pc:sldMk cId="1967535631" sldId="321"/>
            <ac:spMk id="2" creationId="{00000000-0000-0000-0000-000000000000}"/>
          </ac:spMkLst>
        </pc:spChg>
        <pc:spChg chg="mod">
          <ac:chgData name="Clément Corvisy" userId="0560ad04-9aae-45cf-8797-834ea3597e7d" providerId="ADAL" clId="{80459CA9-C8E0-2F41-B223-B25C86B3D494}" dt="2020-07-30T08:35:31.965" v="686" actId="403"/>
          <ac:spMkLst>
            <pc:docMk/>
            <pc:sldMk cId="1967535631" sldId="321"/>
            <ac:spMk id="3" creationId="{00000000-0000-0000-0000-000000000000}"/>
          </ac:spMkLst>
        </pc:spChg>
      </pc:sldChg>
      <pc:sldChg chg="modSp mod">
        <pc:chgData name="Clément Corvisy" userId="0560ad04-9aae-45cf-8797-834ea3597e7d" providerId="ADAL" clId="{80459CA9-C8E0-2F41-B223-B25C86B3D494}" dt="2020-07-30T08:36:58.935" v="725" actId="20577"/>
        <pc:sldMkLst>
          <pc:docMk/>
          <pc:sldMk cId="1967535631" sldId="322"/>
        </pc:sldMkLst>
        <pc:spChg chg="mod">
          <ac:chgData name="Clément Corvisy" userId="0560ad04-9aae-45cf-8797-834ea3597e7d" providerId="ADAL" clId="{80459CA9-C8E0-2F41-B223-B25C86B3D494}" dt="2020-07-30T08:36:08.306" v="714"/>
          <ac:spMkLst>
            <pc:docMk/>
            <pc:sldMk cId="1967535631" sldId="322"/>
            <ac:spMk id="2" creationId="{00000000-0000-0000-0000-000000000000}"/>
          </ac:spMkLst>
        </pc:spChg>
        <pc:spChg chg="mod">
          <ac:chgData name="Clément Corvisy" userId="0560ad04-9aae-45cf-8797-834ea3597e7d" providerId="ADAL" clId="{80459CA9-C8E0-2F41-B223-B25C86B3D494}" dt="2020-07-30T08:36:58.935" v="725" actId="20577"/>
          <ac:spMkLst>
            <pc:docMk/>
            <pc:sldMk cId="1967535631" sldId="322"/>
            <ac:spMk id="3" creationId="{00000000-0000-0000-0000-000000000000}"/>
          </ac:spMkLst>
        </pc:spChg>
      </pc:sldChg>
      <pc:sldChg chg="addSp modSp mod">
        <pc:chgData name="Clément Corvisy" userId="0560ad04-9aae-45cf-8797-834ea3597e7d" providerId="ADAL" clId="{80459CA9-C8E0-2F41-B223-B25C86B3D494}" dt="2020-07-30T08:39:17.052" v="773" actId="1076"/>
        <pc:sldMkLst>
          <pc:docMk/>
          <pc:sldMk cId="1967535631" sldId="323"/>
        </pc:sldMkLst>
        <pc:spChg chg="mod">
          <ac:chgData name="Clément Corvisy" userId="0560ad04-9aae-45cf-8797-834ea3597e7d" providerId="ADAL" clId="{80459CA9-C8E0-2F41-B223-B25C86B3D494}" dt="2020-07-30T08:37:20.830" v="730" actId="20577"/>
          <ac:spMkLst>
            <pc:docMk/>
            <pc:sldMk cId="1967535631" sldId="323"/>
            <ac:spMk id="2" creationId="{00000000-0000-0000-0000-000000000000}"/>
          </ac:spMkLst>
        </pc:spChg>
        <pc:spChg chg="mod">
          <ac:chgData name="Clément Corvisy" userId="0560ad04-9aae-45cf-8797-834ea3597e7d" providerId="ADAL" clId="{80459CA9-C8E0-2F41-B223-B25C86B3D494}" dt="2020-07-30T08:38:46.676" v="767" actId="27636"/>
          <ac:spMkLst>
            <pc:docMk/>
            <pc:sldMk cId="1967535631" sldId="323"/>
            <ac:spMk id="3" creationId="{00000000-0000-0000-0000-000000000000}"/>
          </ac:spMkLst>
        </pc:spChg>
        <pc:picChg chg="add mod">
          <ac:chgData name="Clément Corvisy" userId="0560ad04-9aae-45cf-8797-834ea3597e7d" providerId="ADAL" clId="{80459CA9-C8E0-2F41-B223-B25C86B3D494}" dt="2020-07-30T08:38:58.253" v="769" actId="1076"/>
          <ac:picMkLst>
            <pc:docMk/>
            <pc:sldMk cId="1967535631" sldId="323"/>
            <ac:picMk id="6" creationId="{997CAA35-EF39-9B4C-BB2E-9EFE34B35E71}"/>
          </ac:picMkLst>
        </pc:picChg>
        <pc:picChg chg="add mod">
          <ac:chgData name="Clément Corvisy" userId="0560ad04-9aae-45cf-8797-834ea3597e7d" providerId="ADAL" clId="{80459CA9-C8E0-2F41-B223-B25C86B3D494}" dt="2020-07-30T08:39:06.533" v="771" actId="1076"/>
          <ac:picMkLst>
            <pc:docMk/>
            <pc:sldMk cId="1967535631" sldId="323"/>
            <ac:picMk id="7" creationId="{BB411612-910D-C24C-A4A8-B8A8D554726F}"/>
          </ac:picMkLst>
        </pc:picChg>
        <pc:picChg chg="add mod">
          <ac:chgData name="Clément Corvisy" userId="0560ad04-9aae-45cf-8797-834ea3597e7d" providerId="ADAL" clId="{80459CA9-C8E0-2F41-B223-B25C86B3D494}" dt="2020-07-30T08:39:17.052" v="773" actId="1076"/>
          <ac:picMkLst>
            <pc:docMk/>
            <pc:sldMk cId="1967535631" sldId="323"/>
            <ac:picMk id="8" creationId="{BE5DF632-D4B7-B845-972F-9BD394259009}"/>
          </ac:picMkLst>
        </pc:picChg>
      </pc:sldChg>
      <pc:sldChg chg="del">
        <pc:chgData name="Clément Corvisy" userId="0560ad04-9aae-45cf-8797-834ea3597e7d" providerId="ADAL" clId="{80459CA9-C8E0-2F41-B223-B25C86B3D494}" dt="2020-07-30T08:39:32.825" v="774" actId="2696"/>
        <pc:sldMkLst>
          <pc:docMk/>
          <pc:sldMk cId="1967535631" sldId="324"/>
        </pc:sldMkLst>
      </pc:sldChg>
      <pc:sldChg chg="del">
        <pc:chgData name="Clément Corvisy" userId="0560ad04-9aae-45cf-8797-834ea3597e7d" providerId="ADAL" clId="{80459CA9-C8E0-2F41-B223-B25C86B3D494}" dt="2020-07-30T08:39:32.840" v="775" actId="2696"/>
        <pc:sldMkLst>
          <pc:docMk/>
          <pc:sldMk cId="1967535631" sldId="325"/>
        </pc:sldMkLst>
      </pc:sldChg>
      <pc:sldChg chg="del">
        <pc:chgData name="Clément Corvisy" userId="0560ad04-9aae-45cf-8797-834ea3597e7d" providerId="ADAL" clId="{80459CA9-C8E0-2F41-B223-B25C86B3D494}" dt="2020-07-30T08:39:32.859" v="776" actId="2696"/>
        <pc:sldMkLst>
          <pc:docMk/>
          <pc:sldMk cId="1967535631" sldId="326"/>
        </pc:sldMkLst>
      </pc:sldChg>
      <pc:sldChg chg="del">
        <pc:chgData name="Clément Corvisy" userId="0560ad04-9aae-45cf-8797-834ea3597e7d" providerId="ADAL" clId="{80459CA9-C8E0-2F41-B223-B25C86B3D494}" dt="2020-07-30T08:39:32.877" v="777" actId="2696"/>
        <pc:sldMkLst>
          <pc:docMk/>
          <pc:sldMk cId="1967535631" sldId="327"/>
        </pc:sldMkLst>
      </pc:sldChg>
      <pc:sldChg chg="del">
        <pc:chgData name="Clément Corvisy" userId="0560ad04-9aae-45cf-8797-834ea3597e7d" providerId="ADAL" clId="{80459CA9-C8E0-2F41-B223-B25C86B3D494}" dt="2020-07-30T08:39:32.897" v="778" actId="2696"/>
        <pc:sldMkLst>
          <pc:docMk/>
          <pc:sldMk cId="1967535631" sldId="328"/>
        </pc:sldMkLst>
      </pc:sldChg>
      <pc:sldChg chg="del">
        <pc:chgData name="Clément Corvisy" userId="0560ad04-9aae-45cf-8797-834ea3597e7d" providerId="ADAL" clId="{80459CA9-C8E0-2F41-B223-B25C86B3D494}" dt="2020-07-30T08:39:32.919" v="780" actId="2696"/>
        <pc:sldMkLst>
          <pc:docMk/>
          <pc:sldMk cId="1967535631" sldId="329"/>
        </pc:sldMkLst>
      </pc:sldChg>
      <pc:sldChg chg="addSp modSp mod">
        <pc:chgData name="Clément Corvisy" userId="0560ad04-9aae-45cf-8797-834ea3597e7d" providerId="ADAL" clId="{80459CA9-C8E0-2F41-B223-B25C86B3D494}" dt="2020-07-30T08:03:07.198" v="199" actId="1076"/>
        <pc:sldMkLst>
          <pc:docMk/>
          <pc:sldMk cId="3192061249" sldId="335"/>
        </pc:sldMkLst>
        <pc:spChg chg="mod">
          <ac:chgData name="Clément Corvisy" userId="0560ad04-9aae-45cf-8797-834ea3597e7d" providerId="ADAL" clId="{80459CA9-C8E0-2F41-B223-B25C86B3D494}" dt="2020-07-30T08:01:58.019" v="183" actId="20577"/>
          <ac:spMkLst>
            <pc:docMk/>
            <pc:sldMk cId="3192061249" sldId="335"/>
            <ac:spMk id="2" creationId="{00000000-0000-0000-0000-000000000000}"/>
          </ac:spMkLst>
        </pc:spChg>
        <pc:spChg chg="mod">
          <ac:chgData name="Clément Corvisy" userId="0560ad04-9aae-45cf-8797-834ea3597e7d" providerId="ADAL" clId="{80459CA9-C8E0-2F41-B223-B25C86B3D494}" dt="2020-07-30T08:02:57.759" v="197" actId="20577"/>
          <ac:spMkLst>
            <pc:docMk/>
            <pc:sldMk cId="3192061249" sldId="335"/>
            <ac:spMk id="3" creationId="{00000000-0000-0000-0000-000000000000}"/>
          </ac:spMkLst>
        </pc:spChg>
        <pc:picChg chg="add mod">
          <ac:chgData name="Clément Corvisy" userId="0560ad04-9aae-45cf-8797-834ea3597e7d" providerId="ADAL" clId="{80459CA9-C8E0-2F41-B223-B25C86B3D494}" dt="2020-07-30T08:02:45.171" v="191" actId="1076"/>
          <ac:picMkLst>
            <pc:docMk/>
            <pc:sldMk cId="3192061249" sldId="335"/>
            <ac:picMk id="6" creationId="{37F95D4B-1EBF-CC44-BE7E-ABBC8F029AAD}"/>
          </ac:picMkLst>
        </pc:picChg>
        <pc:picChg chg="add mod">
          <ac:chgData name="Clément Corvisy" userId="0560ad04-9aae-45cf-8797-834ea3597e7d" providerId="ADAL" clId="{80459CA9-C8E0-2F41-B223-B25C86B3D494}" dt="2020-07-30T08:03:07.198" v="199" actId="1076"/>
          <ac:picMkLst>
            <pc:docMk/>
            <pc:sldMk cId="3192061249" sldId="335"/>
            <ac:picMk id="7" creationId="{F37DC1F6-BE46-C240-9DEA-B6BD80C7DA6F}"/>
          </ac:picMkLst>
        </pc:picChg>
      </pc:sldChg>
      <pc:sldChg chg="del">
        <pc:chgData name="Clément Corvisy" userId="0560ad04-9aae-45cf-8797-834ea3597e7d" providerId="ADAL" clId="{80459CA9-C8E0-2F41-B223-B25C86B3D494}" dt="2020-07-30T08:39:32.908" v="779" actId="2696"/>
        <pc:sldMkLst>
          <pc:docMk/>
          <pc:sldMk cId="568939557" sldId="336"/>
        </pc:sldMkLst>
      </pc:sldChg>
      <pc:sldChg chg="del">
        <pc:chgData name="Clément Corvisy" userId="0560ad04-9aae-45cf-8797-834ea3597e7d" providerId="ADAL" clId="{80459CA9-C8E0-2F41-B223-B25C86B3D494}" dt="2020-07-30T08:39:32.933" v="781" actId="2696"/>
        <pc:sldMkLst>
          <pc:docMk/>
          <pc:sldMk cId="2368932968" sldId="337"/>
        </pc:sldMkLst>
      </pc:sldChg>
      <pc:sldChg chg="addSp modSp mod">
        <pc:chgData name="Clément Corvisy" userId="0560ad04-9aae-45cf-8797-834ea3597e7d" providerId="ADAL" clId="{80459CA9-C8E0-2F41-B223-B25C86B3D494}" dt="2020-07-30T08:01:50.540" v="164" actId="20577"/>
        <pc:sldMkLst>
          <pc:docMk/>
          <pc:sldMk cId="1283898286" sldId="338"/>
        </pc:sldMkLst>
        <pc:spChg chg="mod">
          <ac:chgData name="Clément Corvisy" userId="0560ad04-9aae-45cf-8797-834ea3597e7d" providerId="ADAL" clId="{80459CA9-C8E0-2F41-B223-B25C86B3D494}" dt="2020-07-30T08:01:50.540" v="164" actId="20577"/>
          <ac:spMkLst>
            <pc:docMk/>
            <pc:sldMk cId="1283898286" sldId="338"/>
            <ac:spMk id="2" creationId="{00000000-0000-0000-0000-000000000000}"/>
          </ac:spMkLst>
        </pc:spChg>
        <pc:spChg chg="mod">
          <ac:chgData name="Clément Corvisy" userId="0560ad04-9aae-45cf-8797-834ea3597e7d" providerId="ADAL" clId="{80459CA9-C8E0-2F41-B223-B25C86B3D494}" dt="2020-07-30T08:01:24.836" v="140" actId="403"/>
          <ac:spMkLst>
            <pc:docMk/>
            <pc:sldMk cId="1283898286" sldId="338"/>
            <ac:spMk id="3" creationId="{00000000-0000-0000-0000-000000000000}"/>
          </ac:spMkLst>
        </pc:spChg>
        <pc:picChg chg="add mod">
          <ac:chgData name="Clément Corvisy" userId="0560ad04-9aae-45cf-8797-834ea3597e7d" providerId="ADAL" clId="{80459CA9-C8E0-2F41-B223-B25C86B3D494}" dt="2020-07-30T08:01:29.256" v="141" actId="1076"/>
          <ac:picMkLst>
            <pc:docMk/>
            <pc:sldMk cId="1283898286" sldId="338"/>
            <ac:picMk id="6" creationId="{11076F4E-8035-C04A-A479-C3924F38D32F}"/>
          </ac:picMkLst>
        </pc:picChg>
        <pc:picChg chg="add mod">
          <ac:chgData name="Clément Corvisy" userId="0560ad04-9aae-45cf-8797-834ea3597e7d" providerId="ADAL" clId="{80459CA9-C8E0-2F41-B223-B25C86B3D494}" dt="2020-07-30T08:01:31.628" v="142" actId="1076"/>
          <ac:picMkLst>
            <pc:docMk/>
            <pc:sldMk cId="1283898286" sldId="338"/>
            <ac:picMk id="7" creationId="{0AA3FA0B-F308-844E-8C47-A23129ACC6CF}"/>
          </ac:picMkLst>
        </pc:picChg>
      </pc:sldChg>
      <pc:sldChg chg="addSp delSp modSp add mod">
        <pc:chgData name="Clément Corvisy" userId="0560ad04-9aae-45cf-8797-834ea3597e7d" providerId="ADAL" clId="{80459CA9-C8E0-2F41-B223-B25C86B3D494}" dt="2020-07-30T08:04:12.582" v="210" actId="1076"/>
        <pc:sldMkLst>
          <pc:docMk/>
          <pc:sldMk cId="4117066769" sldId="339"/>
        </pc:sldMkLst>
        <pc:spChg chg="mod">
          <ac:chgData name="Clément Corvisy" userId="0560ad04-9aae-45cf-8797-834ea3597e7d" providerId="ADAL" clId="{80459CA9-C8E0-2F41-B223-B25C86B3D494}" dt="2020-07-30T08:03:48.540" v="206" actId="20577"/>
          <ac:spMkLst>
            <pc:docMk/>
            <pc:sldMk cId="4117066769" sldId="339"/>
            <ac:spMk id="3" creationId="{00000000-0000-0000-0000-000000000000}"/>
          </ac:spMkLst>
        </pc:spChg>
        <pc:picChg chg="del">
          <ac:chgData name="Clément Corvisy" userId="0560ad04-9aae-45cf-8797-834ea3597e7d" providerId="ADAL" clId="{80459CA9-C8E0-2F41-B223-B25C86B3D494}" dt="2020-07-30T08:03:38.516" v="202" actId="478"/>
          <ac:picMkLst>
            <pc:docMk/>
            <pc:sldMk cId="4117066769" sldId="339"/>
            <ac:picMk id="6" creationId="{37F95D4B-1EBF-CC44-BE7E-ABBC8F029AAD}"/>
          </ac:picMkLst>
        </pc:picChg>
        <pc:picChg chg="del">
          <ac:chgData name="Clément Corvisy" userId="0560ad04-9aae-45cf-8797-834ea3597e7d" providerId="ADAL" clId="{80459CA9-C8E0-2F41-B223-B25C86B3D494}" dt="2020-07-30T08:03:37.554" v="201" actId="478"/>
          <ac:picMkLst>
            <pc:docMk/>
            <pc:sldMk cId="4117066769" sldId="339"/>
            <ac:picMk id="7" creationId="{F37DC1F6-BE46-C240-9DEA-B6BD80C7DA6F}"/>
          </ac:picMkLst>
        </pc:picChg>
        <pc:picChg chg="add mod">
          <ac:chgData name="Clément Corvisy" userId="0560ad04-9aae-45cf-8797-834ea3597e7d" providerId="ADAL" clId="{80459CA9-C8E0-2F41-B223-B25C86B3D494}" dt="2020-07-30T08:04:12.582" v="210" actId="1076"/>
          <ac:picMkLst>
            <pc:docMk/>
            <pc:sldMk cId="4117066769" sldId="339"/>
            <ac:picMk id="8" creationId="{4D09C126-B9B7-BE48-9904-F87B0D3A1361}"/>
          </ac:picMkLst>
        </pc:picChg>
      </pc:sldChg>
      <pc:sldChg chg="delSp modSp add mod">
        <pc:chgData name="Clément Corvisy" userId="0560ad04-9aae-45cf-8797-834ea3597e7d" providerId="ADAL" clId="{80459CA9-C8E0-2F41-B223-B25C86B3D494}" dt="2020-07-30T08:04:56.252" v="226" actId="27636"/>
        <pc:sldMkLst>
          <pc:docMk/>
          <pc:sldMk cId="2824665390" sldId="340"/>
        </pc:sldMkLst>
        <pc:spChg chg="mod">
          <ac:chgData name="Clément Corvisy" userId="0560ad04-9aae-45cf-8797-834ea3597e7d" providerId="ADAL" clId="{80459CA9-C8E0-2F41-B223-B25C86B3D494}" dt="2020-07-30T08:04:56.252" v="226" actId="27636"/>
          <ac:spMkLst>
            <pc:docMk/>
            <pc:sldMk cId="2824665390" sldId="340"/>
            <ac:spMk id="3" creationId="{00000000-0000-0000-0000-000000000000}"/>
          </ac:spMkLst>
        </pc:spChg>
        <pc:picChg chg="del">
          <ac:chgData name="Clément Corvisy" userId="0560ad04-9aae-45cf-8797-834ea3597e7d" providerId="ADAL" clId="{80459CA9-C8E0-2F41-B223-B25C86B3D494}" dt="2020-07-30T08:04:43.204" v="212" actId="478"/>
          <ac:picMkLst>
            <pc:docMk/>
            <pc:sldMk cId="2824665390" sldId="340"/>
            <ac:picMk id="8" creationId="{4D09C126-B9B7-BE48-9904-F87B0D3A1361}"/>
          </ac:picMkLst>
        </pc:picChg>
      </pc:sldChg>
      <pc:sldChg chg="modSp add mod">
        <pc:chgData name="Clément Corvisy" userId="0560ad04-9aae-45cf-8797-834ea3597e7d" providerId="ADAL" clId="{80459CA9-C8E0-2F41-B223-B25C86B3D494}" dt="2020-07-30T08:05:38.740" v="232" actId="403"/>
        <pc:sldMkLst>
          <pc:docMk/>
          <pc:sldMk cId="3622480782" sldId="341"/>
        </pc:sldMkLst>
        <pc:spChg chg="mod">
          <ac:chgData name="Clément Corvisy" userId="0560ad04-9aae-45cf-8797-834ea3597e7d" providerId="ADAL" clId="{80459CA9-C8E0-2F41-B223-B25C86B3D494}" dt="2020-07-30T08:05:38.740" v="232" actId="403"/>
          <ac:spMkLst>
            <pc:docMk/>
            <pc:sldMk cId="3622480782" sldId="341"/>
            <ac:spMk id="3" creationId="{00000000-0000-0000-0000-000000000000}"/>
          </ac:spMkLst>
        </pc:spChg>
      </pc:sldChg>
      <pc:sldChg chg="addSp modSp add mod">
        <pc:chgData name="Clément Corvisy" userId="0560ad04-9aae-45cf-8797-834ea3597e7d" providerId="ADAL" clId="{80459CA9-C8E0-2F41-B223-B25C86B3D494}" dt="2020-07-30T08:08:21.485" v="275" actId="403"/>
        <pc:sldMkLst>
          <pc:docMk/>
          <pc:sldMk cId="3332829266" sldId="342"/>
        </pc:sldMkLst>
        <pc:spChg chg="mod">
          <ac:chgData name="Clément Corvisy" userId="0560ad04-9aae-45cf-8797-834ea3597e7d" providerId="ADAL" clId="{80459CA9-C8E0-2F41-B223-B25C86B3D494}" dt="2020-07-30T08:08:21.485" v="275" actId="403"/>
          <ac:spMkLst>
            <pc:docMk/>
            <pc:sldMk cId="3332829266" sldId="342"/>
            <ac:spMk id="3" creationId="{00000000-0000-0000-0000-000000000000}"/>
          </ac:spMkLst>
        </pc:spChg>
        <pc:picChg chg="add mod">
          <ac:chgData name="Clément Corvisy" userId="0560ad04-9aae-45cf-8797-834ea3597e7d" providerId="ADAL" clId="{80459CA9-C8E0-2F41-B223-B25C86B3D494}" dt="2020-07-30T08:08:07.770" v="270" actId="1076"/>
          <ac:picMkLst>
            <pc:docMk/>
            <pc:sldMk cId="3332829266" sldId="342"/>
            <ac:picMk id="6" creationId="{7C4AE953-70C2-4D43-BB8C-92EB1E0A117B}"/>
          </ac:picMkLst>
        </pc:picChg>
      </pc:sldChg>
      <pc:sldChg chg="delSp modSp add mod">
        <pc:chgData name="Clément Corvisy" userId="0560ad04-9aae-45cf-8797-834ea3597e7d" providerId="ADAL" clId="{80459CA9-C8E0-2F41-B223-B25C86B3D494}" dt="2020-07-30T08:25:57.355" v="648" actId="20577"/>
        <pc:sldMkLst>
          <pc:docMk/>
          <pc:sldMk cId="3514932901" sldId="343"/>
        </pc:sldMkLst>
        <pc:spChg chg="mod">
          <ac:chgData name="Clément Corvisy" userId="0560ad04-9aae-45cf-8797-834ea3597e7d" providerId="ADAL" clId="{80459CA9-C8E0-2F41-B223-B25C86B3D494}" dt="2020-07-30T08:25:57.355" v="648" actId="20577"/>
          <ac:spMkLst>
            <pc:docMk/>
            <pc:sldMk cId="3514932901" sldId="343"/>
            <ac:spMk id="3" creationId="{00000000-0000-0000-0000-000000000000}"/>
          </ac:spMkLst>
        </pc:spChg>
        <pc:picChg chg="del">
          <ac:chgData name="Clément Corvisy" userId="0560ad04-9aae-45cf-8797-834ea3597e7d" providerId="ADAL" clId="{80459CA9-C8E0-2F41-B223-B25C86B3D494}" dt="2020-07-30T08:25:22.151" v="629" actId="478"/>
          <ac:picMkLst>
            <pc:docMk/>
            <pc:sldMk cId="3514932901" sldId="343"/>
            <ac:picMk id="7" creationId="{85478E4B-C243-CE49-BECC-E30204E427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25949-E3F6-4055-B9F4-F42859006D91}" type="datetimeFigureOut">
              <a:rPr lang="fr-FR" smtClean="0"/>
              <a:pPr/>
              <a:t>30/07/2020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D40C7-59C8-49F7-8D30-3D3A4CA13521}" type="slidenum">
              <a:rPr lang="fr-FR" smtClean="0"/>
              <a:pPr/>
              <a:t>‹N°›</a:t>
            </a:fld>
            <a:endParaRPr lang="fr-FR"/>
          </a:p>
        </p:txBody>
      </p:sp>
    </p:spTree>
    <p:extLst>
      <p:ext uri="{BB962C8B-B14F-4D97-AF65-F5344CB8AC3E}">
        <p14:creationId xmlns:p14="http://schemas.microsoft.com/office/powerpoint/2010/main" val="386694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4AAD347D-5ACD-4C99-B74B-A9C85AD731AF}"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nchorCtr="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3"/>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pPr/>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9796027F-7875-4030-9381-8BD8C4F21935}" type="datetimeFigureOut">
              <a:rPr lang="en-US" dirty="0"/>
              <a:pPr/>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9796027F-7875-4030-9381-8BD8C4F21935}" type="datetimeFigureOut">
              <a:rPr lang="en-US" dirty="0"/>
              <a:pPr/>
              <a:t>7/30/20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7" name="Date Placeholder 2"/>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pPr/>
              <a:t>7/30/20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7/30/20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‹N°›</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463970" y="73540"/>
            <a:ext cx="9980323" cy="3329581"/>
          </a:xfrm>
        </p:spPr>
        <p:txBody>
          <a:bodyPr/>
          <a:lstStyle/>
          <a:p>
            <a:r>
              <a:rPr lang="fr-FR" dirty="0"/>
              <a:t>Doodle Jump</a:t>
            </a:r>
          </a:p>
        </p:txBody>
      </p:sp>
      <p:sp>
        <p:nvSpPr>
          <p:cNvPr id="3" name="Sous-titre 2"/>
          <p:cNvSpPr>
            <a:spLocks noGrp="1"/>
          </p:cNvSpPr>
          <p:nvPr>
            <p:ph type="subTitle" idx="1"/>
          </p:nvPr>
        </p:nvSpPr>
        <p:spPr>
          <a:xfrm>
            <a:off x="463971" y="3403120"/>
            <a:ext cx="8825658" cy="861420"/>
          </a:xfrm>
        </p:spPr>
        <p:txBody>
          <a:bodyPr/>
          <a:lstStyle/>
          <a:p>
            <a:r>
              <a:rPr lang="fr-FR"/>
              <a:t>GOTO GAMES 2020</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34430">
            <a:off x="1175689" y="5006308"/>
            <a:ext cx="1459957" cy="145995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488" y="5417046"/>
            <a:ext cx="878236" cy="878236"/>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53" y="5893797"/>
            <a:ext cx="878236" cy="87823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3423" y="5713580"/>
            <a:ext cx="878236" cy="878236"/>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390" y="6008433"/>
            <a:ext cx="878236" cy="878236"/>
          </a:xfrm>
          <a:prstGeom prst="rect">
            <a:avLst/>
          </a:prstGeom>
        </p:spPr>
      </p:pic>
      <p:pic>
        <p:nvPicPr>
          <p:cNvPr id="15" name="Imag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78" y="5736286"/>
            <a:ext cx="1109640" cy="1109640"/>
          </a:xfrm>
          <a:prstGeom prst="rect">
            <a:avLst/>
          </a:prstGeom>
        </p:spPr>
      </p:pic>
      <p:pic>
        <p:nvPicPr>
          <p:cNvPr id="16" name="Imag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8537">
            <a:off x="2421095" y="5341801"/>
            <a:ext cx="574353" cy="886444"/>
          </a:xfrm>
          <a:prstGeom prst="rect">
            <a:avLst/>
          </a:prstGeom>
        </p:spPr>
      </p:pic>
      <p:pic>
        <p:nvPicPr>
          <p:cNvPr id="23" name="Imag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36424" y="3770797"/>
            <a:ext cx="1444897" cy="1444897"/>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101" y="6071105"/>
            <a:ext cx="7134746" cy="3818204"/>
          </a:xfrm>
          <a:prstGeom prst="rect">
            <a:avLst/>
          </a:prstGeom>
        </p:spPr>
      </p:pic>
      <p:pic>
        <p:nvPicPr>
          <p:cNvPr id="28" name="Imag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64396" y="3955623"/>
            <a:ext cx="1067334" cy="1067334"/>
          </a:xfrm>
          <a:prstGeom prst="rect">
            <a:avLst/>
          </a:prstGeom>
        </p:spPr>
      </p:pic>
      <p:pic>
        <p:nvPicPr>
          <p:cNvPr id="29" name="Imag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66517" y="4498010"/>
            <a:ext cx="1067334" cy="1067334"/>
          </a:xfrm>
          <a:prstGeom prst="rect">
            <a:avLst/>
          </a:prstGeom>
        </p:spPr>
      </p:pic>
      <p:pic>
        <p:nvPicPr>
          <p:cNvPr id="34" name="Imag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54036" y="3955623"/>
            <a:ext cx="1067334" cy="1067334"/>
          </a:xfrm>
          <a:prstGeom prst="rect">
            <a:avLst/>
          </a:prstGeom>
        </p:spPr>
      </p:pic>
      <p:pic>
        <p:nvPicPr>
          <p:cNvPr id="36" name="Image 3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43791" y="4212946"/>
            <a:ext cx="1067334" cy="1067334"/>
          </a:xfrm>
          <a:prstGeom prst="rect">
            <a:avLst/>
          </a:prstGeom>
        </p:spPr>
      </p:pic>
      <p:pic>
        <p:nvPicPr>
          <p:cNvPr id="39" name="Image 3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96768" y="4212946"/>
            <a:ext cx="1067334" cy="1067334"/>
          </a:xfrm>
          <a:prstGeom prst="rect">
            <a:avLst/>
          </a:prstGeom>
        </p:spPr>
      </p:pic>
      <p:pic>
        <p:nvPicPr>
          <p:cNvPr id="41" name="Imag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74961" y="6114525"/>
            <a:ext cx="1040865" cy="743475"/>
          </a:xfrm>
          <a:prstGeom prst="rect">
            <a:avLst/>
          </a:prstGeom>
        </p:spPr>
      </p:pic>
      <p:pic>
        <p:nvPicPr>
          <p:cNvPr id="44" name="Image 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11098336" y="5949181"/>
            <a:ext cx="839994" cy="822852"/>
          </a:xfrm>
          <a:prstGeom prst="rect">
            <a:avLst/>
          </a:prstGeom>
        </p:spPr>
      </p:pic>
      <p:pic>
        <p:nvPicPr>
          <p:cNvPr id="45" name="Image 4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11598063" y="5949181"/>
            <a:ext cx="839994" cy="822852"/>
          </a:xfrm>
          <a:prstGeom prst="rect">
            <a:avLst/>
          </a:prstGeom>
        </p:spPr>
      </p:pic>
      <p:pic>
        <p:nvPicPr>
          <p:cNvPr id="64" name="Imag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79484" y="5295256"/>
            <a:ext cx="1444897" cy="1444897"/>
          </a:xfrm>
          <a:prstGeom prst="rect">
            <a:avLst/>
          </a:prstGeom>
        </p:spPr>
      </p:pic>
      <p:pic>
        <p:nvPicPr>
          <p:cNvPr id="65" name="Imag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11110" y="5513306"/>
            <a:ext cx="1209914" cy="1209914"/>
          </a:xfrm>
          <a:prstGeom prst="rect">
            <a:avLst/>
          </a:prstGeom>
        </p:spPr>
      </p:pic>
      <p:pic>
        <p:nvPicPr>
          <p:cNvPr id="66" name="Imag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41355" y="5070529"/>
            <a:ext cx="1444897" cy="1444897"/>
          </a:xfrm>
          <a:prstGeom prst="rect">
            <a:avLst/>
          </a:prstGeom>
        </p:spPr>
      </p:pic>
      <p:pic>
        <p:nvPicPr>
          <p:cNvPr id="67" name="Imag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278155" y="5597892"/>
            <a:ext cx="1444897" cy="1444897"/>
          </a:xfrm>
          <a:prstGeom prst="rect">
            <a:avLst/>
          </a:prstGeom>
        </p:spPr>
      </p:pic>
      <p:pic>
        <p:nvPicPr>
          <p:cNvPr id="68" name="Imag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flipH="1">
            <a:off x="8113055" y="5846062"/>
            <a:ext cx="1444897" cy="1444897"/>
          </a:xfrm>
          <a:prstGeom prst="rect">
            <a:avLst/>
          </a:prstGeom>
        </p:spPr>
      </p:pic>
      <p:pic>
        <p:nvPicPr>
          <p:cNvPr id="69" name="Image 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04958" y="5844177"/>
            <a:ext cx="1444897" cy="1444897"/>
          </a:xfrm>
          <a:prstGeom prst="rect">
            <a:avLst/>
          </a:prstGeom>
        </p:spPr>
      </p:pic>
      <p:pic>
        <p:nvPicPr>
          <p:cNvPr id="70" name="Image 6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015826" y="0"/>
            <a:ext cx="1348734" cy="1348734"/>
          </a:xfrm>
          <a:prstGeom prst="rect">
            <a:avLst/>
          </a:prstGeom>
        </p:spPr>
      </p:pic>
    </p:spTree>
    <p:extLst>
      <p:ext uri="{BB962C8B-B14F-4D97-AF65-F5344CB8AC3E}">
        <p14:creationId xmlns:p14="http://schemas.microsoft.com/office/powerpoint/2010/main" val="371788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es-NI" dirty="0">
                <a:latin typeface="Century Gothic" pitchFamily="34"/>
              </a:rPr>
              <a:t>Smooth camera</a:t>
            </a:r>
            <a:endParaRPr lang="fr-FR" dirty="0"/>
          </a:p>
        </p:txBody>
      </p:sp>
      <p:sp>
        <p:nvSpPr>
          <p:cNvPr id="3" name="Espace réservé du contenu 2"/>
          <p:cNvSpPr>
            <a:spLocks noGrp="1"/>
          </p:cNvSpPr>
          <p:nvPr>
            <p:ph idx="1"/>
          </p:nvPr>
        </p:nvSpPr>
        <p:spPr>
          <a:xfrm>
            <a:off x="415437" y="1325882"/>
            <a:ext cx="11562573" cy="5358534"/>
          </a:xfrm>
        </p:spPr>
        <p:txBody>
          <a:bodyPr>
            <a:normAutofit fontScale="32500" lnSpcReduction="20000"/>
          </a:bodyPr>
          <a:lstStyle/>
          <a:p>
            <a:pPr>
              <a:lnSpc>
                <a:spcPct val="120000"/>
              </a:lnSpc>
              <a:buSzPct val="45000"/>
              <a:buFont typeface="Wingdings 3" pitchFamily="2" charset="2"/>
              <a:buChar char=""/>
            </a:pPr>
            <a:r>
              <a:rPr lang="es-NI" sz="4300" dirty="0">
                <a:solidFill>
                  <a:srgbClr val="FFFFFF"/>
                </a:solidFill>
                <a:latin typeface="Century Gothic" pitchFamily="34"/>
              </a:rPr>
              <a:t>La caméra est actuellement fixe, il faut lui donner un comportement pour qu'elle suive le Doodle dans ses déplacements</a:t>
            </a:r>
          </a:p>
          <a:p>
            <a:pPr>
              <a:lnSpc>
                <a:spcPct val="120000"/>
              </a:lnSpc>
              <a:buSzPct val="45000"/>
              <a:buFont typeface="Wingdings 3" pitchFamily="2" charset="2"/>
              <a:buChar char=""/>
            </a:pPr>
            <a:endParaRPr lang="es-NI" sz="4300" dirty="0">
              <a:solidFill>
                <a:srgbClr val="FFFFFF"/>
              </a:solidFill>
              <a:latin typeface="Century Gothic" pitchFamily="34"/>
            </a:endParaRPr>
          </a:p>
          <a:p>
            <a:pPr>
              <a:lnSpc>
                <a:spcPct val="120000"/>
              </a:lnSpc>
              <a:buSzPct val="45000"/>
              <a:buFont typeface="Wingdings 3" pitchFamily="2" charset="2"/>
              <a:buChar char=""/>
            </a:pPr>
            <a:r>
              <a:rPr lang="es-NI" sz="4300" dirty="0">
                <a:solidFill>
                  <a:srgbClr val="FFFFFF"/>
                </a:solidFill>
                <a:latin typeface="Century Gothic" pitchFamily="34"/>
              </a:rPr>
              <a:t>Créer un script “SmoothCamera”, l'assigner à la Camera</a:t>
            </a:r>
          </a:p>
          <a:p>
            <a:pPr>
              <a:lnSpc>
                <a:spcPct val="120000"/>
              </a:lnSpc>
              <a:buSzPct val="45000"/>
              <a:buFont typeface="Wingdings 3" pitchFamily="2" charset="2"/>
              <a:buChar char=""/>
            </a:pPr>
            <a:endParaRPr lang="es-NI" sz="4300" dirty="0">
              <a:solidFill>
                <a:srgbClr val="FFFFFF"/>
              </a:solidFill>
              <a:latin typeface="Century Gothic" pitchFamily="34"/>
            </a:endParaRPr>
          </a:p>
          <a:p>
            <a:pPr>
              <a:lnSpc>
                <a:spcPct val="120000"/>
              </a:lnSpc>
              <a:buSzPct val="45000"/>
              <a:buFont typeface="Wingdings 3" pitchFamily="2" charset="2"/>
              <a:buChar char=""/>
            </a:pPr>
            <a:r>
              <a:rPr lang="es-NI" sz="4300" dirty="0">
                <a:solidFill>
                  <a:srgbClr val="FFFFFF"/>
                </a:solidFill>
                <a:latin typeface="Century Gothic" pitchFamily="34"/>
              </a:rPr>
              <a:t>Fournir un transform “Target” au script faire en sorte que si la position de la target est supérieure à celle de la Camera, positionner la camera en Y sur la position de la target (attention à bien garder la position de la camera en Z)</a:t>
            </a:r>
          </a:p>
          <a:p>
            <a:pPr>
              <a:lnSpc>
                <a:spcPct val="120000"/>
              </a:lnSpc>
              <a:buSzPct val="45000"/>
              <a:buFont typeface="Wingdings 3" pitchFamily="2" charset="2"/>
              <a:buChar char=""/>
            </a:pPr>
            <a:endParaRPr lang="es-NI" sz="4300" dirty="0">
              <a:solidFill>
                <a:srgbClr val="FFFFFF"/>
              </a:solidFill>
              <a:latin typeface="Century Gothic" pitchFamily="34"/>
            </a:endParaRPr>
          </a:p>
          <a:p>
            <a:pPr>
              <a:lnSpc>
                <a:spcPct val="120000"/>
              </a:lnSpc>
              <a:buSzPct val="45000"/>
              <a:buFont typeface="Wingdings 3" pitchFamily="2" charset="2"/>
              <a:buChar char=""/>
            </a:pPr>
            <a:r>
              <a:rPr lang="es-NI" sz="4300" dirty="0">
                <a:solidFill>
                  <a:srgbClr val="FFFFFF"/>
                </a:solidFill>
                <a:latin typeface="Century Gothic" pitchFamily="34"/>
              </a:rPr>
              <a:t>Ne pas oublier dans quel Update travailler !</a:t>
            </a:r>
          </a:p>
          <a:p>
            <a:pPr>
              <a:lnSpc>
                <a:spcPct val="120000"/>
              </a:lnSpc>
              <a:buSzPct val="45000"/>
              <a:buFont typeface="Wingdings 3" pitchFamily="2" charset="2"/>
              <a:buChar char=""/>
            </a:pPr>
            <a:endParaRPr lang="es-NI" sz="4300" dirty="0">
              <a:solidFill>
                <a:srgbClr val="FFFFFF"/>
              </a:solidFill>
              <a:latin typeface="Century Gothic" pitchFamily="34"/>
            </a:endParaRPr>
          </a:p>
          <a:p>
            <a:pPr>
              <a:lnSpc>
                <a:spcPct val="120000"/>
              </a:lnSpc>
              <a:buSzPct val="45000"/>
              <a:buFont typeface="Wingdings 3" pitchFamily="2" charset="2"/>
              <a:buChar char=""/>
            </a:pPr>
            <a:r>
              <a:rPr lang="es-NI" sz="4300" dirty="0">
                <a:solidFill>
                  <a:srgbClr val="FFFFFF"/>
                </a:solidFill>
                <a:latin typeface="Century Gothic" pitchFamily="34"/>
              </a:rPr>
              <a:t>Assigner le DoodleVisual à l'attribut Target</a:t>
            </a:r>
          </a:p>
          <a:p>
            <a:pPr>
              <a:lnSpc>
                <a:spcPct val="120000"/>
              </a:lnSpc>
              <a:buSzPct val="45000"/>
              <a:buFont typeface="Wingdings 3" pitchFamily="2" charset="2"/>
              <a:buChar char=""/>
            </a:pPr>
            <a:endParaRPr lang="es-NI" sz="4300" dirty="0">
              <a:solidFill>
                <a:srgbClr val="FFFFFF"/>
              </a:solidFill>
              <a:latin typeface="Century Gothic" pitchFamily="34"/>
            </a:endParaRPr>
          </a:p>
          <a:p>
            <a:pPr>
              <a:lnSpc>
                <a:spcPct val="120000"/>
              </a:lnSpc>
              <a:buSzPct val="45000"/>
              <a:buFont typeface="Wingdings 3" pitchFamily="2" charset="2"/>
              <a:buChar char=""/>
            </a:pPr>
            <a:r>
              <a:rPr lang="es-NI" sz="4300" dirty="0">
                <a:solidFill>
                  <a:srgbClr val="FFFFFF"/>
                </a:solidFill>
                <a:latin typeface="Century Gothic" pitchFamily="34"/>
              </a:rPr>
              <a:t>Tester. Cela semble-t-il “Smooth” ? Non, hein ?</a:t>
            </a:r>
          </a:p>
          <a:p>
            <a:pPr>
              <a:lnSpc>
                <a:spcPct val="120000"/>
              </a:lnSpc>
              <a:buSzPct val="45000"/>
              <a:buFont typeface="Wingdings 3" pitchFamily="2" charset="2"/>
              <a:buChar char=""/>
            </a:pPr>
            <a:endParaRPr lang="es-NI" sz="4300" dirty="0">
              <a:solidFill>
                <a:srgbClr val="FFFFFF"/>
              </a:solidFill>
              <a:latin typeface="Century Gothic" pitchFamily="34"/>
            </a:endParaRPr>
          </a:p>
          <a:p>
            <a:pPr>
              <a:lnSpc>
                <a:spcPct val="120000"/>
              </a:lnSpc>
              <a:buSzPct val="45000"/>
              <a:buFont typeface="Wingdings 3" pitchFamily="2" charset="2"/>
              <a:buChar char=""/>
            </a:pPr>
            <a:r>
              <a:rPr lang="es-NI" sz="4300" dirty="0">
                <a:solidFill>
                  <a:srgbClr val="FFFFFF"/>
                </a:solidFill>
                <a:latin typeface="Century Gothic" pitchFamily="34"/>
              </a:rPr>
              <a:t>Utiliser la fonction Mathf.Lerp pour y remédier, tester plusieurs valeurs de “Damping” pour trouver un comportement correct : déplacement doux de la caméra, sans retard trop important sur le level</a:t>
            </a:r>
          </a:p>
          <a:p>
            <a:pPr lvl="0">
              <a:lnSpc>
                <a:spcPct val="150000"/>
              </a:lnSpc>
              <a:buSzPct val="45000"/>
              <a:buFont typeface="StarSymbol"/>
              <a:buChar char="●"/>
            </a:pPr>
            <a:endParaRPr lang="es-NI" sz="2800" dirty="0">
              <a:solidFill>
                <a:srgbClr val="FFFFFF"/>
              </a:solidFill>
              <a:latin typeface="Century Gothic" pitchFamily="34"/>
            </a:endParaRPr>
          </a:p>
          <a:p>
            <a:pPr lvl="0">
              <a:lnSpc>
                <a:spcPct val="150000"/>
              </a:lnSpc>
              <a:buSzPct val="45000"/>
              <a:buFont typeface="StarSymbol"/>
              <a:buChar char="●"/>
            </a:pPr>
            <a:endParaRPr lang="es-NI" sz="2400" dirty="0">
              <a:solidFill>
                <a:srgbClr val="FFFFFF"/>
              </a:solidFill>
              <a:latin typeface="Century Gothic" pitchFamily="34"/>
            </a:endParaRP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8549" y="173584"/>
            <a:ext cx="736766" cy="804095"/>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0806" y="491795"/>
            <a:ext cx="212251" cy="212251"/>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err="1"/>
              <a:t>Level</a:t>
            </a:r>
            <a:r>
              <a:rPr lang="fr-FR" dirty="0"/>
              <a:t> Design</a:t>
            </a:r>
          </a:p>
        </p:txBody>
      </p:sp>
      <p:sp>
        <p:nvSpPr>
          <p:cNvPr id="3" name="Espace réservé du contenu 2"/>
          <p:cNvSpPr>
            <a:spLocks noGrp="1"/>
          </p:cNvSpPr>
          <p:nvPr>
            <p:ph idx="1"/>
          </p:nvPr>
        </p:nvSpPr>
        <p:spPr>
          <a:xfrm>
            <a:off x="365157" y="1342947"/>
            <a:ext cx="11562573" cy="5358534"/>
          </a:xfrm>
        </p:spPr>
        <p:txBody>
          <a:bodyPr>
            <a:normAutofit lnSpcReduction="10000"/>
          </a:bodyPr>
          <a:lstStyle/>
          <a:p>
            <a:r>
              <a:rPr lang="fr-FR" dirty="0"/>
              <a:t>Objectif : génération procédurale</a:t>
            </a:r>
          </a:p>
          <a:p>
            <a:endParaRPr lang="fr-FR" dirty="0"/>
          </a:p>
          <a:p>
            <a:r>
              <a:rPr lang="fr-FR" dirty="0"/>
              <a:t>Créer un objet </a:t>
            </a:r>
            <a:r>
              <a:rPr lang="fr-FR" dirty="0" err="1"/>
              <a:t>LevelGenerator</a:t>
            </a:r>
            <a:r>
              <a:rPr lang="fr-FR" dirty="0"/>
              <a:t> possédant un script du même nom</a:t>
            </a:r>
          </a:p>
          <a:p>
            <a:endParaRPr lang="fr-FR" dirty="0"/>
          </a:p>
          <a:p>
            <a:r>
              <a:rPr lang="fr-FR" dirty="0"/>
              <a:t>Algorithmes de la génération procédurale :</a:t>
            </a:r>
          </a:p>
          <a:p>
            <a:pPr lvl="1"/>
            <a:r>
              <a:rPr lang="fr-FR" dirty="0"/>
              <a:t>Générer un nombre de plateforme au départ de manière à remplir l'écran sans excès</a:t>
            </a:r>
          </a:p>
          <a:p>
            <a:pPr lvl="1"/>
            <a:r>
              <a:rPr lang="fr-FR" dirty="0"/>
              <a:t>Quand un objet sort de l'écran par le bas avec une marge de plus de 50% de la taille verticale de l'écran, le détruire</a:t>
            </a:r>
          </a:p>
          <a:p>
            <a:pPr lvl="1"/>
            <a:r>
              <a:rPr lang="fr-FR" dirty="0"/>
              <a:t>Quand un objet est détruit, en </a:t>
            </a:r>
            <a:r>
              <a:rPr lang="fr-FR" dirty="0" err="1"/>
              <a:t>spawner</a:t>
            </a:r>
            <a:r>
              <a:rPr lang="fr-FR" dirty="0"/>
              <a:t> un nouveau</a:t>
            </a:r>
          </a:p>
          <a:p>
            <a:pPr lvl="1"/>
            <a:endParaRPr lang="fr-FR" dirty="0"/>
          </a:p>
          <a:p>
            <a:r>
              <a:rPr lang="fr-FR" dirty="0"/>
              <a:t>Les coordonnées de </a:t>
            </a:r>
            <a:r>
              <a:rPr lang="fr-FR" dirty="0" err="1"/>
              <a:t>Spawn</a:t>
            </a:r>
            <a:r>
              <a:rPr lang="fr-FR" dirty="0"/>
              <a:t> doivent être : y = [y plateforme précédente] + </a:t>
            </a:r>
            <a:r>
              <a:rPr lang="fr-FR" dirty="0" err="1"/>
              <a:t>Random</a:t>
            </a:r>
            <a:r>
              <a:rPr lang="fr-FR" dirty="0"/>
              <a:t>(0,3f, 1,5f) et x = </a:t>
            </a:r>
            <a:r>
              <a:rPr lang="fr-FR" dirty="0" err="1"/>
              <a:t>Random</a:t>
            </a:r>
            <a:r>
              <a:rPr lang="fr-FR" dirty="0"/>
              <a:t>(-[largeur de l'écran/2], [largeur de l'écran/2])</a:t>
            </a:r>
          </a:p>
          <a:p>
            <a:endParaRPr lang="fr-FR" dirty="0"/>
          </a:p>
          <a:p>
            <a:r>
              <a:rPr lang="fr-FR" dirty="0"/>
              <a:t>Optionnel : faire en sorte qu'aucune plateforme ne sorte de l'écran</a:t>
            </a:r>
          </a:p>
          <a:p>
            <a:pPr>
              <a:buNone/>
            </a:pPr>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Background</a:t>
            </a:r>
          </a:p>
        </p:txBody>
      </p:sp>
      <p:sp>
        <p:nvSpPr>
          <p:cNvPr id="3" name="Espace réservé du contenu 2"/>
          <p:cNvSpPr>
            <a:spLocks noGrp="1"/>
          </p:cNvSpPr>
          <p:nvPr>
            <p:ph idx="1"/>
          </p:nvPr>
        </p:nvSpPr>
        <p:spPr>
          <a:xfrm>
            <a:off x="365157" y="1342947"/>
            <a:ext cx="11562573" cy="5358534"/>
          </a:xfrm>
        </p:spPr>
        <p:txBody>
          <a:bodyPr>
            <a:normAutofit fontScale="77500" lnSpcReduction="20000"/>
          </a:bodyPr>
          <a:lstStyle/>
          <a:p>
            <a:r>
              <a:rPr lang="fr-FR" dirty="0"/>
              <a:t>Ce fond bleu est un peu terne n'est-ce pas ?</a:t>
            </a:r>
          </a:p>
          <a:p>
            <a:endParaRPr lang="fr-FR" dirty="0"/>
          </a:p>
          <a:p>
            <a:r>
              <a:rPr lang="fr-FR" dirty="0"/>
              <a:t>Créer un objet Quad (</a:t>
            </a:r>
            <a:r>
              <a:rPr lang="fr-FR" dirty="0" err="1"/>
              <a:t>GameObject</a:t>
            </a:r>
            <a:r>
              <a:rPr lang="fr-FR" dirty="0"/>
              <a:t> &gt; 3D Object &gt; Quad), pour rappel, objet extrêmement basique. Le nommer “Background”</a:t>
            </a:r>
          </a:p>
          <a:p>
            <a:endParaRPr lang="fr-FR" dirty="0"/>
          </a:p>
          <a:p>
            <a:r>
              <a:rPr lang="fr-FR" dirty="0"/>
              <a:t>Reset le </a:t>
            </a:r>
            <a:r>
              <a:rPr lang="fr-FR" dirty="0" err="1"/>
              <a:t>transform</a:t>
            </a:r>
            <a:r>
              <a:rPr lang="fr-FR" dirty="0"/>
              <a:t> de l'objet pour qu'il apparaisse au milieu de l'écran</a:t>
            </a:r>
          </a:p>
          <a:p>
            <a:endParaRPr lang="fr-FR" dirty="0"/>
          </a:p>
          <a:p>
            <a:r>
              <a:rPr lang="fr-FR" dirty="0"/>
              <a:t>Supprimer le </a:t>
            </a:r>
            <a:r>
              <a:rPr lang="fr-FR" dirty="0" err="1"/>
              <a:t>MeshCollider</a:t>
            </a:r>
            <a:r>
              <a:rPr lang="fr-FR" dirty="0"/>
              <a:t>, inutile</a:t>
            </a:r>
          </a:p>
          <a:p>
            <a:endParaRPr lang="fr-FR" dirty="0"/>
          </a:p>
          <a:p>
            <a:r>
              <a:rPr lang="fr-FR" dirty="0"/>
              <a:t>Glisser la texture “Background” sur le Quad afin qu'il l'ajoute au </a:t>
            </a:r>
            <a:r>
              <a:rPr lang="fr-FR" dirty="0" err="1"/>
              <a:t>MeshRenderer</a:t>
            </a:r>
            <a:r>
              <a:rPr lang="fr-FR" dirty="0"/>
              <a:t> avec un </a:t>
            </a:r>
            <a:r>
              <a:rPr lang="fr-FR" dirty="0" err="1"/>
              <a:t>material</a:t>
            </a:r>
            <a:r>
              <a:rPr lang="fr-FR" dirty="0"/>
              <a:t> automatique</a:t>
            </a:r>
          </a:p>
          <a:p>
            <a:endParaRPr lang="fr-FR" dirty="0"/>
          </a:p>
          <a:p>
            <a:r>
              <a:rPr lang="fr-FR" dirty="0"/>
              <a:t>Faire en sorte que le Quad remplisse tout l'écran</a:t>
            </a:r>
          </a:p>
          <a:p>
            <a:endParaRPr lang="fr-FR" dirty="0"/>
          </a:p>
          <a:p>
            <a:r>
              <a:rPr lang="fr-FR" dirty="0"/>
              <a:t>Le fond est très sombre... il faut changer le </a:t>
            </a:r>
            <a:r>
              <a:rPr lang="fr-FR" dirty="0" err="1"/>
              <a:t>shader</a:t>
            </a:r>
            <a:r>
              <a:rPr lang="fr-FR" dirty="0"/>
              <a:t> utilisé par le </a:t>
            </a:r>
            <a:r>
              <a:rPr lang="fr-FR" dirty="0" err="1"/>
              <a:t>Material</a:t>
            </a:r>
            <a:r>
              <a:rPr lang="fr-FR" dirty="0"/>
              <a:t> du </a:t>
            </a:r>
            <a:r>
              <a:rPr lang="fr-FR" dirty="0" err="1"/>
              <a:t>MeshRenderer</a:t>
            </a:r>
            <a:r>
              <a:rPr lang="fr-FR" dirty="0"/>
              <a:t>. Trouver un </a:t>
            </a:r>
            <a:r>
              <a:rPr lang="fr-FR" dirty="0" err="1"/>
              <a:t>shader</a:t>
            </a:r>
            <a:r>
              <a:rPr lang="fr-FR" dirty="0"/>
              <a:t> qui corresponde à nos attentes.</a:t>
            </a:r>
          </a:p>
          <a:p>
            <a:endParaRPr lang="fr-FR" dirty="0"/>
          </a:p>
          <a:p>
            <a:r>
              <a:rPr lang="fr-FR" dirty="0"/>
              <a:t>Placer l'objet Background en enfant de la Camera</a:t>
            </a: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Plateforme cassée</a:t>
            </a:r>
          </a:p>
        </p:txBody>
      </p:sp>
      <p:sp>
        <p:nvSpPr>
          <p:cNvPr id="3" name="Espace réservé du contenu 2"/>
          <p:cNvSpPr>
            <a:spLocks noGrp="1"/>
          </p:cNvSpPr>
          <p:nvPr>
            <p:ph idx="1"/>
          </p:nvPr>
        </p:nvSpPr>
        <p:spPr>
          <a:xfrm>
            <a:off x="365157" y="1342947"/>
            <a:ext cx="11562573" cy="5358534"/>
          </a:xfrm>
        </p:spPr>
        <p:txBody>
          <a:bodyPr>
            <a:normAutofit fontScale="70000" lnSpcReduction="20000"/>
          </a:bodyPr>
          <a:lstStyle/>
          <a:p>
            <a:r>
              <a:rPr lang="fr-FR" dirty="0"/>
              <a:t>Créer un nouveau </a:t>
            </a:r>
            <a:r>
              <a:rPr lang="fr-FR" dirty="0" err="1"/>
              <a:t>GameObject</a:t>
            </a:r>
            <a:r>
              <a:rPr lang="fr-FR" dirty="0"/>
              <a:t> “</a:t>
            </a:r>
            <a:r>
              <a:rPr lang="fr-FR" dirty="0" err="1"/>
              <a:t>BrokenPlatform</a:t>
            </a:r>
            <a:r>
              <a:rPr lang="fr-FR" dirty="0"/>
              <a:t>” en tout point identique à l'objet Platform</a:t>
            </a:r>
          </a:p>
          <a:p>
            <a:endParaRPr lang="fr-FR" dirty="0"/>
          </a:p>
          <a:p>
            <a:r>
              <a:rPr lang="fr-FR" dirty="0"/>
              <a:t>Lui fournir un </a:t>
            </a:r>
            <a:r>
              <a:rPr lang="fr-FR" dirty="0" err="1"/>
              <a:t>SpriteRenderer</a:t>
            </a:r>
            <a:r>
              <a:rPr lang="fr-FR" dirty="0"/>
              <a:t> avec la texture game_tile_17 :</a:t>
            </a:r>
          </a:p>
          <a:p>
            <a:endParaRPr lang="fr-FR" dirty="0"/>
          </a:p>
          <a:p>
            <a:r>
              <a:rPr lang="fr-FR" dirty="0"/>
              <a:t>Ouvrir l'éditeur d'animation Windows &gt; Animation &gt; Animation</a:t>
            </a:r>
          </a:p>
          <a:p>
            <a:endParaRPr lang="fr-FR" dirty="0"/>
          </a:p>
          <a:p>
            <a:r>
              <a:rPr lang="fr-FR" dirty="0"/>
              <a:t>Cliquer sur le bouton pour créer un </a:t>
            </a:r>
            <a:r>
              <a:rPr lang="fr-FR" dirty="0" err="1"/>
              <a:t>Animator</a:t>
            </a:r>
            <a:endParaRPr lang="fr-FR" dirty="0"/>
          </a:p>
          <a:p>
            <a:endParaRPr lang="fr-FR" dirty="0"/>
          </a:p>
          <a:p>
            <a:r>
              <a:rPr lang="fr-FR" dirty="0"/>
              <a:t>Créer un dossier “Animations” dans lequel placer </a:t>
            </a:r>
            <a:r>
              <a:rPr lang="fr-FR" dirty="0" err="1"/>
              <a:t>BrokenPlatform.anim</a:t>
            </a:r>
            <a:endParaRPr lang="fr-FR" dirty="0"/>
          </a:p>
          <a:p>
            <a:endParaRPr lang="fr-FR" dirty="0"/>
          </a:p>
          <a:p>
            <a:r>
              <a:rPr lang="fr-FR" dirty="0"/>
              <a:t>Utiliser les trois textures pour animer la casse de la plateforme sur 15 frames (5 frames par texture). Pour cela, il faudra glisser/déposer les textures 17, 27 et 33 sur la </a:t>
            </a:r>
            <a:r>
              <a:rPr lang="fr-FR" dirty="0" err="1"/>
              <a:t>timeline</a:t>
            </a:r>
            <a:r>
              <a:rPr lang="fr-FR" dirty="0"/>
              <a:t> de l'animation.</a:t>
            </a:r>
          </a:p>
          <a:p>
            <a:endParaRPr lang="fr-FR" dirty="0"/>
          </a:p>
          <a:p>
            <a:r>
              <a:rPr lang="fr-FR" dirty="0"/>
              <a:t>Ajouter deux </a:t>
            </a:r>
            <a:r>
              <a:rPr lang="fr-FR" dirty="0" err="1"/>
              <a:t>GameObject</a:t>
            </a:r>
            <a:r>
              <a:rPr lang="fr-FR" dirty="0"/>
              <a:t> enfant à </a:t>
            </a:r>
            <a:r>
              <a:rPr lang="fr-FR" dirty="0" err="1"/>
              <a:t>BrokenPlatform</a:t>
            </a:r>
            <a:r>
              <a:rPr lang="fr-FR" dirty="0"/>
              <a:t> (si vous avez suivi le schéma de Platform, vous devriez avoir un visuel comme unique enfant) comprenant un visuel de chaque partie de la plateforme cassée, textures 57 et 58. Caler les deux objets pour que cela corresponde à chaque partie de la plateforme</a:t>
            </a:r>
          </a:p>
          <a:p>
            <a:endParaRPr lang="fr-FR" dirty="0"/>
          </a:p>
          <a:p>
            <a:r>
              <a:rPr lang="fr-FR" dirty="0"/>
              <a:t>Ajouter un rigidbody2D à chaque, s'assurer que le composant </a:t>
            </a:r>
            <a:r>
              <a:rPr lang="fr-FR" dirty="0" err="1"/>
              <a:t>Animator</a:t>
            </a:r>
            <a:r>
              <a:rPr lang="fr-FR" dirty="0"/>
              <a:t> est désactivé puis désactiver les deux </a:t>
            </a:r>
            <a:r>
              <a:rPr lang="fr-FR" dirty="0" err="1"/>
              <a:t>GameObject</a:t>
            </a:r>
            <a:endParaRPr lang="fr-FR" dirty="0"/>
          </a:p>
          <a:p>
            <a:endParaRPr lang="fr-FR" dirty="0"/>
          </a:p>
          <a:p>
            <a:pPr marL="0" indent="0">
              <a:buNone/>
            </a:pPr>
            <a:endParaRPr lang="fr-FR" dirty="0"/>
          </a:p>
          <a:p>
            <a:endParaRPr lang="fr-FR" dirty="0"/>
          </a:p>
          <a:p>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23" y="100782"/>
            <a:ext cx="764415" cy="954435"/>
          </a:xfrm>
          <a:prstGeom prst="rect">
            <a:avLst/>
          </a:prstGeom>
        </p:spPr>
      </p:pic>
      <p:pic>
        <p:nvPicPr>
          <p:cNvPr id="7" name="Image 6">
            <a:extLst>
              <a:ext uri="{FF2B5EF4-FFF2-40B4-BE49-F238E27FC236}">
                <a16:creationId xmlns:a16="http://schemas.microsoft.com/office/drawing/2014/main" id="{85478E4B-C243-CE49-BECC-E30204E4272B}"/>
              </a:ext>
            </a:extLst>
          </p:cNvPr>
          <p:cNvPicPr>
            <a:picLocks noChangeAspect="1"/>
          </p:cNvPicPr>
          <p:nvPr/>
        </p:nvPicPr>
        <p:blipFill>
          <a:blip r:embed="rId3">
            <a:lum/>
            <a:alphaModFix/>
          </a:blip>
          <a:srcRect/>
          <a:stretch>
            <a:fillRect/>
          </a:stretch>
        </p:blipFill>
        <p:spPr>
          <a:xfrm>
            <a:off x="6096000" y="1685535"/>
            <a:ext cx="1152000" cy="710640"/>
          </a:xfrm>
          <a:prstGeom prst="rect">
            <a:avLst/>
          </a:prstGeom>
          <a:noFill/>
          <a:ln>
            <a:noFill/>
          </a:ln>
        </p:spPr>
      </p:pic>
    </p:spTree>
    <p:extLst>
      <p:ext uri="{BB962C8B-B14F-4D97-AF65-F5344CB8AC3E}">
        <p14:creationId xmlns:p14="http://schemas.microsoft.com/office/powerpoint/2010/main" val="19675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Plateforme cassée</a:t>
            </a:r>
          </a:p>
        </p:txBody>
      </p:sp>
      <p:sp>
        <p:nvSpPr>
          <p:cNvPr id="3" name="Espace réservé du contenu 2"/>
          <p:cNvSpPr>
            <a:spLocks noGrp="1"/>
          </p:cNvSpPr>
          <p:nvPr>
            <p:ph idx="1"/>
          </p:nvPr>
        </p:nvSpPr>
        <p:spPr>
          <a:xfrm>
            <a:off x="365157" y="1342947"/>
            <a:ext cx="11562573" cy="5358534"/>
          </a:xfrm>
        </p:spPr>
        <p:txBody>
          <a:bodyPr>
            <a:normAutofit fontScale="70000" lnSpcReduction="20000"/>
          </a:bodyPr>
          <a:lstStyle/>
          <a:p>
            <a:r>
              <a:rPr lang="fr-FR" dirty="0"/>
              <a:t>Utiliser un </a:t>
            </a:r>
            <a:r>
              <a:rPr lang="fr-FR" dirty="0" err="1"/>
              <a:t>AnimationEvent</a:t>
            </a:r>
            <a:r>
              <a:rPr lang="fr-FR" dirty="0"/>
              <a:t> pour détecter la fin de l'animation</a:t>
            </a:r>
          </a:p>
          <a:p>
            <a:endParaRPr lang="fr-FR" dirty="0"/>
          </a:p>
          <a:p>
            <a:r>
              <a:rPr lang="fr-FR" dirty="0"/>
              <a:t>Placer l'</a:t>
            </a:r>
            <a:r>
              <a:rPr lang="fr-FR" dirty="0" err="1"/>
              <a:t>event</a:t>
            </a:r>
            <a:r>
              <a:rPr lang="fr-FR" dirty="0"/>
              <a:t> à la 30ème frame de la </a:t>
            </a:r>
            <a:r>
              <a:rPr lang="fr-FR" dirty="0" err="1"/>
              <a:t>timeline</a:t>
            </a:r>
            <a:endParaRPr lang="fr-FR" dirty="0"/>
          </a:p>
          <a:p>
            <a:endParaRPr lang="fr-FR" dirty="0"/>
          </a:p>
          <a:p>
            <a:r>
              <a:rPr lang="fr-FR" dirty="0"/>
              <a:t>Créer un nouveau script "</a:t>
            </a:r>
            <a:r>
              <a:rPr lang="fr-FR" dirty="0" err="1"/>
              <a:t>BrokenPlatform</a:t>
            </a:r>
            <a:r>
              <a:rPr lang="fr-FR" dirty="0"/>
              <a:t>", l'assigner à </a:t>
            </a:r>
            <a:r>
              <a:rPr lang="fr-FR" dirty="0" err="1"/>
              <a:t>BrokenPlatform</a:t>
            </a:r>
            <a:endParaRPr lang="fr-FR" dirty="0"/>
          </a:p>
          <a:p>
            <a:endParaRPr lang="fr-FR" dirty="0"/>
          </a:p>
          <a:p>
            <a:r>
              <a:rPr lang="fr-FR" dirty="0"/>
              <a:t>Pour relier l'</a:t>
            </a:r>
            <a:r>
              <a:rPr lang="fr-FR" dirty="0" err="1"/>
              <a:t>event</a:t>
            </a:r>
            <a:r>
              <a:rPr lang="fr-FR" dirty="0"/>
              <a:t> au script, créer une méthode public "</a:t>
            </a:r>
            <a:r>
              <a:rPr lang="fr-FR" dirty="0" err="1"/>
              <a:t>OnAnimationEnd</a:t>
            </a:r>
            <a:r>
              <a:rPr lang="fr-FR" dirty="0"/>
              <a:t>" assigner cette méthode à l'</a:t>
            </a:r>
            <a:r>
              <a:rPr lang="fr-FR" dirty="0" err="1"/>
              <a:t>event</a:t>
            </a:r>
            <a:endParaRPr lang="fr-FR" dirty="0"/>
          </a:p>
          <a:p>
            <a:endParaRPr lang="fr-FR" dirty="0"/>
          </a:p>
          <a:p>
            <a:r>
              <a:rPr lang="fr-FR" dirty="0"/>
              <a:t>La méthode doit désactiver le visuel de base et activer les deux </a:t>
            </a:r>
            <a:r>
              <a:rPr lang="fr-FR" dirty="0" err="1"/>
              <a:t>GameObject</a:t>
            </a:r>
            <a:r>
              <a:rPr lang="fr-FR" dirty="0"/>
              <a:t> représentant les deux parties en train de tomber</a:t>
            </a:r>
          </a:p>
          <a:p>
            <a:endParaRPr lang="fr-FR" dirty="0"/>
          </a:p>
          <a:p>
            <a:r>
              <a:rPr lang="fr-FR" dirty="0"/>
              <a:t>Ajouter une méthode dans </a:t>
            </a:r>
            <a:r>
              <a:rPr lang="fr-FR" dirty="0" err="1"/>
              <a:t>BrokenPlatform</a:t>
            </a:r>
            <a:r>
              <a:rPr lang="fr-FR" dirty="0"/>
              <a:t> qui déclenche l'animation (</a:t>
            </a:r>
            <a:r>
              <a:rPr lang="fr-FR" dirty="0" err="1"/>
              <a:t>Animator.enabled</a:t>
            </a:r>
            <a:r>
              <a:rPr lang="fr-FR" dirty="0"/>
              <a:t> = </a:t>
            </a:r>
            <a:r>
              <a:rPr lang="fr-FR" dirty="0" err="1"/>
              <a:t>true</a:t>
            </a:r>
            <a:r>
              <a:rPr lang="fr-FR" dirty="0"/>
              <a:t>)</a:t>
            </a:r>
          </a:p>
          <a:p>
            <a:endParaRPr lang="fr-FR" dirty="0"/>
          </a:p>
          <a:p>
            <a:r>
              <a:rPr lang="fr-FR" dirty="0"/>
              <a:t>Faire en sorte que </a:t>
            </a:r>
            <a:r>
              <a:rPr lang="fr-FR" dirty="0" err="1"/>
              <a:t>BrokenPlatform</a:t>
            </a:r>
            <a:r>
              <a:rPr lang="fr-FR" dirty="0"/>
              <a:t> s'enregistre auprès de </a:t>
            </a:r>
            <a:r>
              <a:rPr lang="fr-FR" dirty="0" err="1"/>
              <a:t>PlatformController</a:t>
            </a:r>
            <a:r>
              <a:rPr lang="fr-FR" dirty="0"/>
              <a:t> afin d'appeler </a:t>
            </a:r>
            <a:r>
              <a:rPr lang="fr-FR" dirty="0" err="1"/>
              <a:t>PlayAnimation</a:t>
            </a:r>
            <a:r>
              <a:rPr lang="fr-FR" dirty="0"/>
              <a:t> quand le Doodle saute sur la plateforme</a:t>
            </a:r>
          </a:p>
          <a:p>
            <a:endParaRPr lang="fr-FR" dirty="0"/>
          </a:p>
          <a:p>
            <a:r>
              <a:rPr lang="fr-FR" dirty="0"/>
              <a:t>Faire du </a:t>
            </a:r>
            <a:r>
              <a:rPr lang="fr-FR" dirty="0" err="1"/>
              <a:t>GameObject</a:t>
            </a:r>
            <a:r>
              <a:rPr lang="fr-FR" dirty="0"/>
              <a:t> </a:t>
            </a:r>
            <a:r>
              <a:rPr lang="fr-FR" dirty="0" err="1"/>
              <a:t>BrokenPlatform</a:t>
            </a:r>
            <a:r>
              <a:rPr lang="fr-FR" dirty="0"/>
              <a:t> un </a:t>
            </a:r>
            <a:r>
              <a:rPr lang="fr-FR" dirty="0" err="1"/>
              <a:t>prefab</a:t>
            </a:r>
            <a:r>
              <a:rPr lang="fr-FR" dirty="0"/>
              <a:t> et tester</a:t>
            </a:r>
          </a:p>
          <a:p>
            <a:endParaRPr lang="fr-FR" dirty="0"/>
          </a:p>
          <a:p>
            <a:r>
              <a:rPr lang="fr-FR" dirty="0"/>
              <a:t>Se poser la question : a-t-on besoin de gérer la destruction de l'objet ? Surveiller qu'il ne reste pas de déchets dans la scène !</a:t>
            </a:r>
          </a:p>
          <a:p>
            <a:endParaRPr lang="fr-FR" dirty="0"/>
          </a:p>
          <a:p>
            <a:pPr marL="0" indent="0">
              <a:buNone/>
            </a:pPr>
            <a:endParaRPr lang="fr-FR" dirty="0"/>
          </a:p>
          <a:p>
            <a:endParaRPr lang="fr-FR" dirty="0"/>
          </a:p>
          <a:p>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23" y="100782"/>
            <a:ext cx="764415" cy="954435"/>
          </a:xfrm>
          <a:prstGeom prst="rect">
            <a:avLst/>
          </a:prstGeom>
        </p:spPr>
      </p:pic>
    </p:spTree>
    <p:extLst>
      <p:ext uri="{BB962C8B-B14F-4D97-AF65-F5344CB8AC3E}">
        <p14:creationId xmlns:p14="http://schemas.microsoft.com/office/powerpoint/2010/main" val="351493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7837430" cy="763091"/>
          </a:xfrm>
        </p:spPr>
        <p:txBody>
          <a:bodyPr/>
          <a:lstStyle/>
          <a:p>
            <a:r>
              <a:rPr lang="fr-FR" dirty="0"/>
              <a:t>Intégration au </a:t>
            </a:r>
            <a:r>
              <a:rPr lang="fr-FR" dirty="0" err="1"/>
              <a:t>level</a:t>
            </a:r>
            <a:r>
              <a:rPr lang="fr-FR" dirty="0"/>
              <a:t> design</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sz="2400" dirty="0"/>
              <a:t>Ajouter une structure au </a:t>
            </a:r>
            <a:r>
              <a:rPr lang="fr-FR" sz="2400" dirty="0" err="1"/>
              <a:t>LevelGenerator</a:t>
            </a:r>
            <a:r>
              <a:rPr lang="fr-FR" sz="2400" dirty="0"/>
              <a:t> afin de déterminer tous les combien de temps il faut </a:t>
            </a:r>
            <a:r>
              <a:rPr lang="fr-FR" sz="2400" dirty="0" err="1"/>
              <a:t>spawn</a:t>
            </a:r>
            <a:r>
              <a:rPr lang="fr-FR" sz="2400" dirty="0"/>
              <a:t> tel ou tel type de plateforme</a:t>
            </a:r>
          </a:p>
          <a:p>
            <a:endParaRPr lang="fr-FR" sz="2400" dirty="0"/>
          </a:p>
          <a:p>
            <a:r>
              <a:rPr lang="fr-FR" sz="2400" dirty="0"/>
              <a:t>N'ayant qu'un seul type de plateforme spéciale pour le moment, on dira qu'il faut </a:t>
            </a:r>
            <a:r>
              <a:rPr lang="fr-FR" sz="2400" dirty="0" err="1"/>
              <a:t>spawner</a:t>
            </a:r>
            <a:r>
              <a:rPr lang="fr-FR" sz="2400" dirty="0"/>
              <a:t> une plateforme de type </a:t>
            </a:r>
            <a:r>
              <a:rPr lang="fr-FR" sz="2400" dirty="0" err="1"/>
              <a:t>Broken</a:t>
            </a:r>
            <a:r>
              <a:rPr lang="fr-FR" sz="2400" dirty="0"/>
              <a:t> </a:t>
            </a:r>
            <a:r>
              <a:rPr lang="fr-FR" sz="2400" dirty="0" err="1"/>
              <a:t>platform</a:t>
            </a:r>
            <a:r>
              <a:rPr lang="fr-FR" sz="2400" dirty="0"/>
              <a:t> tous les 3 à 6 plateformes</a:t>
            </a:r>
          </a:p>
          <a:p>
            <a:endParaRPr lang="fr-FR" sz="2400" dirty="0"/>
          </a:p>
          <a:p>
            <a:r>
              <a:rPr lang="fr-FR" sz="2400" dirty="0"/>
              <a:t>Le reste du temps, on </a:t>
            </a:r>
            <a:r>
              <a:rPr lang="fr-FR" sz="2400" dirty="0" err="1"/>
              <a:t>spawnera</a:t>
            </a:r>
            <a:r>
              <a:rPr lang="fr-FR" sz="2400" dirty="0"/>
              <a:t> des plateformes normales</a:t>
            </a:r>
          </a:p>
          <a:p>
            <a:endParaRPr lang="fr-FR" dirty="0"/>
          </a:p>
          <a:p>
            <a:endParaRPr lang="fr-FR" b="1" dirty="0">
              <a:solidFill>
                <a:srgbClr val="0070C0"/>
              </a:solidFill>
            </a:endParaRPr>
          </a:p>
          <a:p>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043" y="-238372"/>
            <a:ext cx="1459957" cy="1459957"/>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Fin du jeu et UI pour finir</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sz="2800" dirty="0"/>
              <a:t>Faire en sorte que si le personnage sort de l'écran par le bas, on affiche "</a:t>
            </a:r>
            <a:r>
              <a:rPr lang="fr-FR" sz="2800" dirty="0" err="1"/>
              <a:t>GameOver</a:t>
            </a:r>
            <a:r>
              <a:rPr lang="fr-FR" sz="2800" dirty="0"/>
              <a:t>" puis on quitte l'application sur un clic souris</a:t>
            </a:r>
          </a:p>
          <a:p>
            <a:endParaRPr lang="fr-FR" sz="2800" dirty="0"/>
          </a:p>
          <a:p>
            <a:r>
              <a:rPr lang="fr-FR" sz="2800" dirty="0"/>
              <a:t>Afficher "Score :" suivi du nombre de plateforme qu'on a </a:t>
            </a:r>
            <a:r>
              <a:rPr lang="fr-FR" sz="2800" dirty="0" err="1"/>
              <a:t>spawné</a:t>
            </a:r>
            <a:r>
              <a:rPr lang="fr-FR" sz="2800" dirty="0"/>
              <a:t> (-20) en haut à gauche de l'écran</a:t>
            </a:r>
          </a:p>
          <a:p>
            <a:endParaRPr lang="fr-FR" sz="2800" dirty="0"/>
          </a:p>
          <a:p>
            <a:r>
              <a:rPr lang="fr-FR" sz="2800" dirty="0"/>
              <a:t>Pour créer simplement un label (</a:t>
            </a:r>
            <a:r>
              <a:rPr lang="fr-FR" sz="2800" dirty="0" err="1"/>
              <a:t>text</a:t>
            </a:r>
            <a:r>
              <a:rPr lang="fr-FR" sz="2800" dirty="0"/>
              <a:t>) : </a:t>
            </a:r>
            <a:r>
              <a:rPr lang="fr-FR" sz="2800" dirty="0" err="1"/>
              <a:t>GameObject</a:t>
            </a:r>
            <a:r>
              <a:rPr lang="fr-FR" sz="2800" dirty="0"/>
              <a:t> &gt; UI &gt; </a:t>
            </a:r>
            <a:r>
              <a:rPr lang="fr-FR" sz="2800" dirty="0" err="1"/>
              <a:t>Text</a:t>
            </a:r>
            <a:endParaRPr lang="fr-FR" sz="2800" dirty="0"/>
          </a:p>
          <a:p>
            <a:endParaRPr lang="fr-FR" sz="1800" dirty="0"/>
          </a:p>
          <a:p>
            <a:endParaRPr lang="fr-FR" dirty="0"/>
          </a:p>
          <a:p>
            <a:endParaRPr lang="fr-FR" dirty="0"/>
          </a:p>
          <a:p>
            <a:endParaRPr lang="fr-FR" dirty="0"/>
          </a:p>
          <a:p>
            <a:endParaRPr lang="fr-FR" dirty="0"/>
          </a:p>
          <a:p>
            <a:endParaRPr lang="fr-FR" dirty="0"/>
          </a:p>
          <a:p>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8371" y="162115"/>
            <a:ext cx="878236" cy="878236"/>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es-NI" sz="4400" dirty="0">
                <a:latin typeface="Century Gothic" pitchFamily="34"/>
              </a:rPr>
              <a:t>Déjà terminé ?</a:t>
            </a:r>
            <a:r>
              <a:rPr lang="fr-FR" dirty="0"/>
              <a:t> </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sz="2400" dirty="0"/>
              <a:t>Améliorations possibles :</a:t>
            </a:r>
          </a:p>
          <a:p>
            <a:endParaRPr lang="fr-FR" sz="2400" dirty="0"/>
          </a:p>
          <a:p>
            <a:pPr lvl="1"/>
            <a:r>
              <a:rPr lang="fr-FR" sz="2000" dirty="0"/>
              <a:t>Tourner le </a:t>
            </a:r>
            <a:r>
              <a:rPr lang="fr-FR" sz="2000" dirty="0" err="1"/>
              <a:t>doodle</a:t>
            </a:r>
            <a:r>
              <a:rPr lang="fr-FR" sz="2000" dirty="0"/>
              <a:t> quand il change de direction</a:t>
            </a:r>
          </a:p>
          <a:p>
            <a:pPr lvl="1"/>
            <a:endParaRPr lang="fr-FR" sz="2000" dirty="0"/>
          </a:p>
          <a:p>
            <a:pPr lvl="1"/>
            <a:r>
              <a:rPr lang="fr-FR" sz="2000" dirty="0"/>
              <a:t>Faire en sorte qu'on puisse passer d'un bord à l'autre de l'écran horizontalement</a:t>
            </a:r>
          </a:p>
          <a:p>
            <a:pPr lvl="1"/>
            <a:endParaRPr lang="fr-FR" sz="2000" dirty="0"/>
          </a:p>
          <a:p>
            <a:pPr lvl="1"/>
            <a:r>
              <a:rPr lang="fr-FR" sz="2000" dirty="0"/>
              <a:t>Faire en sorte que le background scroll à l'infini au lieu de suivre la caméra</a:t>
            </a:r>
          </a:p>
          <a:p>
            <a:pPr lvl="1"/>
            <a:endParaRPr lang="fr-FR" sz="2000" dirty="0"/>
          </a:p>
          <a:p>
            <a:pPr lvl="1"/>
            <a:r>
              <a:rPr lang="fr-FR" sz="2000" dirty="0"/>
              <a:t>...?</a:t>
            </a:r>
          </a:p>
          <a:p>
            <a:endParaRPr lang="fr-FR" dirty="0"/>
          </a:p>
          <a:p>
            <a:endParaRPr lang="fr-FR" dirty="0"/>
          </a:p>
          <a:p>
            <a:endParaRPr lang="fr-FR" dirty="0"/>
          </a:p>
          <a:p>
            <a:endParaRPr lang="fr-FR" dirty="0"/>
          </a:p>
          <a:p>
            <a:endParaRPr lang="fr-FR" dirty="0"/>
          </a:p>
          <a:p>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Bonus</a:t>
            </a:r>
          </a:p>
        </p:txBody>
      </p:sp>
      <p:sp>
        <p:nvSpPr>
          <p:cNvPr id="3" name="Espace réservé du contenu 2"/>
          <p:cNvSpPr>
            <a:spLocks noGrp="1"/>
          </p:cNvSpPr>
          <p:nvPr>
            <p:ph idx="1"/>
          </p:nvPr>
        </p:nvSpPr>
        <p:spPr>
          <a:xfrm>
            <a:off x="365157" y="1342947"/>
            <a:ext cx="11562573" cy="5358534"/>
          </a:xfrm>
        </p:spPr>
        <p:txBody>
          <a:bodyPr>
            <a:normAutofit lnSpcReduction="10000"/>
          </a:bodyPr>
          <a:lstStyle/>
          <a:p>
            <a:r>
              <a:rPr lang="fr-FR" dirty="0"/>
              <a:t>Monstre :</a:t>
            </a:r>
          </a:p>
          <a:p>
            <a:pPr lvl="1"/>
            <a:r>
              <a:rPr lang="fr-FR" dirty="0"/>
              <a:t>Faire un monstre </a:t>
            </a:r>
            <a:r>
              <a:rPr lang="fr-FR" dirty="0" err="1"/>
              <a:t>spawné</a:t>
            </a:r>
            <a:r>
              <a:rPr lang="fr-FR" dirty="0"/>
              <a:t> régulièrement qui se déplacer de gauche à droite de l'écran</a:t>
            </a:r>
          </a:p>
          <a:p>
            <a:pPr lvl="1"/>
            <a:r>
              <a:rPr lang="fr-FR" dirty="0"/>
              <a:t>Quand le joueur le touche, c'est </a:t>
            </a:r>
            <a:r>
              <a:rPr lang="fr-FR" dirty="0" err="1"/>
              <a:t>GameOver</a:t>
            </a:r>
            <a:endParaRPr lang="fr-FR" dirty="0"/>
          </a:p>
          <a:p>
            <a:pPr lvl="1"/>
            <a:endParaRPr lang="fr-FR" dirty="0"/>
          </a:p>
          <a:p>
            <a:r>
              <a:rPr lang="fr-FR" dirty="0" err="1"/>
              <a:t>JetPack</a:t>
            </a:r>
            <a:r>
              <a:rPr lang="fr-FR" dirty="0"/>
              <a:t> :</a:t>
            </a:r>
          </a:p>
          <a:p>
            <a:pPr lvl="1"/>
            <a:r>
              <a:rPr lang="fr-FR" dirty="0"/>
              <a:t>Faire en sorte qu'un </a:t>
            </a:r>
            <a:r>
              <a:rPr lang="fr-FR" dirty="0" err="1"/>
              <a:t>jetpack</a:t>
            </a:r>
            <a:r>
              <a:rPr lang="fr-FR" dirty="0"/>
              <a:t> apparaisse régulièrement sur une plateforme</a:t>
            </a:r>
          </a:p>
          <a:p>
            <a:pPr lvl="1"/>
            <a:r>
              <a:rPr lang="fr-FR" dirty="0"/>
              <a:t>Quand le joueur touche le </a:t>
            </a:r>
            <a:r>
              <a:rPr lang="fr-FR" dirty="0" err="1"/>
              <a:t>jetPack</a:t>
            </a:r>
            <a:r>
              <a:rPr lang="fr-FR" dirty="0"/>
              <a:t>, il s'en équipe pendant quelques secondes qui le propulse très haut</a:t>
            </a:r>
          </a:p>
          <a:p>
            <a:pPr lvl="1"/>
            <a:endParaRPr lang="fr-FR" dirty="0"/>
          </a:p>
          <a:p>
            <a:r>
              <a:rPr lang="fr-FR" dirty="0" err="1"/>
              <a:t>Shield</a:t>
            </a:r>
            <a:r>
              <a:rPr lang="fr-FR" dirty="0"/>
              <a:t> :</a:t>
            </a:r>
          </a:p>
          <a:p>
            <a:pPr lvl="1"/>
            <a:r>
              <a:rPr lang="fr-FR" dirty="0"/>
              <a:t>Faire un objet (peu importe le graph, faites vous plaisir) qui reste sur le joueur tant qu'il ne tombe pas</a:t>
            </a:r>
          </a:p>
          <a:p>
            <a:pPr lvl="1"/>
            <a:r>
              <a:rPr lang="fr-FR" dirty="0"/>
              <a:t>Si le joueur est déjà équipé de l'objet, ne pas le </a:t>
            </a:r>
            <a:r>
              <a:rPr lang="fr-FR" dirty="0" err="1"/>
              <a:t>spawner</a:t>
            </a:r>
            <a:r>
              <a:rPr lang="fr-FR" dirty="0"/>
              <a:t> à nouveau</a:t>
            </a:r>
          </a:p>
          <a:p>
            <a:pPr lvl="1"/>
            <a:r>
              <a:rPr lang="fr-FR" dirty="0"/>
              <a:t>Si le joueur tombe, l'objet est détruit et le joueur est replacé sur la première plateforme visible</a:t>
            </a:r>
          </a:p>
          <a:p>
            <a:endParaRPr lang="fr-FR" sz="1800" dirty="0"/>
          </a:p>
          <a:p>
            <a:endParaRPr lang="fr-FR" sz="1800" dirty="0"/>
          </a:p>
          <a:p>
            <a:endParaRPr lang="fr-FR" dirty="0"/>
          </a:p>
          <a:p>
            <a:endParaRPr lang="fr-FR" dirty="0"/>
          </a:p>
          <a:p>
            <a:endParaRPr lang="fr-FR" dirty="0"/>
          </a:p>
          <a:p>
            <a:endParaRPr lang="fr-FR" dirty="0"/>
          </a:p>
          <a:p>
            <a:endParaRPr lang="fr-FR" dirty="0"/>
          </a:p>
          <a:p>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387" y="0"/>
            <a:ext cx="878236" cy="878236"/>
          </a:xfrm>
          <a:prstGeom prst="rect">
            <a:avLst/>
          </a:prstGeom>
        </p:spPr>
      </p:pic>
      <p:pic>
        <p:nvPicPr>
          <p:cNvPr id="6" name="Image 5">
            <a:extLst>
              <a:ext uri="{FF2B5EF4-FFF2-40B4-BE49-F238E27FC236}">
                <a16:creationId xmlns:a16="http://schemas.microsoft.com/office/drawing/2014/main" id="{997CAA35-EF39-9B4C-BB2E-9EFE34B35E71}"/>
              </a:ext>
            </a:extLst>
          </p:cNvPr>
          <p:cNvPicPr>
            <a:picLocks noChangeAspect="1"/>
          </p:cNvPicPr>
          <p:nvPr/>
        </p:nvPicPr>
        <p:blipFill>
          <a:blip r:embed="rId3">
            <a:lum/>
            <a:alphaModFix/>
          </a:blip>
          <a:srcRect/>
          <a:stretch>
            <a:fillRect/>
          </a:stretch>
        </p:blipFill>
        <p:spPr>
          <a:xfrm>
            <a:off x="6411310" y="2161869"/>
            <a:ext cx="792000" cy="448919"/>
          </a:xfrm>
          <a:prstGeom prst="rect">
            <a:avLst/>
          </a:prstGeom>
          <a:noFill/>
          <a:ln>
            <a:noFill/>
          </a:ln>
        </p:spPr>
      </p:pic>
      <p:pic>
        <p:nvPicPr>
          <p:cNvPr id="7" name="Image 6">
            <a:extLst>
              <a:ext uri="{FF2B5EF4-FFF2-40B4-BE49-F238E27FC236}">
                <a16:creationId xmlns:a16="http://schemas.microsoft.com/office/drawing/2014/main" id="{BB411612-910D-C24C-A4A8-B8A8D554726F}"/>
              </a:ext>
            </a:extLst>
          </p:cNvPr>
          <p:cNvPicPr>
            <a:picLocks noChangeAspect="1"/>
          </p:cNvPicPr>
          <p:nvPr/>
        </p:nvPicPr>
        <p:blipFill>
          <a:blip r:embed="rId4">
            <a:lum/>
            <a:alphaModFix/>
          </a:blip>
          <a:srcRect/>
          <a:stretch>
            <a:fillRect/>
          </a:stretch>
        </p:blipFill>
        <p:spPr>
          <a:xfrm>
            <a:off x="2650842" y="4022214"/>
            <a:ext cx="360000" cy="546840"/>
          </a:xfrm>
          <a:prstGeom prst="rect">
            <a:avLst/>
          </a:prstGeom>
          <a:noFill/>
          <a:ln>
            <a:noFill/>
          </a:ln>
        </p:spPr>
      </p:pic>
      <p:pic>
        <p:nvPicPr>
          <p:cNvPr id="8" name="Image 7">
            <a:extLst>
              <a:ext uri="{FF2B5EF4-FFF2-40B4-BE49-F238E27FC236}">
                <a16:creationId xmlns:a16="http://schemas.microsoft.com/office/drawing/2014/main" id="{BE5DF632-D4B7-B845-972F-9BD394259009}"/>
              </a:ext>
            </a:extLst>
          </p:cNvPr>
          <p:cNvPicPr>
            <a:picLocks noChangeAspect="1"/>
          </p:cNvPicPr>
          <p:nvPr/>
        </p:nvPicPr>
        <p:blipFill>
          <a:blip r:embed="rId5">
            <a:lum/>
            <a:alphaModFix/>
          </a:blip>
          <a:srcRect/>
          <a:stretch>
            <a:fillRect/>
          </a:stretch>
        </p:blipFill>
        <p:spPr>
          <a:xfrm>
            <a:off x="9596760" y="5547032"/>
            <a:ext cx="435239" cy="360000"/>
          </a:xfrm>
          <a:prstGeom prst="rect">
            <a:avLst/>
          </a:prstGeom>
          <a:noFill/>
          <a:ln>
            <a:noFill/>
          </a:ln>
        </p:spPr>
      </p:pic>
    </p:spTree>
    <p:extLst>
      <p:ext uri="{BB962C8B-B14F-4D97-AF65-F5344CB8AC3E}">
        <p14:creationId xmlns:p14="http://schemas.microsoft.com/office/powerpoint/2010/main" val="196753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Mise en place du projet</a:t>
            </a:r>
          </a:p>
        </p:txBody>
      </p:sp>
      <p:sp>
        <p:nvSpPr>
          <p:cNvPr id="3" name="Espace réservé du contenu 2"/>
          <p:cNvSpPr>
            <a:spLocks noGrp="1"/>
          </p:cNvSpPr>
          <p:nvPr>
            <p:ph idx="1"/>
          </p:nvPr>
        </p:nvSpPr>
        <p:spPr>
          <a:xfrm>
            <a:off x="325823" y="1354870"/>
            <a:ext cx="11562573" cy="5358534"/>
          </a:xfrm>
        </p:spPr>
        <p:txBody>
          <a:bodyPr>
            <a:normAutofit fontScale="92500" lnSpcReduction="20000"/>
          </a:bodyPr>
          <a:lstStyle/>
          <a:p>
            <a:r>
              <a:rPr lang="es-NI" dirty="0"/>
              <a:t>Créer un projet Unity "DoodleJumpClone", en 2D</a:t>
            </a:r>
          </a:p>
          <a:p>
            <a:endParaRPr lang="fr-FR" dirty="0"/>
          </a:p>
          <a:p>
            <a:r>
              <a:rPr lang="es-NI" dirty="0"/>
              <a:t>Paramétrer une caméra Orthographic, placée en Z -10</a:t>
            </a:r>
          </a:p>
          <a:p>
            <a:endParaRPr lang="fr-FR" dirty="0"/>
          </a:p>
          <a:p>
            <a:r>
              <a:rPr lang="es-NI" dirty="0"/>
              <a:t>Récupérer le zip "DoodleJumpTextures.zip"</a:t>
            </a:r>
          </a:p>
          <a:p>
            <a:endParaRPr lang="fr-FR" dirty="0"/>
          </a:p>
          <a:p>
            <a:r>
              <a:rPr lang="es-NI" dirty="0"/>
              <a:t>Créer les dossiers suivants :</a:t>
            </a:r>
            <a:endParaRPr lang="fr-FR" dirty="0"/>
          </a:p>
          <a:p>
            <a:pPr lvl="1"/>
            <a:r>
              <a:rPr lang="es-NI" dirty="0"/>
              <a:t>Scenes : pour y sauvegarder vos scènes</a:t>
            </a:r>
            <a:endParaRPr lang="fr-FR" dirty="0"/>
          </a:p>
          <a:p>
            <a:pPr lvl="1"/>
            <a:r>
              <a:rPr lang="es-NI" dirty="0"/>
              <a:t>Scripts : pour les scripts C#</a:t>
            </a:r>
            <a:endParaRPr lang="fr-FR" dirty="0"/>
          </a:p>
          <a:p>
            <a:pPr lvl="1"/>
            <a:r>
              <a:rPr lang="es-NI" dirty="0"/>
              <a:t>Textures : pour les images et contenus graphiques</a:t>
            </a:r>
          </a:p>
          <a:p>
            <a:pPr lvl="1"/>
            <a:endParaRPr lang="fr-FR" dirty="0"/>
          </a:p>
          <a:p>
            <a:r>
              <a:rPr lang="es-NI" dirty="0"/>
              <a:t>Sauvegarder et nommer votre première scène "Main”</a:t>
            </a:r>
          </a:p>
          <a:p>
            <a:endParaRPr lang="fr-FR" dirty="0"/>
          </a:p>
          <a:p>
            <a:r>
              <a:rPr lang="es-NI" dirty="0"/>
              <a:t>Fixer une résolution standart mobile portrait de 1080x1920, l'appeler par exemple "1080p portrait"</a:t>
            </a:r>
            <a:endParaRPr lang="fr-FR" dirty="0"/>
          </a:p>
          <a:p>
            <a:pPr lvl="0">
              <a:lnSpc>
                <a:spcPct val="150000"/>
              </a:lnSpc>
            </a:pPr>
            <a:endParaRPr lang="es-NI" sz="1500" dirty="0">
              <a:solidFill>
                <a:srgbClr val="FFFFFF"/>
              </a:solidFill>
              <a:latin typeface="Century Gothic" pitchFamily="34"/>
            </a:endParaRP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Création du personnage</a:t>
            </a:r>
          </a:p>
        </p:txBody>
      </p:sp>
      <p:sp>
        <p:nvSpPr>
          <p:cNvPr id="3" name="Espace réservé du contenu 2"/>
          <p:cNvSpPr>
            <a:spLocks noGrp="1"/>
          </p:cNvSpPr>
          <p:nvPr>
            <p:ph idx="1"/>
          </p:nvPr>
        </p:nvSpPr>
        <p:spPr>
          <a:xfrm>
            <a:off x="373395" y="1499466"/>
            <a:ext cx="11562573" cy="5358534"/>
          </a:xfrm>
        </p:spPr>
        <p:txBody>
          <a:bodyPr>
            <a:normAutofit/>
          </a:bodyPr>
          <a:lstStyle/>
          <a:p>
            <a:r>
              <a:rPr lang="es-NI" sz="1800" dirty="0"/>
              <a:t>Importer texture "doodle", sans compression</a:t>
            </a:r>
          </a:p>
          <a:p>
            <a:endParaRPr lang="fr-FR" sz="1800" dirty="0"/>
          </a:p>
          <a:p>
            <a:r>
              <a:rPr lang="es-NI" sz="1800" dirty="0"/>
              <a:t>Importer texture "game_tile", sans compression, Sprite Mode multiple, Slicer la texture automatiquement dans le Sprite Editor</a:t>
            </a:r>
          </a:p>
          <a:p>
            <a:endParaRPr lang="fr-FR" sz="1800" dirty="0"/>
          </a:p>
          <a:p>
            <a:r>
              <a:rPr lang="es-NI" sz="1800" dirty="0"/>
              <a:t>Créer un nouveau GameObject "Doodle" et son enfant DoodleVisual</a:t>
            </a:r>
          </a:p>
          <a:p>
            <a:endParaRPr lang="fr-FR" sz="1800" dirty="0"/>
          </a:p>
          <a:p>
            <a:r>
              <a:rPr lang="es-NI" sz="1800" dirty="0"/>
              <a:t>Utiliser la sprite "doodle" :</a:t>
            </a:r>
          </a:p>
          <a:p>
            <a:pPr marL="0" indent="0">
              <a:buNone/>
            </a:pPr>
            <a:endParaRPr lang="fr-FR" sz="1800" dirty="0"/>
          </a:p>
          <a:p>
            <a:r>
              <a:rPr lang="es-NI" sz="1800" dirty="0"/>
              <a:t>Créer un nouveau GameObject "Platform" et son enfant PlatformVisual</a:t>
            </a:r>
          </a:p>
          <a:p>
            <a:endParaRPr lang="fr-FR" sz="1800" dirty="0"/>
          </a:p>
          <a:p>
            <a:r>
              <a:rPr lang="es-NI" sz="1800" dirty="0"/>
              <a:t>Utiliser la sprite "game_tile_0" :</a:t>
            </a:r>
            <a:endParaRPr lang="fr-FR" sz="1400"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pic>
        <p:nvPicPr>
          <p:cNvPr id="6" name="Image 5">
            <a:extLst>
              <a:ext uri="{FF2B5EF4-FFF2-40B4-BE49-F238E27FC236}">
                <a16:creationId xmlns:a16="http://schemas.microsoft.com/office/drawing/2014/main" id="{11076F4E-8035-C04A-A479-C3924F38D32F}"/>
              </a:ext>
            </a:extLst>
          </p:cNvPr>
          <p:cNvPicPr>
            <a:picLocks noChangeAspect="1"/>
          </p:cNvPicPr>
          <p:nvPr/>
        </p:nvPicPr>
        <p:blipFill>
          <a:blip r:embed="rId3">
            <a:lum/>
            <a:alphaModFix/>
          </a:blip>
          <a:srcRect/>
          <a:stretch>
            <a:fillRect/>
          </a:stretch>
        </p:blipFill>
        <p:spPr>
          <a:xfrm>
            <a:off x="3795062" y="3615810"/>
            <a:ext cx="1180800" cy="1142640"/>
          </a:xfrm>
          <a:prstGeom prst="rect">
            <a:avLst/>
          </a:prstGeom>
          <a:noFill/>
          <a:ln>
            <a:noFill/>
          </a:ln>
        </p:spPr>
      </p:pic>
      <p:pic>
        <p:nvPicPr>
          <p:cNvPr id="7" name="Image 6">
            <a:extLst>
              <a:ext uri="{FF2B5EF4-FFF2-40B4-BE49-F238E27FC236}">
                <a16:creationId xmlns:a16="http://schemas.microsoft.com/office/drawing/2014/main" id="{0AA3FA0B-F308-844E-8C47-A23129ACC6CF}"/>
              </a:ext>
            </a:extLst>
          </p:cNvPr>
          <p:cNvPicPr>
            <a:picLocks noChangeAspect="1"/>
          </p:cNvPicPr>
          <p:nvPr/>
        </p:nvPicPr>
        <p:blipFill>
          <a:blip r:embed="rId4">
            <a:lum/>
            <a:alphaModFix/>
          </a:blip>
          <a:srcRect/>
          <a:stretch>
            <a:fillRect/>
          </a:stretch>
        </p:blipFill>
        <p:spPr>
          <a:xfrm>
            <a:off x="4248828" y="5860859"/>
            <a:ext cx="1123560" cy="313920"/>
          </a:xfrm>
          <a:prstGeom prst="rect">
            <a:avLst/>
          </a:prstGeom>
          <a:noFill/>
          <a:ln>
            <a:noFill/>
          </a:ln>
        </p:spPr>
      </p:pic>
    </p:spTree>
    <p:extLst>
      <p:ext uri="{BB962C8B-B14F-4D97-AF65-F5344CB8AC3E}">
        <p14:creationId xmlns:p14="http://schemas.microsoft.com/office/powerpoint/2010/main" val="128389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Ajouter la physique</a:t>
            </a:r>
          </a:p>
        </p:txBody>
      </p:sp>
      <p:sp>
        <p:nvSpPr>
          <p:cNvPr id="3" name="Espace réservé du contenu 2"/>
          <p:cNvSpPr>
            <a:spLocks noGrp="1"/>
          </p:cNvSpPr>
          <p:nvPr>
            <p:ph idx="1"/>
          </p:nvPr>
        </p:nvSpPr>
        <p:spPr>
          <a:xfrm>
            <a:off x="373395" y="1499466"/>
            <a:ext cx="11562573" cy="5358534"/>
          </a:xfrm>
        </p:spPr>
        <p:txBody>
          <a:bodyPr>
            <a:normAutofit/>
          </a:bodyPr>
          <a:lstStyle/>
          <a:p>
            <a:r>
              <a:rPr lang="es-NI" dirty="0"/>
              <a:t>Ajouter un RigidBody2D à DoodleVisual</a:t>
            </a:r>
          </a:p>
          <a:p>
            <a:endParaRPr lang="fr-FR" dirty="0"/>
          </a:p>
          <a:p>
            <a:r>
              <a:rPr lang="es-NI" dirty="0"/>
              <a:t>Ajouter un Edge Collider 2D à PlatformVisual</a:t>
            </a:r>
          </a:p>
          <a:p>
            <a:endParaRPr lang="fr-FR" dirty="0"/>
          </a:p>
          <a:p>
            <a:r>
              <a:rPr lang="es-NI" dirty="0"/>
              <a:t>Le placer parfaitement à l'horizontal sur le dessus de la plateforme :</a:t>
            </a:r>
          </a:p>
          <a:p>
            <a:endParaRPr lang="es-NI" dirty="0"/>
          </a:p>
          <a:p>
            <a:endParaRPr lang="fr-FR" dirty="0"/>
          </a:p>
          <a:p>
            <a:r>
              <a:rPr lang="es-NI" dirty="0"/>
              <a:t>Ajouter un BoxCollider2D aux pieds de DoodleVisual :</a:t>
            </a:r>
          </a:p>
          <a:p>
            <a:endParaRPr lang="es-NI" dirty="0"/>
          </a:p>
          <a:p>
            <a:endParaRPr lang="es-NI" dirty="0"/>
          </a:p>
          <a:p>
            <a:endParaRPr lang="fr-FR" dirty="0"/>
          </a:p>
          <a:p>
            <a:r>
              <a:rPr lang="es-NI" dirty="0"/>
              <a:t>Placer Doodle au-dessus de Platform, tester !</a:t>
            </a:r>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pic>
        <p:nvPicPr>
          <p:cNvPr id="6" name="Image 5">
            <a:extLst>
              <a:ext uri="{FF2B5EF4-FFF2-40B4-BE49-F238E27FC236}">
                <a16:creationId xmlns:a16="http://schemas.microsoft.com/office/drawing/2014/main" id="{37F95D4B-1EBF-CC44-BE7E-ABBC8F029AAD}"/>
              </a:ext>
            </a:extLst>
          </p:cNvPr>
          <p:cNvPicPr>
            <a:picLocks noChangeAspect="1"/>
          </p:cNvPicPr>
          <p:nvPr/>
        </p:nvPicPr>
        <p:blipFill>
          <a:blip r:embed="rId3">
            <a:lum/>
            <a:alphaModFix/>
          </a:blip>
          <a:srcRect/>
          <a:stretch>
            <a:fillRect/>
          </a:stretch>
        </p:blipFill>
        <p:spPr>
          <a:xfrm>
            <a:off x="3887833" y="3667200"/>
            <a:ext cx="2088000" cy="738719"/>
          </a:xfrm>
          <a:prstGeom prst="rect">
            <a:avLst/>
          </a:prstGeom>
          <a:noFill/>
          <a:ln>
            <a:noFill/>
          </a:ln>
        </p:spPr>
      </p:pic>
      <p:pic>
        <p:nvPicPr>
          <p:cNvPr id="7" name="Image 6">
            <a:extLst>
              <a:ext uri="{FF2B5EF4-FFF2-40B4-BE49-F238E27FC236}">
                <a16:creationId xmlns:a16="http://schemas.microsoft.com/office/drawing/2014/main" id="{F37DC1F6-BE46-C240-9DEA-B6BD80C7DA6F}"/>
              </a:ext>
            </a:extLst>
          </p:cNvPr>
          <p:cNvPicPr>
            <a:picLocks noChangeAspect="1"/>
          </p:cNvPicPr>
          <p:nvPr/>
        </p:nvPicPr>
        <p:blipFill>
          <a:blip r:embed="rId4">
            <a:lum/>
            <a:alphaModFix/>
          </a:blip>
          <a:srcRect/>
          <a:stretch>
            <a:fillRect/>
          </a:stretch>
        </p:blipFill>
        <p:spPr>
          <a:xfrm>
            <a:off x="4391833" y="5169539"/>
            <a:ext cx="1080000" cy="924840"/>
          </a:xfrm>
          <a:prstGeom prst="rect">
            <a:avLst/>
          </a:prstGeom>
          <a:noFill/>
          <a:ln>
            <a:noFill/>
          </a:ln>
        </p:spPr>
      </p:pic>
    </p:spTree>
    <p:extLst>
      <p:ext uri="{BB962C8B-B14F-4D97-AF65-F5344CB8AC3E}">
        <p14:creationId xmlns:p14="http://schemas.microsoft.com/office/powerpoint/2010/main" val="319206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Ajouter la physique</a:t>
            </a:r>
          </a:p>
        </p:txBody>
      </p:sp>
      <p:sp>
        <p:nvSpPr>
          <p:cNvPr id="3" name="Espace réservé du contenu 2"/>
          <p:cNvSpPr>
            <a:spLocks noGrp="1"/>
          </p:cNvSpPr>
          <p:nvPr>
            <p:ph idx="1"/>
          </p:nvPr>
        </p:nvSpPr>
        <p:spPr>
          <a:xfrm>
            <a:off x="373395" y="1499466"/>
            <a:ext cx="11562573" cy="5358534"/>
          </a:xfrm>
        </p:spPr>
        <p:txBody>
          <a:bodyPr>
            <a:normAutofit/>
          </a:bodyPr>
          <a:lstStyle/>
          <a:p>
            <a:r>
              <a:rPr lang="es-NI" dirty="0"/>
              <a:t>Créer un Physics Material 2D "Bouncy" dans Assets/Physics</a:t>
            </a:r>
          </a:p>
          <a:p>
            <a:endParaRPr lang="fr-FR" dirty="0"/>
          </a:p>
          <a:p>
            <a:r>
              <a:rPr lang="es-NI" dirty="0"/>
              <a:t>Paramétrer Bouciness à 1</a:t>
            </a:r>
          </a:p>
          <a:p>
            <a:endParaRPr lang="fr-FR" dirty="0"/>
          </a:p>
          <a:p>
            <a:r>
              <a:rPr lang="es-NI" dirty="0"/>
              <a:t>Placer le Physics Material 2D dans le BoxCollider2D du Doodle ("Material")</a:t>
            </a:r>
          </a:p>
          <a:p>
            <a:endParaRPr lang="fr-FR" dirty="0"/>
          </a:p>
          <a:p>
            <a:r>
              <a:rPr lang="es-NI" dirty="0"/>
              <a:t>Tester !</a:t>
            </a:r>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pic>
        <p:nvPicPr>
          <p:cNvPr id="8" name="Image 7">
            <a:extLst>
              <a:ext uri="{FF2B5EF4-FFF2-40B4-BE49-F238E27FC236}">
                <a16:creationId xmlns:a16="http://schemas.microsoft.com/office/drawing/2014/main" id="{4D09C126-B9B7-BE48-9904-F87B0D3A1361}"/>
              </a:ext>
            </a:extLst>
          </p:cNvPr>
          <p:cNvPicPr>
            <a:picLocks noChangeAspect="1"/>
          </p:cNvPicPr>
          <p:nvPr/>
        </p:nvPicPr>
        <p:blipFill>
          <a:blip r:embed="rId3">
            <a:lum/>
            <a:alphaModFix/>
          </a:blip>
          <a:srcRect/>
          <a:stretch>
            <a:fillRect/>
          </a:stretch>
        </p:blipFill>
        <p:spPr>
          <a:xfrm>
            <a:off x="3426690" y="4229997"/>
            <a:ext cx="1555213" cy="2257074"/>
          </a:xfrm>
          <a:prstGeom prst="rect">
            <a:avLst/>
          </a:prstGeom>
          <a:noFill/>
          <a:ln>
            <a:noFill/>
          </a:ln>
        </p:spPr>
      </p:pic>
    </p:spTree>
    <p:extLst>
      <p:ext uri="{BB962C8B-B14F-4D97-AF65-F5344CB8AC3E}">
        <p14:creationId xmlns:p14="http://schemas.microsoft.com/office/powerpoint/2010/main" val="411706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Ajouter la physique</a:t>
            </a:r>
          </a:p>
        </p:txBody>
      </p:sp>
      <p:sp>
        <p:nvSpPr>
          <p:cNvPr id="3" name="Espace réservé du contenu 2"/>
          <p:cNvSpPr>
            <a:spLocks noGrp="1"/>
          </p:cNvSpPr>
          <p:nvPr>
            <p:ph idx="1"/>
          </p:nvPr>
        </p:nvSpPr>
        <p:spPr>
          <a:xfrm>
            <a:off x="373395" y="1499466"/>
            <a:ext cx="11562573" cy="5358534"/>
          </a:xfrm>
        </p:spPr>
        <p:txBody>
          <a:bodyPr>
            <a:normAutofit fontScale="85000" lnSpcReduction="20000"/>
          </a:bodyPr>
          <a:lstStyle/>
          <a:p>
            <a:r>
              <a:rPr lang="es-NI" dirty="0"/>
              <a:t>Non, nous voulons un rebond constant, quelque soit l'altitude.</a:t>
            </a:r>
          </a:p>
          <a:p>
            <a:endParaRPr lang="fr-FR" dirty="0"/>
          </a:p>
          <a:p>
            <a:r>
              <a:rPr lang="es-NI" dirty="0"/>
              <a:t>Unity c'est bien, mais cela ne fait pas toujours tout, il faut coder !</a:t>
            </a:r>
          </a:p>
          <a:p>
            <a:endParaRPr lang="fr-FR" dirty="0"/>
          </a:p>
          <a:p>
            <a:r>
              <a:rPr lang="es-NI" dirty="0"/>
              <a:t>Supprimer le Physics Material du collider et du projet :’(</a:t>
            </a:r>
          </a:p>
          <a:p>
            <a:endParaRPr lang="fr-FR" dirty="0"/>
          </a:p>
          <a:p>
            <a:r>
              <a:rPr lang="es-NI" dirty="0"/>
              <a:t>Créer un nouveau Script "PlatformController”</a:t>
            </a:r>
          </a:p>
          <a:p>
            <a:endParaRPr lang="fr-FR" dirty="0"/>
          </a:p>
          <a:p>
            <a:r>
              <a:rPr lang="es-NI" dirty="0"/>
              <a:t>Ouvrir le script et supprimer les méthodes inutiles Start et Update</a:t>
            </a:r>
          </a:p>
          <a:p>
            <a:endParaRPr lang="fr-FR" dirty="0"/>
          </a:p>
          <a:p>
            <a:r>
              <a:rPr lang="es-NI" dirty="0"/>
              <a:t>Ajouter un moyen de détecter une Collision2D (cf cours)</a:t>
            </a:r>
          </a:p>
          <a:p>
            <a:endParaRPr lang="fr-FR" dirty="0"/>
          </a:p>
          <a:p>
            <a:r>
              <a:rPr lang="es-NI" dirty="0"/>
              <a:t>Utiliser les Tags pour s'assurer que l'objet qui entre en collision est bien le DoodleVisual</a:t>
            </a:r>
          </a:p>
          <a:p>
            <a:endParaRPr lang="fr-FR" dirty="0"/>
          </a:p>
          <a:p>
            <a:r>
              <a:rPr lang="es-NI" dirty="0"/>
              <a:t>Faire en sorte de faire sauter le Doodle quand il touche la plateforme avec une force constante</a:t>
            </a:r>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spTree>
    <p:extLst>
      <p:ext uri="{BB962C8B-B14F-4D97-AF65-F5344CB8AC3E}">
        <p14:creationId xmlns:p14="http://schemas.microsoft.com/office/powerpoint/2010/main" val="282466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Ajouter la physique</a:t>
            </a:r>
          </a:p>
        </p:txBody>
      </p:sp>
      <p:sp>
        <p:nvSpPr>
          <p:cNvPr id="3" name="Espace réservé du contenu 2"/>
          <p:cNvSpPr>
            <a:spLocks noGrp="1"/>
          </p:cNvSpPr>
          <p:nvPr>
            <p:ph idx="1"/>
          </p:nvPr>
        </p:nvSpPr>
        <p:spPr>
          <a:xfrm>
            <a:off x="373395" y="1499466"/>
            <a:ext cx="11562573" cy="5358534"/>
          </a:xfrm>
        </p:spPr>
        <p:txBody>
          <a:bodyPr>
            <a:normAutofit/>
          </a:bodyPr>
          <a:lstStyle/>
          <a:p>
            <a:r>
              <a:rPr lang="es-NI" sz="2400" dirty="0"/>
              <a:t>Le Doodle ne tombe pas assez vite, augmenter la valeur de Gravity en Y dans Edit &gt; Project Settings &gt; Physics 2D</a:t>
            </a:r>
          </a:p>
          <a:p>
            <a:endParaRPr lang="fr-FR" sz="2400" dirty="0"/>
          </a:p>
          <a:p>
            <a:r>
              <a:rPr lang="es-NI" sz="2400" dirty="0"/>
              <a:t>Faire plusieurs essais, constater un glitch : le Doodle passe à travers la plateforme</a:t>
            </a:r>
          </a:p>
          <a:p>
            <a:endParaRPr lang="fr-FR" sz="2400" dirty="0"/>
          </a:p>
          <a:p>
            <a:r>
              <a:rPr lang="es-NI" sz="2400" dirty="0"/>
              <a:t>Passer le RigidBody2D du Doodle en CollisionDetection "Continuous" pour une détection plus précise (mais plus coûteuse) des colliders</a:t>
            </a:r>
            <a:endParaRPr lang="fr-FR" sz="2400"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spTree>
    <p:extLst>
      <p:ext uri="{BB962C8B-B14F-4D97-AF65-F5344CB8AC3E}">
        <p14:creationId xmlns:p14="http://schemas.microsoft.com/office/powerpoint/2010/main" val="362248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Ajouter la physique</a:t>
            </a:r>
          </a:p>
        </p:txBody>
      </p:sp>
      <p:sp>
        <p:nvSpPr>
          <p:cNvPr id="3" name="Espace réservé du contenu 2"/>
          <p:cNvSpPr>
            <a:spLocks noGrp="1"/>
          </p:cNvSpPr>
          <p:nvPr>
            <p:ph idx="1"/>
          </p:nvPr>
        </p:nvSpPr>
        <p:spPr>
          <a:xfrm>
            <a:off x="373395" y="1499466"/>
            <a:ext cx="11562573" cy="5358534"/>
          </a:xfrm>
        </p:spPr>
        <p:txBody>
          <a:bodyPr>
            <a:normAutofit fontScale="77500" lnSpcReduction="20000"/>
          </a:bodyPr>
          <a:lstStyle/>
          <a:p>
            <a:r>
              <a:rPr lang="es-NI" dirty="0"/>
              <a:t>Faire de Platform un prefab à placer dans un dossier "Prefabs”</a:t>
            </a:r>
          </a:p>
          <a:p>
            <a:endParaRPr lang="fr-FR" dirty="0"/>
          </a:p>
          <a:p>
            <a:r>
              <a:rPr lang="es-NI" dirty="0"/>
              <a:t>Ajouter une deuxième plateforme au-dessus du Doodle de manière à constater qu'il se "prend les pieds" dedans :</a:t>
            </a:r>
          </a:p>
          <a:p>
            <a:endParaRPr lang="es-NI" dirty="0"/>
          </a:p>
          <a:p>
            <a:endParaRPr lang="es-NI" dirty="0"/>
          </a:p>
          <a:p>
            <a:endParaRPr lang="fr-FR" dirty="0"/>
          </a:p>
          <a:p>
            <a:endParaRPr lang="fr-FR" dirty="0"/>
          </a:p>
          <a:p>
            <a:endParaRPr lang="fr-FR" sz="3600" dirty="0"/>
          </a:p>
          <a:p>
            <a:r>
              <a:rPr lang="es-NI" dirty="0"/>
              <a:t>Utiliser un Plateform Effector 2D sur PlatformVisual</a:t>
            </a:r>
          </a:p>
          <a:p>
            <a:endParaRPr lang="fr-FR" dirty="0"/>
          </a:p>
          <a:p>
            <a:r>
              <a:rPr lang="es-NI" dirty="0"/>
              <a:t>Linker Edge Collider 2D et l'Effector (case à cocher)</a:t>
            </a:r>
          </a:p>
          <a:p>
            <a:pPr marL="0" indent="0">
              <a:buNone/>
            </a:pPr>
            <a:endParaRPr lang="fr-FR" dirty="0"/>
          </a:p>
          <a:p>
            <a:r>
              <a:rPr lang="es-NI" dirty="0"/>
              <a:t>Autre problème : notre script détecte la collision "par le bas" et applique la force</a:t>
            </a:r>
          </a:p>
          <a:p>
            <a:endParaRPr lang="es-NI" dirty="0"/>
          </a:p>
          <a:p>
            <a:r>
              <a:rPr lang="es-NI" dirty="0">
                <a:solidFill>
                  <a:srgbClr val="FFFFFF"/>
                </a:solidFill>
                <a:latin typeface="Century Gothic" pitchFamily="34"/>
              </a:rPr>
              <a:t>Trouver un moyen dans le script pour tester que le Doodle ne collisione pas par le bas (toutes les informations sur la collision sont dans Collision2D)</a:t>
            </a:r>
            <a:endParaRPr lang="fr-FR" dirty="0"/>
          </a:p>
          <a:p>
            <a:pPr>
              <a:buNone/>
            </a:pPr>
            <a:endParaRPr lang="fr-FR" dirty="0"/>
          </a:p>
          <a:p>
            <a:pPr marL="0" indent="0">
              <a:buNone/>
            </a:pPr>
            <a:endParaRPr lang="fr-FR" dirty="0"/>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pic>
        <p:nvPicPr>
          <p:cNvPr id="6" name="Image 5">
            <a:extLst>
              <a:ext uri="{FF2B5EF4-FFF2-40B4-BE49-F238E27FC236}">
                <a16:creationId xmlns:a16="http://schemas.microsoft.com/office/drawing/2014/main" id="{7C4AE953-70C2-4D43-BB8C-92EB1E0A117B}"/>
              </a:ext>
            </a:extLst>
          </p:cNvPr>
          <p:cNvPicPr>
            <a:picLocks noChangeAspect="1"/>
          </p:cNvPicPr>
          <p:nvPr/>
        </p:nvPicPr>
        <p:blipFill>
          <a:blip r:embed="rId3">
            <a:lum/>
            <a:alphaModFix/>
          </a:blip>
          <a:srcRect/>
          <a:stretch>
            <a:fillRect/>
          </a:stretch>
        </p:blipFill>
        <p:spPr>
          <a:xfrm>
            <a:off x="2075564" y="2530440"/>
            <a:ext cx="1238400" cy="1797120"/>
          </a:xfrm>
          <a:prstGeom prst="rect">
            <a:avLst/>
          </a:prstGeom>
          <a:noFill/>
          <a:ln>
            <a:noFill/>
          </a:ln>
        </p:spPr>
      </p:pic>
    </p:spTree>
    <p:extLst>
      <p:ext uri="{BB962C8B-B14F-4D97-AF65-F5344CB8AC3E}">
        <p14:creationId xmlns:p14="http://schemas.microsoft.com/office/powerpoint/2010/main" val="333282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dirty="0"/>
              <a:t>Les contrôles</a:t>
            </a:r>
          </a:p>
        </p:txBody>
      </p:sp>
      <p:sp>
        <p:nvSpPr>
          <p:cNvPr id="3" name="Espace réservé du contenu 2"/>
          <p:cNvSpPr>
            <a:spLocks noGrp="1"/>
          </p:cNvSpPr>
          <p:nvPr>
            <p:ph idx="1"/>
          </p:nvPr>
        </p:nvSpPr>
        <p:spPr>
          <a:xfrm>
            <a:off x="373395" y="1499466"/>
            <a:ext cx="11562573" cy="5358534"/>
          </a:xfrm>
        </p:spPr>
        <p:txBody>
          <a:bodyPr>
            <a:normAutofit/>
          </a:bodyPr>
          <a:lstStyle/>
          <a:p>
            <a:pPr>
              <a:buSzPct val="45000"/>
            </a:pPr>
            <a:r>
              <a:rPr lang="es-NI" dirty="0">
                <a:solidFill>
                  <a:srgbClr val="FFFFFF"/>
                </a:solidFill>
                <a:latin typeface="Century Gothic" pitchFamily="34"/>
              </a:rPr>
              <a:t>Créer un nouveau script “PlayerController”, l'assigner au Doodle</a:t>
            </a:r>
          </a:p>
          <a:p>
            <a:pPr>
              <a:buSzPct val="45000"/>
            </a:pPr>
            <a:endParaRPr lang="es-NI" dirty="0">
              <a:solidFill>
                <a:srgbClr val="FFFFFF"/>
              </a:solidFill>
              <a:latin typeface="Century Gothic" pitchFamily="34"/>
            </a:endParaRPr>
          </a:p>
          <a:p>
            <a:pPr>
              <a:buSzPct val="45000"/>
            </a:pPr>
            <a:r>
              <a:rPr lang="es-NI" dirty="0">
                <a:solidFill>
                  <a:srgbClr val="FFFFFF"/>
                </a:solidFill>
                <a:latin typeface="Century Gothic" pitchFamily="34"/>
              </a:rPr>
              <a:t>Faire en sorte qu'on puisse déplacer le doodle en fonction de l'axe “Horizontal”, pour rappel, un Input est récupéré à chaque frame (pour ne pas en louper), dans quelle event function va-t-on placer le code de récupération d’input ?</a:t>
            </a:r>
          </a:p>
          <a:p>
            <a:pPr>
              <a:buSzPct val="45000"/>
            </a:pPr>
            <a:endParaRPr lang="es-NI" dirty="0">
              <a:solidFill>
                <a:srgbClr val="FFFFFF"/>
              </a:solidFill>
              <a:latin typeface="Century Gothic" pitchFamily="34"/>
            </a:endParaRPr>
          </a:p>
          <a:p>
            <a:pPr>
              <a:buSzPct val="45000"/>
            </a:pPr>
            <a:r>
              <a:rPr lang="es-NI" dirty="0">
                <a:solidFill>
                  <a:srgbClr val="FFFFFF"/>
                </a:solidFill>
                <a:latin typeface="Century Gothic" pitchFamily="34"/>
              </a:rPr>
              <a:t>Ne pas oublier de gérer le déplacement avec le moteur physique (FixedUpdate)</a:t>
            </a:r>
          </a:p>
          <a:p>
            <a:pPr>
              <a:buSzPct val="45000"/>
            </a:pPr>
            <a:endParaRPr lang="es-NI" dirty="0">
              <a:solidFill>
                <a:srgbClr val="FFFFFF"/>
              </a:solidFill>
              <a:latin typeface="Century Gothic" pitchFamily="34"/>
            </a:endParaRPr>
          </a:p>
          <a:p>
            <a:pPr>
              <a:buSzPct val="45000"/>
            </a:pPr>
            <a:r>
              <a:rPr lang="es-NI" dirty="0">
                <a:solidFill>
                  <a:srgbClr val="FFFFFF"/>
                </a:solidFill>
                <a:latin typeface="Century Gothic" pitchFamily="34"/>
              </a:rPr>
              <a:t>Ajouter lui une vitesse décente, en faisant en sorte de pouvoir la modifer au runtime afin de pouvoir affiner la valeur</a:t>
            </a:r>
          </a:p>
          <a:p>
            <a:pPr>
              <a:buSzPct val="45000"/>
            </a:pPr>
            <a:endParaRPr lang="es-NI" dirty="0">
              <a:solidFill>
                <a:srgbClr val="FFFFFF"/>
              </a:solidFill>
              <a:latin typeface="Century Gothic" pitchFamily="34"/>
            </a:endParaRPr>
          </a:p>
          <a:p>
            <a:pPr>
              <a:buSzPct val="45000"/>
            </a:pPr>
            <a:r>
              <a:rPr lang="es-NI" dirty="0">
                <a:solidFill>
                  <a:srgbClr val="FFFFFF"/>
                </a:solidFill>
                <a:latin typeface="Century Gothic" pitchFamily="34"/>
              </a:rPr>
              <a:t>Essayer de faire sauter le Doodle sur un bord, constater qu'il se prend un peu pour un ninja ou un acrobate... à corriger dans le rigidbody -&gt; fixed rotation</a:t>
            </a: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291" y="-46016"/>
            <a:ext cx="1101233" cy="1101233"/>
          </a:xfrm>
          <a:prstGeom prst="rect">
            <a:avLst/>
          </a:prstGeom>
        </p:spPr>
      </p:pic>
    </p:spTree>
    <p:extLst>
      <p:ext uri="{BB962C8B-B14F-4D97-AF65-F5344CB8AC3E}">
        <p14:creationId xmlns:p14="http://schemas.microsoft.com/office/powerpoint/2010/main" val="1967535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0C47C2D6AC90459EFCE6519AE67C02" ma:contentTypeVersion="2" ma:contentTypeDescription="Crée un document." ma:contentTypeScope="" ma:versionID="564dfa989a29fce06542c30312926d7d">
  <xsd:schema xmlns:xsd="http://www.w3.org/2001/XMLSchema" xmlns:xs="http://www.w3.org/2001/XMLSchema" xmlns:p="http://schemas.microsoft.com/office/2006/metadata/properties" xmlns:ns3="b2f4ae0e-558a-4145-a0ff-404f15dca542" targetNamespace="http://schemas.microsoft.com/office/2006/metadata/properties" ma:root="true" ma:fieldsID="96cd7b159148f4dbc01d054a7bfb2229" ns3:_="">
    <xsd:import namespace="b2f4ae0e-558a-4145-a0ff-404f15dca5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f4ae0e-558a-4145-a0ff-404f15dca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3F506A-1FB2-4EA8-BE91-28BF8A80251B}">
  <ds:schemaRefs>
    <ds:schemaRef ds:uri="http://schemas.microsoft.com/sharepoint/v3/contenttype/forms"/>
  </ds:schemaRefs>
</ds:datastoreItem>
</file>

<file path=customXml/itemProps2.xml><?xml version="1.0" encoding="utf-8"?>
<ds:datastoreItem xmlns:ds="http://schemas.openxmlformats.org/officeDocument/2006/customXml" ds:itemID="{44FE17F6-1D2F-4B76-BED9-A6A1B6BC81B8}">
  <ds:schemaRef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b2f4ae0e-558a-4145-a0ff-404f15dca542"/>
    <ds:schemaRef ds:uri="http://purl.org/dc/dcmitype/"/>
  </ds:schemaRefs>
</ds:datastoreItem>
</file>

<file path=customXml/itemProps3.xml><?xml version="1.0" encoding="utf-8"?>
<ds:datastoreItem xmlns:ds="http://schemas.openxmlformats.org/officeDocument/2006/customXml" ds:itemID="{51F481AE-A737-463E-B884-3352CFB10C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f4ae0e-558a-4145-a0ff-404f15dca5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67</TotalTime>
  <Words>1601</Words>
  <Application>Microsoft Macintosh PowerPoint</Application>
  <PresentationFormat>Grand écran</PresentationFormat>
  <Paragraphs>243</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Century Gothic</vt:lpstr>
      <vt:lpstr>StarSymbol</vt:lpstr>
      <vt:lpstr>Wingdings 3</vt:lpstr>
      <vt:lpstr>Ion</vt:lpstr>
      <vt:lpstr>Doodle Jump</vt:lpstr>
      <vt:lpstr>Mise en place du projet</vt:lpstr>
      <vt:lpstr>Création du personnage</vt:lpstr>
      <vt:lpstr>Ajouter la physique</vt:lpstr>
      <vt:lpstr>Ajouter la physique</vt:lpstr>
      <vt:lpstr>Ajouter la physique</vt:lpstr>
      <vt:lpstr>Ajouter la physique</vt:lpstr>
      <vt:lpstr>Ajouter la physique</vt:lpstr>
      <vt:lpstr>Les contrôles</vt:lpstr>
      <vt:lpstr>Smooth camera</vt:lpstr>
      <vt:lpstr>Level Design</vt:lpstr>
      <vt:lpstr>Background</vt:lpstr>
      <vt:lpstr>Plateforme cassée</vt:lpstr>
      <vt:lpstr>Plateforme cassée</vt:lpstr>
      <vt:lpstr>Intégration au level design</vt:lpstr>
      <vt:lpstr>Fin du jeu et UI pour finir</vt:lpstr>
      <vt:lpstr>Déjà terminé ? </vt:lpstr>
      <vt:lpstr>Bonus</vt:lpstr>
    </vt:vector>
  </TitlesOfParts>
  <Company>ANKAMA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Jumper Planet</dc:title>
  <dc:creator>Adrien Bariau</dc:creator>
  <cp:lastModifiedBy>Clément Corvisy</cp:lastModifiedBy>
  <cp:revision>2</cp:revision>
  <dcterms:created xsi:type="dcterms:W3CDTF">2017-12-12T13:15:40Z</dcterms:created>
  <dcterms:modified xsi:type="dcterms:W3CDTF">2020-07-30T08:39:47Z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0x010100860C47C2D6AC90459EFCE6519AE67C02</vt:lpwstr>
  </property>
</Properties>
</file>