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b1343839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b1343839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b13438396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b13438396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1343839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1343839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3438396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3438396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b13438396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b13438396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b13438396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b13438396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13438396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b13438396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13438396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b13438396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b13438396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b13438396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13438396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13438396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b12529b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b12529b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12529b50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12529b50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1343839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b1343839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1343839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b1343839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1343839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1343839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13438396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b13438396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b1343839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b1343839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11" Type="http://schemas.openxmlformats.org/officeDocument/2006/relationships/image" Target="../media/image10.jpg"/><Relationship Id="rId10" Type="http://schemas.openxmlformats.org/officeDocument/2006/relationships/image" Target="../media/image5.jpg"/><Relationship Id="rId12" Type="http://schemas.openxmlformats.org/officeDocument/2006/relationships/image" Target="../media/image11.jpg"/><Relationship Id="rId9" Type="http://schemas.openxmlformats.org/officeDocument/2006/relationships/image" Target="../media/image14.jpg"/><Relationship Id="rId5" Type="http://schemas.openxmlformats.org/officeDocument/2006/relationships/image" Target="../media/image19.jpg"/><Relationship Id="rId6" Type="http://schemas.openxmlformats.org/officeDocument/2006/relationships/image" Target="../media/image8.jpg"/><Relationship Id="rId7" Type="http://schemas.openxmlformats.org/officeDocument/2006/relationships/image" Target="../media/image4.jpg"/><Relationship Id="rId8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451175"/>
            <a:ext cx="4723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Convolucional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Transfer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Dataset de Frutas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CNN-Convolutional Neural Network</a:t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0" y="1472250"/>
            <a:ext cx="3048362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262" y="2008675"/>
            <a:ext cx="4487038" cy="270439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/>
          <p:nvPr/>
        </p:nvSpPr>
        <p:spPr>
          <a:xfrm>
            <a:off x="4030675" y="1472250"/>
            <a:ext cx="44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Fully Connected Layer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281476" cy="16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412106"/>
            <a:ext cx="4281476" cy="159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4726" y="1597875"/>
            <a:ext cx="18954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Transfer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das Redes</a:t>
            </a:r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Foi utilizada a mesma Fully Connected Layer;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As redes tiveram as camadas congeladas;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treinamento só aconteceu nas FC Layers.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Fully Connected Layer</a:t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8291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VGG 16</a:t>
            </a:r>
            <a:endParaRPr/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46825"/>
            <a:ext cx="3094579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579" y="1746825"/>
            <a:ext cx="3467305" cy="29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0" y="1340700"/>
            <a:ext cx="6704075" cy="25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VGG16 - Métricas</a:t>
            </a: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26450"/>
            <a:ext cx="4281475" cy="167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301225"/>
            <a:ext cx="4281474" cy="168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875" y="1626450"/>
            <a:ext cx="19812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MobileNet- Métricas</a:t>
            </a:r>
            <a:endParaRPr/>
          </a:p>
        </p:txBody>
      </p:sp>
      <p:pic>
        <p:nvPicPr>
          <p:cNvPr id="389" name="Google Shape;3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986" y="1635975"/>
            <a:ext cx="19050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825" y="1597876"/>
            <a:ext cx="4238975" cy="171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825" y="3316119"/>
            <a:ext cx="4238975" cy="16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ResNet50 - Métricas</a:t>
            </a:r>
            <a:endParaRPr/>
          </a:p>
        </p:txBody>
      </p:sp>
      <p:pic>
        <p:nvPicPr>
          <p:cNvPr id="397" name="Google Shape;3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75" y="1597877"/>
            <a:ext cx="4242086" cy="16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825" y="3272650"/>
            <a:ext cx="4238975" cy="16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686" y="1597875"/>
            <a:ext cx="185737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Fruits360 - PapersWithCode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Contém</a:t>
            </a:r>
            <a:r>
              <a:rPr lang="pt-BR" sz="1800"/>
              <a:t> 90.380 imagens, com </a:t>
            </a:r>
            <a:r>
              <a:rPr lang="pt-BR" sz="1800"/>
              <a:t>131 tipos de frutas e vegetais;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Entre 400 a 1000 </a:t>
            </a:r>
            <a:r>
              <a:rPr lang="pt-BR" sz="1800"/>
              <a:t>imagens</a:t>
            </a:r>
            <a:r>
              <a:rPr lang="pt-BR" sz="1800"/>
              <a:t> por tipo;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 uma divisão 75% treinamento e 25% teste.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425" y="1833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688" y="1833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3975" y="1833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8250" y="1833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2525" y="1833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5425" y="34941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9700" y="34941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3975" y="34941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18250" y="34941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12525" y="349415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360? Imagens do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</a:t>
            </a:r>
            <a:r>
              <a:rPr lang="pt-BR"/>
              <a:t> Aplicações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Automatizar o processo de colheitas;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Reestocar frutas em supermercados.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Convolucional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Imagens foram geradas para o experimento.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100x100, RGB;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Frames de vídeos;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Augmentation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889300"/>
            <a:ext cx="4191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 rotWithShape="1">
          <a:blip r:embed="rId4">
            <a:alphaModFix/>
          </a:blip>
          <a:srcRect b="0" l="0" r="9280" t="0"/>
          <a:stretch/>
        </p:blipFill>
        <p:spPr>
          <a:xfrm>
            <a:off x="1303800" y="3010125"/>
            <a:ext cx="41910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da Rede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Função de ativação: Relu;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Função de Perda: Sparse Categorical Cross Entropy;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Optimizador: Adadelta.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