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1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431" r:id="rId2"/>
    <p:sldId id="1456" r:id="rId3"/>
    <p:sldId id="1455" r:id="rId4"/>
    <p:sldId id="1432" r:id="rId5"/>
    <p:sldId id="1436" r:id="rId6"/>
    <p:sldId id="1433" r:id="rId7"/>
    <p:sldId id="1434" r:id="rId8"/>
    <p:sldId id="1437" r:id="rId9"/>
    <p:sldId id="1438" r:id="rId10"/>
    <p:sldId id="1439" r:id="rId11"/>
    <p:sldId id="1440" r:id="rId12"/>
    <p:sldId id="1442" r:id="rId13"/>
    <p:sldId id="1443" r:id="rId14"/>
    <p:sldId id="1444" r:id="rId15"/>
    <p:sldId id="1445" r:id="rId16"/>
    <p:sldId id="1446" r:id="rId17"/>
    <p:sldId id="1447" r:id="rId18"/>
    <p:sldId id="1448" r:id="rId19"/>
    <p:sldId id="1449" r:id="rId20"/>
    <p:sldId id="14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5600"/>
    <a:srgbClr val="E5277D"/>
    <a:srgbClr val="85C242"/>
    <a:srgbClr val="66C4CA"/>
    <a:srgbClr val="5FBDC5"/>
    <a:srgbClr val="62B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1" autoAdjust="0"/>
    <p:restoredTop sz="91713" autoAdjust="0"/>
  </p:normalViewPr>
  <p:slideViewPr>
    <p:cSldViewPr snapToGrid="0" showGuides="1">
      <p:cViewPr varScale="1">
        <p:scale>
          <a:sx n="69" d="100"/>
          <a:sy n="69" d="100"/>
        </p:scale>
        <p:origin x="630" y="7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00" d="100"/>
        <a:sy n="100" d="100"/>
      </p:scale>
      <p:origin x="0" y="-6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2-4A80-9039-C26522B266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B2-4A80-9039-C26522B266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B2-4A80-9039-C26522B26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90624543"/>
        <c:axId val="827245567"/>
      </c:barChart>
      <c:catAx>
        <c:axId val="9906245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  <a:alpha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827245567"/>
        <c:crosses val="autoZero"/>
        <c:auto val="1"/>
        <c:lblAlgn val="ctr"/>
        <c:lblOffset val="100"/>
        <c:noMultiLvlLbl val="0"/>
      </c:catAx>
      <c:valAx>
        <c:axId val="82724556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bg1">
                  <a:lumMod val="65000"/>
                  <a:alpha val="4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906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0938324962558318"/>
          <c:y val="0.88231167018892931"/>
          <c:w val="0.7765114615417793"/>
          <c:h val="8.8118397697736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18-411F-AB45-7553ECB12A7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18-411F-AB45-7553ECB12A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8-411F-AB45-7553ECB12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itchFamily="2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AE-4984-A5C9-60F95B1B38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AE-4984-A5C9-60F95B1B38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AE-4984-A5C9-60F95B1B38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278568"/>
        <c:axId val="525276048"/>
      </c:lineChart>
      <c:catAx>
        <c:axId val="52527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76048"/>
        <c:crosses val="autoZero"/>
        <c:auto val="1"/>
        <c:lblAlgn val="ctr"/>
        <c:lblOffset val="100"/>
        <c:noMultiLvlLbl val="0"/>
      </c:catAx>
      <c:valAx>
        <c:axId val="5252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78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A-4D20-ABC2-015B9ACE1F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8A-4D20-ABC2-015B9ACE1F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04379928"/>
        <c:axId val="604378848"/>
      </c:barChart>
      <c:catAx>
        <c:axId val="604379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604378848"/>
        <c:crosses val="autoZero"/>
        <c:auto val="1"/>
        <c:lblAlgn val="ctr"/>
        <c:lblOffset val="100"/>
        <c:noMultiLvlLbl val="0"/>
      </c:catAx>
      <c:valAx>
        <c:axId val="60437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37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40-4F64-946C-0A6F94D0EA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40-4F64-946C-0A6F94D0EA5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10000"/>
                  <a:lumOff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F40-4F64-946C-0A6F94D0EA51}"/>
              </c:ext>
            </c:extLst>
          </c:dPt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40-4F64-946C-0A6F94D0EA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F40-4F64-946C-0A6F94D0EA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F40-4F64-946C-0A6F94D0EA5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25000"/>
                  <a:lumOff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F40-4F64-946C-0A6F94D0EA51}"/>
              </c:ext>
            </c:extLst>
          </c:dPt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F40-4F64-946C-0A6F94D0EA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F40-4F64-946C-0A6F94D0EA5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F40-4F64-946C-0A6F94D0EA5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F40-4F64-946C-0A6F94D0EA5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F40-4F64-946C-0A6F94D0EA51}"/>
              </c:ext>
            </c:extLst>
          </c:dPt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6F40-4F64-946C-0A6F94D0EA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2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6F40-4F64-946C-0A6F94D0E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5804512"/>
        <c:axId val="525807032"/>
      </c:barChart>
      <c:catAx>
        <c:axId val="52580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525807032"/>
        <c:crosses val="autoZero"/>
        <c:auto val="1"/>
        <c:lblAlgn val="ctr"/>
        <c:lblOffset val="100"/>
        <c:noMultiLvlLbl val="0"/>
      </c:catAx>
      <c:valAx>
        <c:axId val="525807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52580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65000"/>
                <a:alpha val="15000"/>
              </a:schemeClr>
            </a:solidFill>
            <a:ln>
              <a:noFill/>
            </a:ln>
            <a:effectLst/>
          </c:spPr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2.5</c:v>
                </c:pt>
                <c:pt idx="3">
                  <c:v>3</c:v>
                </c:pt>
                <c:pt idx="4">
                  <c:v>7</c:v>
                </c:pt>
                <c:pt idx="5">
                  <c:v>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12-4A93-A109-CE83B9371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4911296"/>
        <c:axId val="864905392"/>
      </c:area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9</c:v>
                </c:pt>
                <c:pt idx="5">
                  <c:v>10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  <c:pt idx="4">
                  <c:v>6</c:v>
                </c:pt>
                <c:pt idx="5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12-4A93-A109-CE83B9371D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864911296"/>
        <c:axId val="864905392"/>
      </c:barChart>
      <c:catAx>
        <c:axId val="86491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  <a:alpha val="3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Open Sans Light" panose="020B0606030504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864905392"/>
        <c:crosses val="autoZero"/>
        <c:auto val="1"/>
        <c:lblAlgn val="ctr"/>
        <c:lblOffset val="100"/>
        <c:noMultiLvlLbl val="0"/>
      </c:catAx>
      <c:valAx>
        <c:axId val="8649053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491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Open Sans Light" panose="020B0606030504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62-4D47-A43D-B0A021C1A5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62-4D47-A43D-B0A021C1A5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62-4D47-A43D-B0A021C1A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278568"/>
        <c:axId val="525276048"/>
      </c:lineChart>
      <c:catAx>
        <c:axId val="52527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76048"/>
        <c:crosses val="autoZero"/>
        <c:auto val="1"/>
        <c:lblAlgn val="ctr"/>
        <c:lblOffset val="100"/>
        <c:noMultiLvlLbl val="0"/>
      </c:catAx>
      <c:valAx>
        <c:axId val="5252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78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6308089708438"/>
          <c:y val="5.0925925925925923E-2"/>
          <c:w val="0.85162417216146979"/>
          <c:h val="0.898148148148148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09-48A4-A583-A33B238E56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09-48A4-A583-A33B238E56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09-48A4-A583-A33B238E5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0786656"/>
        <c:axId val="420788096"/>
      </c:barChart>
      <c:catAx>
        <c:axId val="42078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420788096"/>
        <c:crosses val="autoZero"/>
        <c:auto val="1"/>
        <c:lblAlgn val="ctr"/>
        <c:lblOffset val="100"/>
        <c:noMultiLvlLbl val="0"/>
      </c:catAx>
      <c:valAx>
        <c:axId val="42078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07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525481544269777E-2"/>
          <c:y val="6.5988680603094971E-2"/>
          <c:w val="0.93438058542588409"/>
          <c:h val="0.802951044972325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2.4</c:v>
                </c:pt>
                <c:pt idx="5">
                  <c:v>4.4000000000000004</c:v>
                </c:pt>
                <c:pt idx="6">
                  <c:v>3</c:v>
                </c:pt>
                <c:pt idx="7">
                  <c:v>2.8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02-40A0-A3E9-B95A0BD6794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863720"/>
        <c:axId val="502857816"/>
      </c:scatterChart>
      <c:catAx>
        <c:axId val="502863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2857816"/>
        <c:crosses val="autoZero"/>
        <c:auto val="1"/>
        <c:lblAlgn val="ctr"/>
        <c:lblOffset val="100"/>
        <c:noMultiLvlLbl val="0"/>
      </c:catAx>
      <c:valAx>
        <c:axId val="502857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Point 01</c:v>
                </c:pt>
                <c:pt idx="1">
                  <c:v>Point 02</c:v>
                </c:pt>
                <c:pt idx="2">
                  <c:v>Point 03</c:v>
                </c:pt>
                <c:pt idx="3">
                  <c:v>Point 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0-463E-BB0F-3FE17E32E8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Point 01</c:v>
                </c:pt>
                <c:pt idx="1">
                  <c:v>Point 02</c:v>
                </c:pt>
                <c:pt idx="2">
                  <c:v>Point 03</c:v>
                </c:pt>
                <c:pt idx="3">
                  <c:v>Point 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0-463E-BB0F-3FE17E32E8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Point 01</c:v>
                </c:pt>
                <c:pt idx="1">
                  <c:v>Point 02</c:v>
                </c:pt>
                <c:pt idx="2">
                  <c:v>Point 03</c:v>
                </c:pt>
                <c:pt idx="3">
                  <c:v>Point 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40-463E-BB0F-3FE17E32E8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4"/>
                <c:pt idx="0">
                  <c:v>Point 01</c:v>
                </c:pt>
                <c:pt idx="1">
                  <c:v>Point 02</c:v>
                </c:pt>
                <c:pt idx="2">
                  <c:v>Point 03</c:v>
                </c:pt>
                <c:pt idx="3">
                  <c:v>Point 04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1.4</c:v>
                </c:pt>
                <c:pt idx="1">
                  <c:v>2.4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E40-463E-BB0F-3FE17E32E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380288"/>
        <c:axId val="604383888"/>
      </c:lineChart>
      <c:catAx>
        <c:axId val="60438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604383888"/>
        <c:crosses val="autoZero"/>
        <c:auto val="1"/>
        <c:lblAlgn val="ctr"/>
        <c:lblOffset val="100"/>
        <c:noMultiLvlLbl val="0"/>
      </c:catAx>
      <c:valAx>
        <c:axId val="6043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60438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525481544269777E-2"/>
          <c:y val="6.5988680603094971E-2"/>
          <c:w val="0.93438058542588409"/>
          <c:h val="0.802951044972325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2.4</c:v>
                </c:pt>
                <c:pt idx="5">
                  <c:v>4.4000000000000004</c:v>
                </c:pt>
                <c:pt idx="6">
                  <c:v>3</c:v>
                </c:pt>
                <c:pt idx="7">
                  <c:v>2.8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9A-47DA-9620-4E6B35BC71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863720"/>
        <c:axId val="502857816"/>
      </c:scatterChart>
      <c:catAx>
        <c:axId val="502863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2857816"/>
        <c:crosses val="autoZero"/>
        <c:auto val="1"/>
        <c:lblAlgn val="ctr"/>
        <c:lblOffset val="100"/>
        <c:noMultiLvlLbl val="0"/>
      </c:catAx>
      <c:valAx>
        <c:axId val="502857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78-4B41-96F5-82B376B65513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78-4B41-96F5-82B376B65513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78-4B41-96F5-82B376B65513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78-4B41-96F5-82B376B6551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78-4B41-96F5-82B376B6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7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768510961156002"/>
          <c:y val="0.16404359926374801"/>
          <c:w val="0.20063521712276777"/>
          <c:h val="0.612988063644643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74-4759-942C-DAE6AEC195D5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74-4759-942C-DAE6AEC195D5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74-4759-942C-DAE6AEC195D5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74-4759-942C-DAE6AEC195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A74-4759-942C-DAE6AEC195D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525481544269777E-2"/>
          <c:y val="6.5988680603094971E-2"/>
          <c:w val="0.93438058542588409"/>
          <c:h val="0.802951044972325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2.4</c:v>
                </c:pt>
                <c:pt idx="5">
                  <c:v>4.4000000000000004</c:v>
                </c:pt>
                <c:pt idx="6">
                  <c:v>3</c:v>
                </c:pt>
                <c:pt idx="7">
                  <c:v>2.8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2B8-4BAB-8D74-D23B90D08D9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863720"/>
        <c:axId val="502857816"/>
      </c:scatterChart>
      <c:catAx>
        <c:axId val="502863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Montserrat" pitchFamily="2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502857816"/>
        <c:crosses val="autoZero"/>
        <c:auto val="1"/>
        <c:lblAlgn val="ctr"/>
        <c:lblOffset val="100"/>
        <c:noMultiLvlLbl val="0"/>
      </c:catAx>
      <c:valAx>
        <c:axId val="5028578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028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366308089708438"/>
          <c:y val="5.0925925925925923E-2"/>
          <c:w val="0.85162417216146979"/>
          <c:h val="0.898148148148148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3E-4C3F-BCC1-F1226ECCA4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3E-4C3F-BCC1-F1226ECCA4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3E-4C3F-BCC1-F1226ECCA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0786656"/>
        <c:axId val="420788096"/>
      </c:barChart>
      <c:catAx>
        <c:axId val="420786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420788096"/>
        <c:crosses val="autoZero"/>
        <c:auto val="1"/>
        <c:lblAlgn val="ctr"/>
        <c:lblOffset val="100"/>
        <c:noMultiLvlLbl val="0"/>
      </c:catAx>
      <c:valAx>
        <c:axId val="42078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0786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6-46C4-9C17-11AA8E07F0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6-46C4-9C17-11AA8E07F0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04379928"/>
        <c:axId val="604378848"/>
      </c:barChart>
      <c:catAx>
        <c:axId val="604379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604378848"/>
        <c:crosses val="autoZero"/>
        <c:auto val="1"/>
        <c:lblAlgn val="ctr"/>
        <c:lblOffset val="100"/>
        <c:noMultiLvlLbl val="0"/>
      </c:catAx>
      <c:valAx>
        <c:axId val="60437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37992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525481544269777E-2"/>
          <c:y val="6.5988680603094971E-2"/>
          <c:w val="0.93438058542588409"/>
          <c:h val="0.802951044972325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2.4</c:v>
                </c:pt>
                <c:pt idx="5">
                  <c:v>4.4000000000000004</c:v>
                </c:pt>
                <c:pt idx="6">
                  <c:v>3</c:v>
                </c:pt>
                <c:pt idx="7">
                  <c:v>2.8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456-46CE-897D-E1B32DB539E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863720"/>
        <c:axId val="502857816"/>
      </c:scatterChart>
      <c:catAx>
        <c:axId val="5028637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2857816"/>
        <c:crosses val="autoZero"/>
        <c:auto val="1"/>
        <c:lblAlgn val="ctr"/>
        <c:lblOffset val="100"/>
        <c:noMultiLvlLbl val="0"/>
      </c:catAx>
      <c:valAx>
        <c:axId val="502857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0-4B84-A067-F3E4F1B1F7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E0-4B84-A067-F3E4F1B1F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9409936"/>
        <c:axId val="819404896"/>
      </c:radarChart>
      <c:catAx>
        <c:axId val="81940993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404896"/>
        <c:crosses val="autoZero"/>
        <c:auto val="1"/>
        <c:lblAlgn val="ctr"/>
        <c:lblOffset val="100"/>
        <c:noMultiLvlLbl val="0"/>
      </c:catAx>
      <c:valAx>
        <c:axId val="819404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409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noFill/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49-4764-B555-4D5D63956684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49-4764-B555-4D5D63956684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accent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49-4764-B555-4D5D63956684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49-4764-B555-4D5D6395668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49-4764-B555-4D5D63956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768510961156002"/>
          <c:y val="0.16404359926374801"/>
          <c:w val="0.20063521712276777"/>
          <c:h val="0.612988063644643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8-4077-A201-AF2B2C9479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Value 1</c:v>
                </c:pt>
                <c:pt idx="1">
                  <c:v>Value 2</c:v>
                </c:pt>
                <c:pt idx="2">
                  <c:v>Value 3</c:v>
                </c:pt>
                <c:pt idx="3">
                  <c:v>Value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58-4077-A201-AF2B2C9479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04379928"/>
        <c:axId val="604378848"/>
      </c:barChart>
      <c:catAx>
        <c:axId val="604379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604378848"/>
        <c:crosses val="autoZero"/>
        <c:auto val="1"/>
        <c:lblAlgn val="ctr"/>
        <c:lblOffset val="100"/>
        <c:noMultiLvlLbl val="0"/>
      </c:catAx>
      <c:valAx>
        <c:axId val="6043788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4379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70-4107-88F0-6828828795DF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accent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70-4107-88F0-6828828795DF}"/>
              </c:ext>
            </c:extLst>
          </c:dPt>
          <c:dPt>
            <c:idx val="2"/>
            <c:bubble3D val="0"/>
            <c:spPr>
              <a:noFill/>
              <a:ln w="19050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70-4107-88F0-6828828795DF}"/>
              </c:ext>
            </c:extLst>
          </c:dPt>
          <c:dPt>
            <c:idx val="3"/>
            <c:bubble3D val="0"/>
            <c:spPr>
              <a:noFill/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70-4107-88F0-6828828795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A70-4107-88F0-6828828795D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86-40B9-B3D6-79FD0FE643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86-40B9-B3D6-79FD0FE6438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86-40B9-B3D6-79FD0FE643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5278568"/>
        <c:axId val="525276048"/>
      </c:lineChart>
      <c:catAx>
        <c:axId val="525278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76048"/>
        <c:crosses val="autoZero"/>
        <c:auto val="1"/>
        <c:lblAlgn val="ctr"/>
        <c:lblOffset val="100"/>
        <c:noMultiLvlLbl val="0"/>
      </c:catAx>
      <c:valAx>
        <c:axId val="5252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278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525481544269777E-2"/>
          <c:y val="6.5988680603094971E-2"/>
          <c:w val="0.93438058542588409"/>
          <c:h val="0.8029510449723251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4</c:v>
                </c:pt>
                <c:pt idx="3">
                  <c:v>6</c:v>
                </c:pt>
                <c:pt idx="4">
                  <c:v>2.4</c:v>
                </c:pt>
                <c:pt idx="5">
                  <c:v>4.4000000000000004</c:v>
                </c:pt>
                <c:pt idx="6">
                  <c:v>3</c:v>
                </c:pt>
                <c:pt idx="7">
                  <c:v>2.8</c:v>
                </c:pt>
                <c:pt idx="8">
                  <c:v>2</c:v>
                </c:pt>
                <c:pt idx="9">
                  <c:v>4</c:v>
                </c:pt>
                <c:pt idx="10">
                  <c:v>2</c:v>
                </c:pt>
                <c:pt idx="11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49-44B8-AAC9-AD73D48103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502863720"/>
        <c:axId val="502857816"/>
      </c:scatterChart>
      <c:catAx>
        <c:axId val="50286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857816"/>
        <c:crosses val="autoZero"/>
        <c:auto val="1"/>
        <c:lblAlgn val="ctr"/>
        <c:lblOffset val="100"/>
        <c:noMultiLvlLbl val="0"/>
      </c:catAx>
      <c:valAx>
        <c:axId val="502857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863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567E-4C66-ADE4-5ADCEC7AA5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567E-4C66-ADE4-5ADCEC7AA5B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567E-4C66-ADE4-5ADCEC7AA5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7E-4C66-ADE4-5ADCEC7AA5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567E-4C66-ADE4-5ADCEC7AA5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567E-4C66-ADE4-5ADCEC7AA5B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567E-4C66-ADE4-5ADCEC7AA5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67E-4C66-ADE4-5ADCEC7AA5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567E-4C66-ADE4-5ADCEC7AA5B2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567E-4C66-ADE4-5ADCEC7AA5B2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567E-4C66-ADE4-5ADCEC7AA5B2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5-567E-4C66-ADE4-5ADCEC7AA5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67E-4C66-ADE4-5ADCEC7AA5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Point 1</c:v>
                </c:pt>
                <c:pt idx="1">
                  <c:v>Point 2</c:v>
                </c:pt>
                <c:pt idx="2">
                  <c:v>Point 3</c:v>
                </c:pt>
                <c:pt idx="3">
                  <c:v>Point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567E-4C66-ADE4-5ADCEC7AA5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25804512"/>
        <c:axId val="525807032"/>
      </c:barChart>
      <c:catAx>
        <c:axId val="52580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07032"/>
        <c:crosses val="autoZero"/>
        <c:auto val="1"/>
        <c:lblAlgn val="ctr"/>
        <c:lblOffset val="100"/>
        <c:noMultiLvlLbl val="0"/>
      </c:catAx>
      <c:valAx>
        <c:axId val="525807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580451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18-411F-AB45-7553ECB12A76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18-411F-AB45-7553ECB12A7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8-411F-AB45-7553ECB12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Montserrat" pitchFamily="2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67DFF2BD-F88B-4C99-9B64-88A90DBB8F17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plotArea>
      <cx:plotAreaRegion>
        <cx:series layoutId="boxWhisker" uniqueId="{7578386F-850D-41F2-9AAA-23E6E0D67A69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8BEA8E95-43D3-413A-9663-1BA13AAAA320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08E26E3-902B-4FEE-80C8-EF3F89A70201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Montserrat" pitchFamily="2" charset="0"/>
                <a:ea typeface="Montserrat" pitchFamily="2" charset="0"/>
                <a:cs typeface="Montserrat" pitchFamily="2" charset="0"/>
              </a:defRPr>
            </a:pPr>
            <a:endParaRPr lang="en-US" sz="1197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Montserrat" pitchFamily="2" charset="0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Montserrat" pitchFamily="2" charset="0"/>
                <a:ea typeface="Montserrat" pitchFamily="2" charset="0"/>
                <a:cs typeface="Montserrat" pitchFamily="2" charset="0"/>
              </a:defRPr>
            </a:pPr>
            <a:endParaRPr lang="en-US" sz="1197" b="0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Montserrat" pitchFamily="2" charset="0"/>
            </a:endParaRPr>
          </a:p>
        </cx:txPr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61F2C-FC10-4766-9C30-3BF3FF15650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9E427-8869-4A0E-8FCE-8D8976EDE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56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8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46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55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5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7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22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41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43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0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5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96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4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B9E427-8869-4A0E-8FCE-8D8976EDE4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64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58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83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238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684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96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99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3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750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845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937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306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599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865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354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8817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4503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17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4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58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3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48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11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69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F958A-3F7C-36CC-C129-8208815EB90B}"/>
              </a:ext>
            </a:extLst>
          </p:cNvPr>
          <p:cNvSpPr txBox="1"/>
          <p:nvPr userDrawn="1"/>
        </p:nvSpPr>
        <p:spPr>
          <a:xfrm>
            <a:off x="11134841" y="6187588"/>
            <a:ext cx="44595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algn="ctr" defTabSz="914400" rtl="0" eaLnBrk="1" latinLnBrk="0" hangingPunct="1"/>
            <a:fld id="{86D691DF-2694-4F21-9EE4-C924616BE232}" type="slidenum">
              <a:rPr lang="en-US" sz="1000" b="1" kern="1200" spc="200" smtClean="0">
                <a:solidFill>
                  <a:schemeClr val="accent1"/>
                </a:solidFill>
                <a:latin typeface="+mj-lt"/>
                <a:ea typeface="Roboto Light" panose="02000000000000000000" pitchFamily="2" charset="0"/>
                <a:cs typeface="+mn-cs"/>
              </a:rPr>
              <a:pPr marL="0" algn="ctr" defTabSz="914400" rtl="0" eaLnBrk="1" latinLnBrk="0" hangingPunct="1"/>
              <a:t>‹#›</a:t>
            </a:fld>
            <a:endParaRPr lang="en-US" sz="1000" b="1" kern="1200" spc="200" dirty="0">
              <a:solidFill>
                <a:schemeClr val="accent1"/>
              </a:solidFill>
              <a:latin typeface="+mj-lt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9B8BB-42F0-EB92-A2EB-0C20ACA8A13C}"/>
              </a:ext>
            </a:extLst>
          </p:cNvPr>
          <p:cNvSpPr txBox="1"/>
          <p:nvPr userDrawn="1"/>
        </p:nvSpPr>
        <p:spPr>
          <a:xfrm>
            <a:off x="609600" y="6172200"/>
            <a:ext cx="260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solidFill>
                  <a:schemeClr val="accent1"/>
                </a:solidFill>
                <a:latin typeface="+mj-lt"/>
              </a:rPr>
              <a:t>www.website.com</a:t>
            </a:r>
          </a:p>
        </p:txBody>
      </p:sp>
    </p:spTree>
    <p:extLst>
      <p:ext uri="{BB962C8B-B14F-4D97-AF65-F5344CB8AC3E}">
        <p14:creationId xmlns:p14="http://schemas.microsoft.com/office/powerpoint/2010/main" val="95737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708" r:id="rId2"/>
    <p:sldLayoutId id="2147483700" r:id="rId3"/>
    <p:sldLayoutId id="2147483659" r:id="rId4"/>
    <p:sldLayoutId id="2147483702" r:id="rId5"/>
    <p:sldLayoutId id="2147483701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7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18.xml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chart" Target="../charts/chart19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3.png"/><Relationship Id="rId4" Type="http://schemas.microsoft.com/office/2014/relationships/chartEx" Target="../charts/chartEx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chart" Target="../charts/chart13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BC9511F-6857-F8D8-6CB9-FF63F920E430}"/>
              </a:ext>
            </a:extLst>
          </p:cNvPr>
          <p:cNvGrpSpPr/>
          <p:nvPr/>
        </p:nvGrpSpPr>
        <p:grpSpPr>
          <a:xfrm>
            <a:off x="609600" y="753332"/>
            <a:ext cx="10963430" cy="5380768"/>
            <a:chOff x="609600" y="753332"/>
            <a:chExt cx="10963430" cy="538076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AD4DC0C-3582-565D-230C-9C9D8CD5CDA4}"/>
                </a:ext>
              </a:extLst>
            </p:cNvPr>
            <p:cNvSpPr/>
            <p:nvPr/>
          </p:nvSpPr>
          <p:spPr>
            <a:xfrm>
              <a:off x="609600" y="3554970"/>
              <a:ext cx="5486400" cy="2557672"/>
            </a:xfrm>
            <a:prstGeom prst="roundRect">
              <a:avLst>
                <a:gd name="adj" fmla="val 4368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57150" dir="40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lang="en-US" sz="426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oogle Shape;377;p17">
              <a:extLst>
                <a:ext uri="{FF2B5EF4-FFF2-40B4-BE49-F238E27FC236}">
                  <a16:creationId xmlns:a16="http://schemas.microsoft.com/office/drawing/2014/main" id="{484D68B9-3DD7-FAB2-CA8A-02CA4FC6A658}"/>
                </a:ext>
              </a:extLst>
            </p:cNvPr>
            <p:cNvGrpSpPr/>
            <p:nvPr/>
          </p:nvGrpSpPr>
          <p:grpSpPr>
            <a:xfrm>
              <a:off x="609600" y="753332"/>
              <a:ext cx="3561200" cy="2549172"/>
              <a:chOff x="4322075" y="2637700"/>
              <a:chExt cx="2670900" cy="1911879"/>
            </a:xfrm>
          </p:grpSpPr>
          <p:sp>
            <p:nvSpPr>
              <p:cNvPr id="4" name="Google Shape;378;p17">
                <a:extLst>
                  <a:ext uri="{FF2B5EF4-FFF2-40B4-BE49-F238E27FC236}">
                    <a16:creationId xmlns:a16="http://schemas.microsoft.com/office/drawing/2014/main" id="{D63CF00F-A827-D6F9-D004-C1B281F227EF}"/>
                  </a:ext>
                </a:extLst>
              </p:cNvPr>
              <p:cNvSpPr/>
              <p:nvPr/>
            </p:nvSpPr>
            <p:spPr>
              <a:xfrm>
                <a:off x="4322075" y="2637700"/>
                <a:ext cx="2670900" cy="1911879"/>
              </a:xfrm>
              <a:prstGeom prst="roundRect">
                <a:avLst>
                  <a:gd name="adj" fmla="val 3571"/>
                </a:avLst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381000" dist="57150" dir="4020000" algn="bl" rotWithShape="0">
                  <a:srgbClr val="000000">
                    <a:alpha val="20000"/>
                  </a:srgbClr>
                </a:outerShdw>
              </a:effectLst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pPr>
                  <a:buClr>
                    <a:srgbClr val="000000"/>
                  </a:buClr>
                </a:pPr>
                <a:endParaRPr sz="4267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5" name="Google Shape;379;p17">
                <a:extLst>
                  <a:ext uri="{FF2B5EF4-FFF2-40B4-BE49-F238E27FC236}">
                    <a16:creationId xmlns:a16="http://schemas.microsoft.com/office/drawing/2014/main" id="{9E8C0D4F-3780-59B2-06A0-66ED5ED0F8FE}"/>
                  </a:ext>
                </a:extLst>
              </p:cNvPr>
              <p:cNvSpPr txBox="1"/>
              <p:nvPr/>
            </p:nvSpPr>
            <p:spPr>
              <a:xfrm>
                <a:off x="4522156" y="2904122"/>
                <a:ext cx="1797600" cy="2584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GB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Company Financials</a:t>
                </a:r>
                <a:endParaRPr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Google Shape;380;p17">
                <a:extLst>
                  <a:ext uri="{FF2B5EF4-FFF2-40B4-BE49-F238E27FC236}">
                    <a16:creationId xmlns:a16="http://schemas.microsoft.com/office/drawing/2014/main" id="{AC4C87D7-4805-EB64-2E63-B36CDE296246}"/>
                  </a:ext>
                </a:extLst>
              </p:cNvPr>
              <p:cNvSpPr txBox="1"/>
              <p:nvPr/>
            </p:nvSpPr>
            <p:spPr>
              <a:xfrm>
                <a:off x="4753080" y="3239009"/>
                <a:ext cx="1469400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Burn Rate</a:t>
                </a:r>
                <a:endPara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Cash Projection</a:t>
                </a:r>
                <a:endPara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Subsidies</a:t>
                </a:r>
                <a:endPara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Google Shape;381;p17">
                <a:extLst>
                  <a:ext uri="{FF2B5EF4-FFF2-40B4-BE49-F238E27FC236}">
                    <a16:creationId xmlns:a16="http://schemas.microsoft.com/office/drawing/2014/main" id="{B4698B0E-D4F1-50A9-B359-0C69B2ACA594}"/>
                  </a:ext>
                </a:extLst>
              </p:cNvPr>
              <p:cNvCxnSpPr/>
              <p:nvPr/>
            </p:nvCxnSpPr>
            <p:spPr>
              <a:xfrm>
                <a:off x="4857155" y="3524009"/>
                <a:ext cx="1853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9D9D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" name="Google Shape;382;p17">
                <a:extLst>
                  <a:ext uri="{FF2B5EF4-FFF2-40B4-BE49-F238E27FC236}">
                    <a16:creationId xmlns:a16="http://schemas.microsoft.com/office/drawing/2014/main" id="{B149AEC0-0014-B8B3-D3E9-433AAF785E8A}"/>
                  </a:ext>
                </a:extLst>
              </p:cNvPr>
              <p:cNvCxnSpPr/>
              <p:nvPr/>
            </p:nvCxnSpPr>
            <p:spPr>
              <a:xfrm>
                <a:off x="4857155" y="3892533"/>
                <a:ext cx="184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9D9D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" name="Google Shape;383;p17">
                <a:extLst>
                  <a:ext uri="{FF2B5EF4-FFF2-40B4-BE49-F238E27FC236}">
                    <a16:creationId xmlns:a16="http://schemas.microsoft.com/office/drawing/2014/main" id="{7A94022E-D5D2-045C-472D-2BC07C76BE23}"/>
                  </a:ext>
                </a:extLst>
              </p:cNvPr>
              <p:cNvCxnSpPr/>
              <p:nvPr/>
            </p:nvCxnSpPr>
            <p:spPr>
              <a:xfrm>
                <a:off x="4857155" y="4254809"/>
                <a:ext cx="18441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9D9D9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84;p17">
                <a:extLst>
                  <a:ext uri="{FF2B5EF4-FFF2-40B4-BE49-F238E27FC236}">
                    <a16:creationId xmlns:a16="http://schemas.microsoft.com/office/drawing/2014/main" id="{A702C634-22A9-452C-7BF2-37B6093F5FEE}"/>
                  </a:ext>
                </a:extLst>
              </p:cNvPr>
              <p:cNvSpPr/>
              <p:nvPr/>
            </p:nvSpPr>
            <p:spPr>
              <a:xfrm>
                <a:off x="4629005" y="3335583"/>
                <a:ext cx="74400" cy="7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Google Shape;385;p17">
                <a:extLst>
                  <a:ext uri="{FF2B5EF4-FFF2-40B4-BE49-F238E27FC236}">
                    <a16:creationId xmlns:a16="http://schemas.microsoft.com/office/drawing/2014/main" id="{706D35E3-9D84-CD0D-3957-E54B7E6B121F}"/>
                  </a:ext>
                </a:extLst>
              </p:cNvPr>
              <p:cNvSpPr/>
              <p:nvPr/>
            </p:nvSpPr>
            <p:spPr>
              <a:xfrm>
                <a:off x="4629005" y="3709709"/>
                <a:ext cx="74400" cy="7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Google Shape;386;p17">
                <a:extLst>
                  <a:ext uri="{FF2B5EF4-FFF2-40B4-BE49-F238E27FC236}">
                    <a16:creationId xmlns:a16="http://schemas.microsoft.com/office/drawing/2014/main" id="{223E06BA-5191-C1DD-BD5A-56A0748473EE}"/>
                  </a:ext>
                </a:extLst>
              </p:cNvPr>
              <p:cNvSpPr/>
              <p:nvPr/>
            </p:nvSpPr>
            <p:spPr>
              <a:xfrm>
                <a:off x="4629005" y="4067184"/>
                <a:ext cx="74400" cy="74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Google Shape;387;p17">
                <a:extLst>
                  <a:ext uri="{FF2B5EF4-FFF2-40B4-BE49-F238E27FC236}">
                    <a16:creationId xmlns:a16="http://schemas.microsoft.com/office/drawing/2014/main" id="{190BEC91-0B46-564A-964A-8B7E2B6D5578}"/>
                  </a:ext>
                </a:extLst>
              </p:cNvPr>
              <p:cNvSpPr txBox="1"/>
              <p:nvPr/>
            </p:nvSpPr>
            <p:spPr>
              <a:xfrm>
                <a:off x="6220855" y="3270033"/>
                <a:ext cx="5778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0000" tIns="60933" rIns="121900" bIns="60933" anchor="t" anchorCtr="0">
                <a:noAutofit/>
              </a:bodyPr>
              <a:lstStyle/>
              <a:p>
                <a:pPr algn="r">
                  <a:lnSpc>
                    <a:spcPct val="200000"/>
                  </a:lnSpc>
                </a:pPr>
                <a:r>
                  <a:rPr lang="en-GB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55%</a:t>
                </a:r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Google Shape;388;p17">
                <a:extLst>
                  <a:ext uri="{FF2B5EF4-FFF2-40B4-BE49-F238E27FC236}">
                    <a16:creationId xmlns:a16="http://schemas.microsoft.com/office/drawing/2014/main" id="{03EA13CD-28CA-F6BB-E3BF-18F5B1F264AF}"/>
                  </a:ext>
                </a:extLst>
              </p:cNvPr>
              <p:cNvSpPr txBox="1"/>
              <p:nvPr/>
            </p:nvSpPr>
            <p:spPr>
              <a:xfrm>
                <a:off x="6220855" y="3623759"/>
                <a:ext cx="5778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0000" tIns="60933" rIns="121900" bIns="60933" anchor="t" anchorCtr="0">
                <a:noAutofit/>
              </a:bodyPr>
              <a:lstStyle/>
              <a:p>
                <a:pPr algn="r">
                  <a:lnSpc>
                    <a:spcPct val="200000"/>
                  </a:lnSpc>
                </a:pPr>
                <a:r>
                  <a:rPr lang="en-GB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30%</a:t>
                </a:r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Google Shape;389;p17">
                <a:extLst>
                  <a:ext uri="{FF2B5EF4-FFF2-40B4-BE49-F238E27FC236}">
                    <a16:creationId xmlns:a16="http://schemas.microsoft.com/office/drawing/2014/main" id="{2AF5E9A5-4D87-680A-C939-D9FD3FD29474}"/>
                  </a:ext>
                </a:extLst>
              </p:cNvPr>
              <p:cNvSpPr txBox="1"/>
              <p:nvPr/>
            </p:nvSpPr>
            <p:spPr>
              <a:xfrm>
                <a:off x="6220855" y="3969809"/>
                <a:ext cx="5778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0000" tIns="60933" rIns="121900" bIns="60933" anchor="t" anchorCtr="0">
                <a:noAutofit/>
              </a:bodyPr>
              <a:lstStyle/>
              <a:p>
                <a:pPr algn="r">
                  <a:lnSpc>
                    <a:spcPct val="200000"/>
                  </a:lnSpc>
                </a:pPr>
                <a:r>
                  <a:rPr lang="en-GB" sz="1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25%</a:t>
                </a:r>
                <a:endParaRPr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47E8C53D-6C16-A67D-E1BA-F5762817CF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4609772"/>
                </p:ext>
              </p:extLst>
            </p:nvPr>
          </p:nvGraphicFramePr>
          <p:xfrm>
            <a:off x="1192740" y="3792809"/>
            <a:ext cx="4320119" cy="21538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7" name="Google Shape;549;p11">
              <a:extLst>
                <a:ext uri="{FF2B5EF4-FFF2-40B4-BE49-F238E27FC236}">
                  <a16:creationId xmlns:a16="http://schemas.microsoft.com/office/drawing/2014/main" id="{5611CAEA-BE09-C3D6-BBB2-969B60B72635}"/>
                </a:ext>
              </a:extLst>
            </p:cNvPr>
            <p:cNvSpPr/>
            <p:nvPr/>
          </p:nvSpPr>
          <p:spPr>
            <a:xfrm>
              <a:off x="4400996" y="753332"/>
              <a:ext cx="1658425" cy="1142635"/>
            </a:xfrm>
            <a:prstGeom prst="roundRect">
              <a:avLst>
                <a:gd name="adj" fmla="val 8896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bg1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9;p11">
              <a:extLst>
                <a:ext uri="{FF2B5EF4-FFF2-40B4-BE49-F238E27FC236}">
                  <a16:creationId xmlns:a16="http://schemas.microsoft.com/office/drawing/2014/main" id="{2BBA1114-E0D6-7A67-51A3-3E755C198BD2}"/>
                </a:ext>
              </a:extLst>
            </p:cNvPr>
            <p:cNvSpPr/>
            <p:nvPr/>
          </p:nvSpPr>
          <p:spPr>
            <a:xfrm>
              <a:off x="4407515" y="2159869"/>
              <a:ext cx="1658425" cy="1142635"/>
            </a:xfrm>
            <a:prstGeom prst="roundRect">
              <a:avLst>
                <a:gd name="adj" fmla="val 8341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bg1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450;p10">
              <a:extLst>
                <a:ext uri="{FF2B5EF4-FFF2-40B4-BE49-F238E27FC236}">
                  <a16:creationId xmlns:a16="http://schemas.microsoft.com/office/drawing/2014/main" id="{1F7776E0-4CBA-2639-42EF-B6B395BD8245}"/>
                </a:ext>
              </a:extLst>
            </p:cNvPr>
            <p:cNvGrpSpPr/>
            <p:nvPr/>
          </p:nvGrpSpPr>
          <p:grpSpPr>
            <a:xfrm>
              <a:off x="4845838" y="897775"/>
              <a:ext cx="879976" cy="882280"/>
              <a:chOff x="953931" y="771570"/>
              <a:chExt cx="879976" cy="882280"/>
            </a:xfrm>
          </p:grpSpPr>
          <p:grpSp>
            <p:nvGrpSpPr>
              <p:cNvPr id="20" name="Google Shape;451;p10">
                <a:extLst>
                  <a:ext uri="{FF2B5EF4-FFF2-40B4-BE49-F238E27FC236}">
                    <a16:creationId xmlns:a16="http://schemas.microsoft.com/office/drawing/2014/main" id="{0CAC4B54-633B-D4FD-BE56-92B99528D25E}"/>
                  </a:ext>
                </a:extLst>
              </p:cNvPr>
              <p:cNvGrpSpPr/>
              <p:nvPr/>
            </p:nvGrpSpPr>
            <p:grpSpPr>
              <a:xfrm>
                <a:off x="953931" y="771570"/>
                <a:ext cx="868546" cy="882280"/>
                <a:chOff x="8608741" y="2823676"/>
                <a:chExt cx="1986763" cy="2018186"/>
              </a:xfrm>
            </p:grpSpPr>
            <p:grpSp>
              <p:nvGrpSpPr>
                <p:cNvPr id="22" name="Google Shape;452;p10">
                  <a:extLst>
                    <a:ext uri="{FF2B5EF4-FFF2-40B4-BE49-F238E27FC236}">
                      <a16:creationId xmlns:a16="http://schemas.microsoft.com/office/drawing/2014/main" id="{0C6C16E9-C1A1-6BB1-C6C0-24E5C8A9EDF0}"/>
                    </a:ext>
                  </a:extLst>
                </p:cNvPr>
                <p:cNvGrpSpPr/>
                <p:nvPr/>
              </p:nvGrpSpPr>
              <p:grpSpPr>
                <a:xfrm>
                  <a:off x="8608741" y="2823676"/>
                  <a:ext cx="1986763" cy="2018186"/>
                  <a:chOff x="11355736" y="2569670"/>
                  <a:chExt cx="3158426" cy="3158424"/>
                </a:xfrm>
              </p:grpSpPr>
              <p:sp>
                <p:nvSpPr>
                  <p:cNvPr id="24" name="Google Shape;453;p10">
                    <a:extLst>
                      <a:ext uri="{FF2B5EF4-FFF2-40B4-BE49-F238E27FC236}">
                        <a16:creationId xmlns:a16="http://schemas.microsoft.com/office/drawing/2014/main" id="{5D924AAF-B72A-EB60-BD27-533EF6E15519}"/>
                      </a:ext>
                    </a:extLst>
                  </p:cNvPr>
                  <p:cNvSpPr/>
                  <p:nvPr/>
                </p:nvSpPr>
                <p:spPr>
                  <a:xfrm>
                    <a:off x="11355736" y="2569670"/>
                    <a:ext cx="3158424" cy="3158422"/>
                  </a:xfrm>
                  <a:prstGeom prst="pie">
                    <a:avLst>
                      <a:gd name="adj1" fmla="val 10155682"/>
                      <a:gd name="adj2" fmla="val 16287926"/>
                    </a:avLst>
                  </a:prstGeom>
                  <a:solidFill>
                    <a:srgbClr val="E7E6E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" name="Google Shape;454;p10">
                    <a:extLst>
                      <a:ext uri="{FF2B5EF4-FFF2-40B4-BE49-F238E27FC236}">
                        <a16:creationId xmlns:a16="http://schemas.microsoft.com/office/drawing/2014/main" id="{A7A530CD-7E20-6BFE-E4EC-EED8316AC3CF}"/>
                      </a:ext>
                    </a:extLst>
                  </p:cNvPr>
                  <p:cNvSpPr/>
                  <p:nvPr/>
                </p:nvSpPr>
                <p:spPr>
                  <a:xfrm>
                    <a:off x="11355738" y="2569670"/>
                    <a:ext cx="3158424" cy="3158424"/>
                  </a:xfrm>
                  <a:prstGeom prst="pie">
                    <a:avLst>
                      <a:gd name="adj1" fmla="val 16276981"/>
                      <a:gd name="adj2" fmla="val 10190794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3" name="Google Shape;455;p10">
                  <a:extLst>
                    <a:ext uri="{FF2B5EF4-FFF2-40B4-BE49-F238E27FC236}">
                      <a16:creationId xmlns:a16="http://schemas.microsoft.com/office/drawing/2014/main" id="{77BFDF6C-4752-AA17-BBEC-E7537D4D7B65}"/>
                    </a:ext>
                  </a:extLst>
                </p:cNvPr>
                <p:cNvSpPr/>
                <p:nvPr/>
              </p:nvSpPr>
              <p:spPr>
                <a:xfrm>
                  <a:off x="8944284" y="3164628"/>
                  <a:ext cx="1315677" cy="13362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" name="Google Shape;456;p10">
                <a:extLst>
                  <a:ext uri="{FF2B5EF4-FFF2-40B4-BE49-F238E27FC236}">
                    <a16:creationId xmlns:a16="http://schemas.microsoft.com/office/drawing/2014/main" id="{8B7BA96B-7E04-74D6-8409-C4564C91EEAB}"/>
                  </a:ext>
                </a:extLst>
              </p:cNvPr>
              <p:cNvSpPr txBox="1"/>
              <p:nvPr/>
            </p:nvSpPr>
            <p:spPr>
              <a:xfrm>
                <a:off x="965363" y="998603"/>
                <a:ext cx="868544" cy="4523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75</a:t>
                </a:r>
                <a:r>
                  <a:rPr lang="en-ID" sz="18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%</a:t>
                </a:r>
                <a:endParaRPr sz="18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" name="Google Shape;450;p10">
              <a:extLst>
                <a:ext uri="{FF2B5EF4-FFF2-40B4-BE49-F238E27FC236}">
                  <a16:creationId xmlns:a16="http://schemas.microsoft.com/office/drawing/2014/main" id="{371C37DB-8383-F640-EFC0-BAB6A5025428}"/>
                </a:ext>
              </a:extLst>
            </p:cNvPr>
            <p:cNvGrpSpPr/>
            <p:nvPr/>
          </p:nvGrpSpPr>
          <p:grpSpPr>
            <a:xfrm>
              <a:off x="4865417" y="2298597"/>
              <a:ext cx="879976" cy="882280"/>
              <a:chOff x="953931" y="771570"/>
              <a:chExt cx="879976" cy="882280"/>
            </a:xfrm>
          </p:grpSpPr>
          <p:grpSp>
            <p:nvGrpSpPr>
              <p:cNvPr id="27" name="Google Shape;451;p10">
                <a:extLst>
                  <a:ext uri="{FF2B5EF4-FFF2-40B4-BE49-F238E27FC236}">
                    <a16:creationId xmlns:a16="http://schemas.microsoft.com/office/drawing/2014/main" id="{8865EC5D-F06C-2398-E8BD-16F4D9E134CB}"/>
                  </a:ext>
                </a:extLst>
              </p:cNvPr>
              <p:cNvGrpSpPr/>
              <p:nvPr/>
            </p:nvGrpSpPr>
            <p:grpSpPr>
              <a:xfrm>
                <a:off x="953931" y="771570"/>
                <a:ext cx="868546" cy="882280"/>
                <a:chOff x="8608741" y="2823676"/>
                <a:chExt cx="1986763" cy="2018186"/>
              </a:xfrm>
            </p:grpSpPr>
            <p:grpSp>
              <p:nvGrpSpPr>
                <p:cNvPr id="29" name="Google Shape;452;p10">
                  <a:extLst>
                    <a:ext uri="{FF2B5EF4-FFF2-40B4-BE49-F238E27FC236}">
                      <a16:creationId xmlns:a16="http://schemas.microsoft.com/office/drawing/2014/main" id="{E64C2C07-351F-F333-CE72-4862F49B19A2}"/>
                    </a:ext>
                  </a:extLst>
                </p:cNvPr>
                <p:cNvGrpSpPr/>
                <p:nvPr/>
              </p:nvGrpSpPr>
              <p:grpSpPr>
                <a:xfrm>
                  <a:off x="8608741" y="2823676"/>
                  <a:ext cx="1986763" cy="2018186"/>
                  <a:chOff x="11355736" y="2569670"/>
                  <a:chExt cx="3158426" cy="3158424"/>
                </a:xfrm>
              </p:grpSpPr>
              <p:sp>
                <p:nvSpPr>
                  <p:cNvPr id="31" name="Google Shape;453;p10">
                    <a:extLst>
                      <a:ext uri="{FF2B5EF4-FFF2-40B4-BE49-F238E27FC236}">
                        <a16:creationId xmlns:a16="http://schemas.microsoft.com/office/drawing/2014/main" id="{939DA9DC-3067-DB1D-4476-0F79D7B67287}"/>
                      </a:ext>
                    </a:extLst>
                  </p:cNvPr>
                  <p:cNvSpPr/>
                  <p:nvPr/>
                </p:nvSpPr>
                <p:spPr>
                  <a:xfrm>
                    <a:off x="11355736" y="2569670"/>
                    <a:ext cx="3158424" cy="3158422"/>
                  </a:xfrm>
                  <a:prstGeom prst="pie">
                    <a:avLst>
                      <a:gd name="adj1" fmla="val 10155682"/>
                      <a:gd name="adj2" fmla="val 17482970"/>
                    </a:avLst>
                  </a:prstGeom>
                  <a:solidFill>
                    <a:srgbClr val="E7E6E6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" name="Google Shape;454;p10">
                    <a:extLst>
                      <a:ext uri="{FF2B5EF4-FFF2-40B4-BE49-F238E27FC236}">
                        <a16:creationId xmlns:a16="http://schemas.microsoft.com/office/drawing/2014/main" id="{8405DBD9-2381-03E6-CF68-B94A7412C088}"/>
                      </a:ext>
                    </a:extLst>
                  </p:cNvPr>
                  <p:cNvSpPr/>
                  <p:nvPr/>
                </p:nvSpPr>
                <p:spPr>
                  <a:xfrm>
                    <a:off x="11355740" y="2569670"/>
                    <a:ext cx="3158422" cy="3158424"/>
                  </a:xfrm>
                  <a:prstGeom prst="pie">
                    <a:avLst>
                      <a:gd name="adj1" fmla="val 17466021"/>
                      <a:gd name="adj2" fmla="val 10190794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0" name="Google Shape;455;p10">
                  <a:extLst>
                    <a:ext uri="{FF2B5EF4-FFF2-40B4-BE49-F238E27FC236}">
                      <a16:creationId xmlns:a16="http://schemas.microsoft.com/office/drawing/2014/main" id="{B9111D5E-49A9-8F36-FE2C-9BBCBB71FA9C}"/>
                    </a:ext>
                  </a:extLst>
                </p:cNvPr>
                <p:cNvSpPr/>
                <p:nvPr/>
              </p:nvSpPr>
              <p:spPr>
                <a:xfrm>
                  <a:off x="8944284" y="3164628"/>
                  <a:ext cx="1315677" cy="13362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" name="Google Shape;456;p10">
                <a:extLst>
                  <a:ext uri="{FF2B5EF4-FFF2-40B4-BE49-F238E27FC236}">
                    <a16:creationId xmlns:a16="http://schemas.microsoft.com/office/drawing/2014/main" id="{CA8A042F-78A3-94D2-1FCE-5195990FACB4}"/>
                  </a:ext>
                </a:extLst>
              </p:cNvPr>
              <p:cNvSpPr txBox="1"/>
              <p:nvPr/>
            </p:nvSpPr>
            <p:spPr>
              <a:xfrm>
                <a:off x="965363" y="998603"/>
                <a:ext cx="868544" cy="4523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6</a:t>
                </a:r>
                <a:r>
                  <a:rPr lang="en-ID" sz="1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5</a:t>
                </a:r>
                <a:r>
                  <a:rPr lang="en-ID" sz="1800" b="1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%</a:t>
                </a:r>
                <a:endParaRPr sz="18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791;p14">
              <a:extLst>
                <a:ext uri="{FF2B5EF4-FFF2-40B4-BE49-F238E27FC236}">
                  <a16:creationId xmlns:a16="http://schemas.microsoft.com/office/drawing/2014/main" id="{CDC23A61-0AE7-94CF-535F-B85236325430}"/>
                </a:ext>
              </a:extLst>
            </p:cNvPr>
            <p:cNvSpPr txBox="1"/>
            <p:nvPr/>
          </p:nvSpPr>
          <p:spPr>
            <a:xfrm>
              <a:off x="4433764" y="759532"/>
              <a:ext cx="904095" cy="300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</a:t>
              </a:r>
              <a:endPara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34" name="Google Shape;791;p14">
              <a:extLst>
                <a:ext uri="{FF2B5EF4-FFF2-40B4-BE49-F238E27FC236}">
                  <a16:creationId xmlns:a16="http://schemas.microsoft.com/office/drawing/2014/main" id="{0FE3D656-6A91-7CB2-0124-8A9469C0AD7E}"/>
                </a:ext>
              </a:extLst>
            </p:cNvPr>
            <p:cNvSpPr txBox="1"/>
            <p:nvPr/>
          </p:nvSpPr>
          <p:spPr>
            <a:xfrm>
              <a:off x="4464709" y="2157901"/>
              <a:ext cx="904095" cy="3000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</a:t>
              </a:r>
              <a:endParaRPr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E614FF5-4D97-3FF2-FB39-5885FA7755EE}"/>
                </a:ext>
              </a:extLst>
            </p:cNvPr>
            <p:cNvSpPr/>
            <p:nvPr/>
          </p:nvSpPr>
          <p:spPr>
            <a:xfrm>
              <a:off x="6353330" y="3554970"/>
              <a:ext cx="5219700" cy="2549172"/>
            </a:xfrm>
            <a:prstGeom prst="roundRect">
              <a:avLst>
                <a:gd name="adj" fmla="val 4558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57150" dir="40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lang="en-US" sz="4267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8743166-D17C-4D60-C0F1-CF55A8636CC0}"/>
                </a:ext>
              </a:extLst>
            </p:cNvPr>
            <p:cNvSpPr/>
            <p:nvPr/>
          </p:nvSpPr>
          <p:spPr>
            <a:xfrm>
              <a:off x="6353330" y="753332"/>
              <a:ext cx="5219700" cy="2549172"/>
            </a:xfrm>
            <a:prstGeom prst="roundRect">
              <a:avLst>
                <a:gd name="adj" fmla="val 4558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57150" dir="40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lang="en-US" sz="4267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7" name="Chart 36">
              <a:extLst>
                <a:ext uri="{FF2B5EF4-FFF2-40B4-BE49-F238E27FC236}">
                  <a16:creationId xmlns:a16="http://schemas.microsoft.com/office/drawing/2014/main" id="{51FD12C6-1EA3-42EF-08A6-64D6667DFC2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2340158"/>
                </p:ext>
              </p:extLst>
            </p:nvPr>
          </p:nvGraphicFramePr>
          <p:xfrm>
            <a:off x="7408946" y="1021772"/>
            <a:ext cx="3897384" cy="2449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54A33988-6056-AB47-688D-328A05C205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35538422"/>
                </p:ext>
              </p:extLst>
            </p:nvPr>
          </p:nvGraphicFramePr>
          <p:xfrm>
            <a:off x="7408946" y="3684350"/>
            <a:ext cx="3897384" cy="2449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9" name="Google Shape;462;p10">
              <a:extLst>
                <a:ext uri="{FF2B5EF4-FFF2-40B4-BE49-F238E27FC236}">
                  <a16:creationId xmlns:a16="http://schemas.microsoft.com/office/drawing/2014/main" id="{8AC08AD5-B239-F313-88BD-03284733F9C7}"/>
                </a:ext>
              </a:extLst>
            </p:cNvPr>
            <p:cNvSpPr txBox="1"/>
            <p:nvPr/>
          </p:nvSpPr>
          <p:spPr>
            <a:xfrm>
              <a:off x="6635211" y="1126707"/>
              <a:ext cx="1719874" cy="652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Data </a:t>
              </a:r>
              <a:r>
                <a:rPr lang="en-ID" sz="1400" b="1" dirty="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Income</a:t>
              </a:r>
              <a:endParaRPr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63;p10">
              <a:extLst>
                <a:ext uri="{FF2B5EF4-FFF2-40B4-BE49-F238E27FC236}">
                  <a16:creationId xmlns:a16="http://schemas.microsoft.com/office/drawing/2014/main" id="{052AD549-EFEE-195D-7C49-79E6B0E437AC}"/>
                </a:ext>
              </a:extLst>
            </p:cNvPr>
            <p:cNvSpPr txBox="1"/>
            <p:nvPr/>
          </p:nvSpPr>
          <p:spPr>
            <a:xfrm>
              <a:off x="6635211" y="2317352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62;p10">
              <a:extLst>
                <a:ext uri="{FF2B5EF4-FFF2-40B4-BE49-F238E27FC236}">
                  <a16:creationId xmlns:a16="http://schemas.microsoft.com/office/drawing/2014/main" id="{7AD4BAC8-7F7B-A909-98E2-03E06128352E}"/>
                </a:ext>
              </a:extLst>
            </p:cNvPr>
            <p:cNvSpPr txBox="1"/>
            <p:nvPr/>
          </p:nvSpPr>
          <p:spPr>
            <a:xfrm>
              <a:off x="6635211" y="3940873"/>
              <a:ext cx="1719874" cy="652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Your Data </a:t>
              </a:r>
              <a:r>
                <a:rPr lang="en-ID" sz="1400" b="1" dirty="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Outcome</a:t>
              </a:r>
              <a:endParaRPr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63;p10">
              <a:extLst>
                <a:ext uri="{FF2B5EF4-FFF2-40B4-BE49-F238E27FC236}">
                  <a16:creationId xmlns:a16="http://schemas.microsoft.com/office/drawing/2014/main" id="{F224D61D-534F-370E-609D-5884CCECCC28}"/>
                </a:ext>
              </a:extLst>
            </p:cNvPr>
            <p:cNvSpPr txBox="1"/>
            <p:nvPr/>
          </p:nvSpPr>
          <p:spPr>
            <a:xfrm>
              <a:off x="6635211" y="5131518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$104,5</a:t>
              </a:r>
              <a:endParaRPr sz="28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63;p10">
              <a:extLst>
                <a:ext uri="{FF2B5EF4-FFF2-40B4-BE49-F238E27FC236}">
                  <a16:creationId xmlns:a16="http://schemas.microsoft.com/office/drawing/2014/main" id="{71EF9E85-B969-EC7B-C627-FEC1DEFB960B}"/>
                </a:ext>
              </a:extLst>
            </p:cNvPr>
            <p:cNvSpPr txBox="1"/>
            <p:nvPr/>
          </p:nvSpPr>
          <p:spPr>
            <a:xfrm>
              <a:off x="9001280" y="4608422"/>
              <a:ext cx="154747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 b="1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65%</a:t>
              </a:r>
              <a:endParaRPr sz="24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63;p10">
              <a:extLst>
                <a:ext uri="{FF2B5EF4-FFF2-40B4-BE49-F238E27FC236}">
                  <a16:creationId xmlns:a16="http://schemas.microsoft.com/office/drawing/2014/main" id="{805286FE-0F59-D066-0C4F-9D3725A76D06}"/>
                </a:ext>
              </a:extLst>
            </p:cNvPr>
            <p:cNvSpPr txBox="1"/>
            <p:nvPr/>
          </p:nvSpPr>
          <p:spPr>
            <a:xfrm>
              <a:off x="8583903" y="2238414"/>
              <a:ext cx="154747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55%</a:t>
              </a:r>
              <a:endParaRPr sz="24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74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86F501-BBEA-6C9C-95C2-5C625AE50304}"/>
              </a:ext>
            </a:extLst>
          </p:cNvPr>
          <p:cNvSpPr/>
          <p:nvPr/>
        </p:nvSpPr>
        <p:spPr>
          <a:xfrm>
            <a:off x="609600" y="3922476"/>
            <a:ext cx="3508705" cy="1100893"/>
          </a:xfrm>
          <a:prstGeom prst="roundRect">
            <a:avLst>
              <a:gd name="adj" fmla="val 7624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489;p10">
            <a:extLst>
              <a:ext uri="{FF2B5EF4-FFF2-40B4-BE49-F238E27FC236}">
                <a16:creationId xmlns:a16="http://schemas.microsoft.com/office/drawing/2014/main" id="{387F4E68-6204-8BC3-C31A-11D972FE43EC}"/>
              </a:ext>
            </a:extLst>
          </p:cNvPr>
          <p:cNvSpPr/>
          <p:nvPr/>
        </p:nvSpPr>
        <p:spPr>
          <a:xfrm>
            <a:off x="856672" y="4381983"/>
            <a:ext cx="3020705" cy="166638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90;p10">
            <a:extLst>
              <a:ext uri="{FF2B5EF4-FFF2-40B4-BE49-F238E27FC236}">
                <a16:creationId xmlns:a16="http://schemas.microsoft.com/office/drawing/2014/main" id="{DE62B0B4-E800-7E51-E6CE-0597BC237A5B}"/>
              </a:ext>
            </a:extLst>
          </p:cNvPr>
          <p:cNvSpPr/>
          <p:nvPr/>
        </p:nvSpPr>
        <p:spPr>
          <a:xfrm>
            <a:off x="856673" y="4381983"/>
            <a:ext cx="1499177" cy="166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91;p10">
            <a:extLst>
              <a:ext uri="{FF2B5EF4-FFF2-40B4-BE49-F238E27FC236}">
                <a16:creationId xmlns:a16="http://schemas.microsoft.com/office/drawing/2014/main" id="{73769C52-E71F-F4B6-2A65-16159D132D7A}"/>
              </a:ext>
            </a:extLst>
          </p:cNvPr>
          <p:cNvSpPr txBox="1"/>
          <p:nvPr/>
        </p:nvSpPr>
        <p:spPr>
          <a:xfrm>
            <a:off x="2785615" y="4049824"/>
            <a:ext cx="108787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50%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6" name="Google Shape;492;p10">
            <a:extLst>
              <a:ext uri="{FF2B5EF4-FFF2-40B4-BE49-F238E27FC236}">
                <a16:creationId xmlns:a16="http://schemas.microsoft.com/office/drawing/2014/main" id="{9A527E13-E030-DE7C-E739-DC0A20BF0A32}"/>
              </a:ext>
            </a:extLst>
          </p:cNvPr>
          <p:cNvSpPr txBox="1"/>
          <p:nvPr/>
        </p:nvSpPr>
        <p:spPr>
          <a:xfrm>
            <a:off x="856671" y="4049824"/>
            <a:ext cx="108787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Progress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" name="Google Shape;22;p1">
            <a:extLst>
              <a:ext uri="{FF2B5EF4-FFF2-40B4-BE49-F238E27FC236}">
                <a16:creationId xmlns:a16="http://schemas.microsoft.com/office/drawing/2014/main" id="{19D8CA2D-8EF4-1C98-1D0C-235A186DFFB0}"/>
              </a:ext>
            </a:extLst>
          </p:cNvPr>
          <p:cNvSpPr txBox="1"/>
          <p:nvPr/>
        </p:nvSpPr>
        <p:spPr>
          <a:xfrm>
            <a:off x="850528" y="4583149"/>
            <a:ext cx="302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2D9DD1-7B3B-6DE8-AB7C-011956338EDF}"/>
              </a:ext>
            </a:extLst>
          </p:cNvPr>
          <p:cNvSpPr/>
          <p:nvPr/>
        </p:nvSpPr>
        <p:spPr>
          <a:xfrm>
            <a:off x="4359233" y="3922476"/>
            <a:ext cx="3508705" cy="1100893"/>
          </a:xfrm>
          <a:prstGeom prst="roundRect">
            <a:avLst>
              <a:gd name="adj" fmla="val 762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489;p10">
            <a:extLst>
              <a:ext uri="{FF2B5EF4-FFF2-40B4-BE49-F238E27FC236}">
                <a16:creationId xmlns:a16="http://schemas.microsoft.com/office/drawing/2014/main" id="{DE7D2126-FEFC-3E36-1162-06D905270D46}"/>
              </a:ext>
            </a:extLst>
          </p:cNvPr>
          <p:cNvSpPr/>
          <p:nvPr/>
        </p:nvSpPr>
        <p:spPr>
          <a:xfrm>
            <a:off x="4606305" y="4381983"/>
            <a:ext cx="3020705" cy="166638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490;p10">
            <a:extLst>
              <a:ext uri="{FF2B5EF4-FFF2-40B4-BE49-F238E27FC236}">
                <a16:creationId xmlns:a16="http://schemas.microsoft.com/office/drawing/2014/main" id="{7D5EA084-6818-4738-AFDE-BD0049BC1626}"/>
              </a:ext>
            </a:extLst>
          </p:cNvPr>
          <p:cNvSpPr/>
          <p:nvPr/>
        </p:nvSpPr>
        <p:spPr>
          <a:xfrm>
            <a:off x="4606306" y="4381983"/>
            <a:ext cx="1721923" cy="16663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91;p10">
            <a:extLst>
              <a:ext uri="{FF2B5EF4-FFF2-40B4-BE49-F238E27FC236}">
                <a16:creationId xmlns:a16="http://schemas.microsoft.com/office/drawing/2014/main" id="{A38AAB40-6448-59DF-E7F2-AB8D86AA7BEF}"/>
              </a:ext>
            </a:extLst>
          </p:cNvPr>
          <p:cNvSpPr txBox="1"/>
          <p:nvPr/>
        </p:nvSpPr>
        <p:spPr>
          <a:xfrm>
            <a:off x="6535248" y="4049824"/>
            <a:ext cx="108787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60%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2" name="Google Shape;492;p10">
            <a:extLst>
              <a:ext uri="{FF2B5EF4-FFF2-40B4-BE49-F238E27FC236}">
                <a16:creationId xmlns:a16="http://schemas.microsoft.com/office/drawing/2014/main" id="{A6630BE2-D95F-1FB2-8DB8-8D9E08A019AA}"/>
              </a:ext>
            </a:extLst>
          </p:cNvPr>
          <p:cNvSpPr txBox="1"/>
          <p:nvPr/>
        </p:nvSpPr>
        <p:spPr>
          <a:xfrm>
            <a:off x="4606304" y="4049824"/>
            <a:ext cx="108787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Progress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3" name="Google Shape;22;p1">
            <a:extLst>
              <a:ext uri="{FF2B5EF4-FFF2-40B4-BE49-F238E27FC236}">
                <a16:creationId xmlns:a16="http://schemas.microsoft.com/office/drawing/2014/main" id="{FF5DF763-FA06-FB84-71A1-C00F87354C0A}"/>
              </a:ext>
            </a:extLst>
          </p:cNvPr>
          <p:cNvSpPr txBox="1"/>
          <p:nvPr/>
        </p:nvSpPr>
        <p:spPr>
          <a:xfrm>
            <a:off x="4600161" y="4583149"/>
            <a:ext cx="302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BB8F34-1A58-CD77-E040-D5BFBD93FB5D}"/>
              </a:ext>
            </a:extLst>
          </p:cNvPr>
          <p:cNvSpPr/>
          <p:nvPr/>
        </p:nvSpPr>
        <p:spPr>
          <a:xfrm>
            <a:off x="8108866" y="3922476"/>
            <a:ext cx="3508705" cy="1100893"/>
          </a:xfrm>
          <a:prstGeom prst="roundRect">
            <a:avLst>
              <a:gd name="adj" fmla="val 7624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489;p10">
            <a:extLst>
              <a:ext uri="{FF2B5EF4-FFF2-40B4-BE49-F238E27FC236}">
                <a16:creationId xmlns:a16="http://schemas.microsoft.com/office/drawing/2014/main" id="{511206C4-40D8-ED5D-E07E-DCBA9BE3FBF2}"/>
              </a:ext>
            </a:extLst>
          </p:cNvPr>
          <p:cNvSpPr/>
          <p:nvPr/>
        </p:nvSpPr>
        <p:spPr>
          <a:xfrm>
            <a:off x="8355938" y="4381983"/>
            <a:ext cx="3020705" cy="166638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90;p10">
            <a:extLst>
              <a:ext uri="{FF2B5EF4-FFF2-40B4-BE49-F238E27FC236}">
                <a16:creationId xmlns:a16="http://schemas.microsoft.com/office/drawing/2014/main" id="{26F58BAD-039B-A052-8E3A-36D7DDF5CF4B}"/>
              </a:ext>
            </a:extLst>
          </p:cNvPr>
          <p:cNvSpPr/>
          <p:nvPr/>
        </p:nvSpPr>
        <p:spPr>
          <a:xfrm>
            <a:off x="8355939" y="4381983"/>
            <a:ext cx="2057978" cy="16663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491;p10">
            <a:extLst>
              <a:ext uri="{FF2B5EF4-FFF2-40B4-BE49-F238E27FC236}">
                <a16:creationId xmlns:a16="http://schemas.microsoft.com/office/drawing/2014/main" id="{680871BD-1A75-A00C-A16B-BAC65572520C}"/>
              </a:ext>
            </a:extLst>
          </p:cNvPr>
          <p:cNvSpPr txBox="1"/>
          <p:nvPr/>
        </p:nvSpPr>
        <p:spPr>
          <a:xfrm>
            <a:off x="10284881" y="4049824"/>
            <a:ext cx="108787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70%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8" name="Google Shape;492;p10">
            <a:extLst>
              <a:ext uri="{FF2B5EF4-FFF2-40B4-BE49-F238E27FC236}">
                <a16:creationId xmlns:a16="http://schemas.microsoft.com/office/drawing/2014/main" id="{85623912-EA18-7851-0264-372E74AD34DF}"/>
              </a:ext>
            </a:extLst>
          </p:cNvPr>
          <p:cNvSpPr txBox="1"/>
          <p:nvPr/>
        </p:nvSpPr>
        <p:spPr>
          <a:xfrm>
            <a:off x="8355937" y="4049824"/>
            <a:ext cx="108787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Progress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9" name="Google Shape;22;p1">
            <a:extLst>
              <a:ext uri="{FF2B5EF4-FFF2-40B4-BE49-F238E27FC236}">
                <a16:creationId xmlns:a16="http://schemas.microsoft.com/office/drawing/2014/main" id="{D57F1257-97A4-E962-3CC9-3582557D01C5}"/>
              </a:ext>
            </a:extLst>
          </p:cNvPr>
          <p:cNvSpPr txBox="1"/>
          <p:nvPr/>
        </p:nvSpPr>
        <p:spPr>
          <a:xfrm>
            <a:off x="8349794" y="4583149"/>
            <a:ext cx="302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BAEFF27-CFC7-6954-6AF2-67ED868B507A}"/>
              </a:ext>
            </a:extLst>
          </p:cNvPr>
          <p:cNvSpPr/>
          <p:nvPr/>
        </p:nvSpPr>
        <p:spPr>
          <a:xfrm>
            <a:off x="609600" y="671488"/>
            <a:ext cx="5718629" cy="30480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185F77C5-2DF1-4C40-92AE-5CAA4E731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133330"/>
              </p:ext>
            </p:extLst>
          </p:nvPr>
        </p:nvGraphicFramePr>
        <p:xfrm>
          <a:off x="856672" y="976287"/>
          <a:ext cx="5239328" cy="252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E139DD-715E-59B0-EE34-C99C90D0BB47}"/>
              </a:ext>
            </a:extLst>
          </p:cNvPr>
          <p:cNvSpPr/>
          <p:nvPr/>
        </p:nvSpPr>
        <p:spPr>
          <a:xfrm>
            <a:off x="6610472" y="671488"/>
            <a:ext cx="5007099" cy="30480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oogle Shape;276;p16">
            <a:extLst>
              <a:ext uri="{FF2B5EF4-FFF2-40B4-BE49-F238E27FC236}">
                <a16:creationId xmlns:a16="http://schemas.microsoft.com/office/drawing/2014/main" id="{CC6E5B6A-A123-3E0F-3BED-0E8578CD45E0}"/>
              </a:ext>
            </a:extLst>
          </p:cNvPr>
          <p:cNvGrpSpPr/>
          <p:nvPr/>
        </p:nvGrpSpPr>
        <p:grpSpPr>
          <a:xfrm>
            <a:off x="6860170" y="3296680"/>
            <a:ext cx="935667" cy="307722"/>
            <a:chOff x="773275" y="4233575"/>
            <a:chExt cx="701750" cy="230791"/>
          </a:xfrm>
        </p:grpSpPr>
        <p:sp>
          <p:nvSpPr>
            <p:cNvPr id="42" name="Google Shape;277;p16">
              <a:extLst>
                <a:ext uri="{FF2B5EF4-FFF2-40B4-BE49-F238E27FC236}">
                  <a16:creationId xmlns:a16="http://schemas.microsoft.com/office/drawing/2014/main" id="{4F544505-1D4B-94FE-7A21-94098E08D33E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Google Shape;278;p16">
              <a:extLst>
                <a:ext uri="{FF2B5EF4-FFF2-40B4-BE49-F238E27FC236}">
                  <a16:creationId xmlns:a16="http://schemas.microsoft.com/office/drawing/2014/main" id="{F0E86550-5569-C16A-9968-856B3165711D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oogle Shape;279;p16">
            <a:extLst>
              <a:ext uri="{FF2B5EF4-FFF2-40B4-BE49-F238E27FC236}">
                <a16:creationId xmlns:a16="http://schemas.microsoft.com/office/drawing/2014/main" id="{4C38F7C0-0E48-DD4F-45D4-3904CE653B26}"/>
              </a:ext>
            </a:extLst>
          </p:cNvPr>
          <p:cNvGrpSpPr/>
          <p:nvPr/>
        </p:nvGrpSpPr>
        <p:grpSpPr>
          <a:xfrm>
            <a:off x="7717870" y="3296680"/>
            <a:ext cx="1126333" cy="307722"/>
            <a:chOff x="1416550" y="4233575"/>
            <a:chExt cx="844750" cy="230791"/>
          </a:xfrm>
        </p:grpSpPr>
        <p:sp>
          <p:nvSpPr>
            <p:cNvPr id="45" name="Google Shape;280;p16">
              <a:extLst>
                <a:ext uri="{FF2B5EF4-FFF2-40B4-BE49-F238E27FC236}">
                  <a16:creationId xmlns:a16="http://schemas.microsoft.com/office/drawing/2014/main" id="{A769E119-EF44-9B0F-0EE2-7FD8A1E2ED7D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Google Shape;281;p16">
              <a:extLst>
                <a:ext uri="{FF2B5EF4-FFF2-40B4-BE49-F238E27FC236}">
                  <a16:creationId xmlns:a16="http://schemas.microsoft.com/office/drawing/2014/main" id="{CF915528-D5DE-C0E1-22C5-8F30E34A6E1B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oogle Shape;282;p16">
            <a:extLst>
              <a:ext uri="{FF2B5EF4-FFF2-40B4-BE49-F238E27FC236}">
                <a16:creationId xmlns:a16="http://schemas.microsoft.com/office/drawing/2014/main" id="{1D5F6986-BA1A-C913-7607-BAAA23B7326B}"/>
              </a:ext>
            </a:extLst>
          </p:cNvPr>
          <p:cNvGrpSpPr/>
          <p:nvPr/>
        </p:nvGrpSpPr>
        <p:grpSpPr>
          <a:xfrm>
            <a:off x="8802637" y="3296675"/>
            <a:ext cx="622767" cy="307722"/>
            <a:chOff x="2261300" y="4233575"/>
            <a:chExt cx="467075" cy="230791"/>
          </a:xfrm>
        </p:grpSpPr>
        <p:sp>
          <p:nvSpPr>
            <p:cNvPr id="48" name="Google Shape;283;p16">
              <a:extLst>
                <a:ext uri="{FF2B5EF4-FFF2-40B4-BE49-F238E27FC236}">
                  <a16:creationId xmlns:a16="http://schemas.microsoft.com/office/drawing/2014/main" id="{EF1709D7-D749-2DD0-4BB8-53553C2724E3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Google Shape;284;p16">
              <a:extLst>
                <a:ext uri="{FF2B5EF4-FFF2-40B4-BE49-F238E27FC236}">
                  <a16:creationId xmlns:a16="http://schemas.microsoft.com/office/drawing/2014/main" id="{352443AD-DF4A-2BEB-28C1-FD14997E7E91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Google Shape;634;p12">
            <a:extLst>
              <a:ext uri="{FF2B5EF4-FFF2-40B4-BE49-F238E27FC236}">
                <a16:creationId xmlns:a16="http://schemas.microsoft.com/office/drawing/2014/main" id="{1FCB9921-3AE2-D735-49DD-23DBE19D710F}"/>
              </a:ext>
            </a:extLst>
          </p:cNvPr>
          <p:cNvSpPr txBox="1"/>
          <p:nvPr/>
        </p:nvSpPr>
        <p:spPr>
          <a:xfrm>
            <a:off x="9425404" y="1189435"/>
            <a:ext cx="20822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 wonderful serenity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has taken text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dolor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1" name="Google Shape;462;p10">
            <a:extLst>
              <a:ext uri="{FF2B5EF4-FFF2-40B4-BE49-F238E27FC236}">
                <a16:creationId xmlns:a16="http://schemas.microsoft.com/office/drawing/2014/main" id="{03A1CB94-6436-A144-9F91-3D748F6A726B}"/>
              </a:ext>
            </a:extLst>
          </p:cNvPr>
          <p:cNvSpPr txBox="1"/>
          <p:nvPr/>
        </p:nvSpPr>
        <p:spPr>
          <a:xfrm>
            <a:off x="6788701" y="783721"/>
            <a:ext cx="235210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2" name="Google Shape;634;p12">
            <a:extLst>
              <a:ext uri="{FF2B5EF4-FFF2-40B4-BE49-F238E27FC236}">
                <a16:creationId xmlns:a16="http://schemas.microsoft.com/office/drawing/2014/main" id="{EB47337A-FA7C-B231-1A42-9516B61B1DD1}"/>
              </a:ext>
            </a:extLst>
          </p:cNvPr>
          <p:cNvSpPr txBox="1"/>
          <p:nvPr/>
        </p:nvSpPr>
        <p:spPr>
          <a:xfrm>
            <a:off x="9425404" y="2283660"/>
            <a:ext cx="20822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605,196,789,00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554,342,897,00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340,253,109,00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3" name="Google Shape;236;p15">
            <a:extLst>
              <a:ext uri="{FF2B5EF4-FFF2-40B4-BE49-F238E27FC236}">
                <a16:creationId xmlns:a16="http://schemas.microsoft.com/office/drawing/2014/main" id="{C2D6A692-30B7-C1BA-77FE-0F01B9319995}"/>
              </a:ext>
            </a:extLst>
          </p:cNvPr>
          <p:cNvSpPr/>
          <p:nvPr/>
        </p:nvSpPr>
        <p:spPr>
          <a:xfrm>
            <a:off x="6914637" y="1283282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Google Shape;237;p15">
            <a:extLst>
              <a:ext uri="{FF2B5EF4-FFF2-40B4-BE49-F238E27FC236}">
                <a16:creationId xmlns:a16="http://schemas.microsoft.com/office/drawing/2014/main" id="{90011401-EBCD-76C5-6617-3EE3D4616BCA}"/>
              </a:ext>
            </a:extLst>
          </p:cNvPr>
          <p:cNvSpPr/>
          <p:nvPr/>
        </p:nvSpPr>
        <p:spPr>
          <a:xfrm>
            <a:off x="6990341" y="1358986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Google Shape;238;p15">
            <a:extLst>
              <a:ext uri="{FF2B5EF4-FFF2-40B4-BE49-F238E27FC236}">
                <a16:creationId xmlns:a16="http://schemas.microsoft.com/office/drawing/2014/main" id="{DD630A3B-213A-BD12-CBD0-3FF5ED5211CE}"/>
              </a:ext>
            </a:extLst>
          </p:cNvPr>
          <p:cNvSpPr/>
          <p:nvPr/>
        </p:nvSpPr>
        <p:spPr>
          <a:xfrm>
            <a:off x="6990341" y="1358986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Google Shape;239;p15">
            <a:extLst>
              <a:ext uri="{FF2B5EF4-FFF2-40B4-BE49-F238E27FC236}">
                <a16:creationId xmlns:a16="http://schemas.microsoft.com/office/drawing/2014/main" id="{8BDE80A8-236C-862A-BE60-BF37B05A61BE}"/>
              </a:ext>
            </a:extLst>
          </p:cNvPr>
          <p:cNvSpPr/>
          <p:nvPr/>
        </p:nvSpPr>
        <p:spPr>
          <a:xfrm>
            <a:off x="6990341" y="1358986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Google Shape;240;p15">
            <a:extLst>
              <a:ext uri="{FF2B5EF4-FFF2-40B4-BE49-F238E27FC236}">
                <a16:creationId xmlns:a16="http://schemas.microsoft.com/office/drawing/2014/main" id="{BE336535-33A5-56A9-3647-9F2E5465B57E}"/>
              </a:ext>
            </a:extLst>
          </p:cNvPr>
          <p:cNvSpPr/>
          <p:nvPr/>
        </p:nvSpPr>
        <p:spPr>
          <a:xfrm>
            <a:off x="6990341" y="1358986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241;p15">
            <a:extLst>
              <a:ext uri="{FF2B5EF4-FFF2-40B4-BE49-F238E27FC236}">
                <a16:creationId xmlns:a16="http://schemas.microsoft.com/office/drawing/2014/main" id="{BB2E6B4E-2B0B-143E-1727-D35FE0DCE0F8}"/>
              </a:ext>
            </a:extLst>
          </p:cNvPr>
          <p:cNvSpPr txBox="1"/>
          <p:nvPr/>
        </p:nvSpPr>
        <p:spPr>
          <a:xfrm>
            <a:off x="7129189" y="2191547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9" name="Google Shape;242;p15">
            <a:extLst>
              <a:ext uri="{FF2B5EF4-FFF2-40B4-BE49-F238E27FC236}">
                <a16:creationId xmlns:a16="http://schemas.microsoft.com/office/drawing/2014/main" id="{C342F128-68B8-985B-F70E-6BAEEEB56405}"/>
              </a:ext>
            </a:extLst>
          </p:cNvPr>
          <p:cNvSpPr txBox="1"/>
          <p:nvPr/>
        </p:nvSpPr>
        <p:spPr>
          <a:xfrm>
            <a:off x="7405842" y="1593469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0" name="Google Shape;243;p15">
            <a:extLst>
              <a:ext uri="{FF2B5EF4-FFF2-40B4-BE49-F238E27FC236}">
                <a16:creationId xmlns:a16="http://schemas.microsoft.com/office/drawing/2014/main" id="{78CFF598-BEDB-C5F1-3943-AB14BB152E3B}"/>
              </a:ext>
            </a:extLst>
          </p:cNvPr>
          <p:cNvSpPr txBox="1"/>
          <p:nvPr/>
        </p:nvSpPr>
        <p:spPr>
          <a:xfrm>
            <a:off x="7902963" y="1793922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1" name="Google Shape;244;p15">
            <a:extLst>
              <a:ext uri="{FF2B5EF4-FFF2-40B4-BE49-F238E27FC236}">
                <a16:creationId xmlns:a16="http://schemas.microsoft.com/office/drawing/2014/main" id="{75A82EF3-E2E8-4FF4-3D62-C689320CCBF9}"/>
              </a:ext>
            </a:extLst>
          </p:cNvPr>
          <p:cNvSpPr txBox="1"/>
          <p:nvPr/>
        </p:nvSpPr>
        <p:spPr>
          <a:xfrm>
            <a:off x="7782708" y="2395281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2" name="Google Shape;403;p18">
            <a:extLst>
              <a:ext uri="{FF2B5EF4-FFF2-40B4-BE49-F238E27FC236}">
                <a16:creationId xmlns:a16="http://schemas.microsoft.com/office/drawing/2014/main" id="{B2EC9D5D-3598-C311-CD62-A3D8E0B4B691}"/>
              </a:ext>
            </a:extLst>
          </p:cNvPr>
          <p:cNvSpPr/>
          <p:nvPr/>
        </p:nvSpPr>
        <p:spPr>
          <a:xfrm>
            <a:off x="6216454" y="5240366"/>
            <a:ext cx="2585200" cy="960400"/>
          </a:xfrm>
          <a:prstGeom prst="roundRect">
            <a:avLst>
              <a:gd name="adj" fmla="val 9435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63" name="Google Shape;404;p18">
            <a:extLst>
              <a:ext uri="{FF2B5EF4-FFF2-40B4-BE49-F238E27FC236}">
                <a16:creationId xmlns:a16="http://schemas.microsoft.com/office/drawing/2014/main" id="{9D2246DD-430C-69E4-8318-70F20E241A7C}"/>
              </a:ext>
            </a:extLst>
          </p:cNvPr>
          <p:cNvSpPr/>
          <p:nvPr/>
        </p:nvSpPr>
        <p:spPr>
          <a:xfrm rot="5400000">
            <a:off x="6355598" y="5477966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Google Shape;405;p18">
            <a:extLst>
              <a:ext uri="{FF2B5EF4-FFF2-40B4-BE49-F238E27FC236}">
                <a16:creationId xmlns:a16="http://schemas.microsoft.com/office/drawing/2014/main" id="{375EA73A-4E04-D9F1-382A-69A4F71F4E0C}"/>
              </a:ext>
            </a:extLst>
          </p:cNvPr>
          <p:cNvSpPr txBox="1"/>
          <p:nvPr/>
        </p:nvSpPr>
        <p:spPr>
          <a:xfrm>
            <a:off x="6558520" y="5310356"/>
            <a:ext cx="20932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accent3"/>
                </a:solidFill>
                <a:latin typeface="Montserrat" pitchFamily="2" charset="0"/>
                <a:cs typeface="Arial" panose="020B0604020202020204" pitchFamily="34" charset="0"/>
              </a:rPr>
              <a:t>$12,809</a:t>
            </a:r>
            <a:endParaRPr sz="2400" b="1" dirty="0">
              <a:solidFill>
                <a:schemeClr val="accent3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5" name="Google Shape;406;p18">
            <a:extLst>
              <a:ext uri="{FF2B5EF4-FFF2-40B4-BE49-F238E27FC236}">
                <a16:creationId xmlns:a16="http://schemas.microsoft.com/office/drawing/2014/main" id="{AEBBBF49-861E-2136-B6F6-299622F163D5}"/>
              </a:ext>
            </a:extLst>
          </p:cNvPr>
          <p:cNvSpPr txBox="1"/>
          <p:nvPr/>
        </p:nvSpPr>
        <p:spPr>
          <a:xfrm>
            <a:off x="6582542" y="5781100"/>
            <a:ext cx="166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333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Last Transaction</a:t>
            </a:r>
            <a:endParaRPr sz="1333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6" name="Google Shape;407;p18">
            <a:extLst>
              <a:ext uri="{FF2B5EF4-FFF2-40B4-BE49-F238E27FC236}">
                <a16:creationId xmlns:a16="http://schemas.microsoft.com/office/drawing/2014/main" id="{EA3FCB4E-2F91-7483-0E43-26A5446CFBDC}"/>
              </a:ext>
            </a:extLst>
          </p:cNvPr>
          <p:cNvSpPr txBox="1"/>
          <p:nvPr/>
        </p:nvSpPr>
        <p:spPr>
          <a:xfrm>
            <a:off x="8167238" y="5579905"/>
            <a:ext cx="634400" cy="2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USD</a:t>
            </a:r>
            <a:endParaRPr sz="9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7" name="Google Shape;403;p18">
            <a:extLst>
              <a:ext uri="{FF2B5EF4-FFF2-40B4-BE49-F238E27FC236}">
                <a16:creationId xmlns:a16="http://schemas.microsoft.com/office/drawing/2014/main" id="{16E6D393-CD5C-42A9-2BDD-46067CE645B3}"/>
              </a:ext>
            </a:extLst>
          </p:cNvPr>
          <p:cNvSpPr/>
          <p:nvPr/>
        </p:nvSpPr>
        <p:spPr>
          <a:xfrm>
            <a:off x="9022169" y="5244457"/>
            <a:ext cx="2585200" cy="960400"/>
          </a:xfrm>
          <a:prstGeom prst="roundRect">
            <a:avLst>
              <a:gd name="adj" fmla="val 9435"/>
            </a:avLst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68" name="Google Shape;404;p18">
            <a:extLst>
              <a:ext uri="{FF2B5EF4-FFF2-40B4-BE49-F238E27FC236}">
                <a16:creationId xmlns:a16="http://schemas.microsoft.com/office/drawing/2014/main" id="{FCC25692-60B4-1EE5-834F-0447878697A9}"/>
              </a:ext>
            </a:extLst>
          </p:cNvPr>
          <p:cNvSpPr/>
          <p:nvPr/>
        </p:nvSpPr>
        <p:spPr>
          <a:xfrm rot="5400000">
            <a:off x="9161313" y="5482057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Google Shape;405;p18">
            <a:extLst>
              <a:ext uri="{FF2B5EF4-FFF2-40B4-BE49-F238E27FC236}">
                <a16:creationId xmlns:a16="http://schemas.microsoft.com/office/drawing/2014/main" id="{46F1707B-B480-CEE1-81E3-063AE01674E9}"/>
              </a:ext>
            </a:extLst>
          </p:cNvPr>
          <p:cNvSpPr txBox="1"/>
          <p:nvPr/>
        </p:nvSpPr>
        <p:spPr>
          <a:xfrm>
            <a:off x="9364235" y="5314447"/>
            <a:ext cx="20932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accent4"/>
                </a:solidFill>
                <a:latin typeface="Montserrat" pitchFamily="2" charset="0"/>
                <a:cs typeface="Arial" panose="020B0604020202020204" pitchFamily="34" charset="0"/>
              </a:rPr>
              <a:t>$12,809</a:t>
            </a:r>
            <a:endParaRPr sz="2400" b="1" dirty="0">
              <a:solidFill>
                <a:schemeClr val="accent4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0" name="Google Shape;406;p18">
            <a:extLst>
              <a:ext uri="{FF2B5EF4-FFF2-40B4-BE49-F238E27FC236}">
                <a16:creationId xmlns:a16="http://schemas.microsoft.com/office/drawing/2014/main" id="{6DACB199-FD5A-3480-1D5C-5D5EF73F4E09}"/>
              </a:ext>
            </a:extLst>
          </p:cNvPr>
          <p:cNvSpPr txBox="1"/>
          <p:nvPr/>
        </p:nvSpPr>
        <p:spPr>
          <a:xfrm>
            <a:off x="9388257" y="5785191"/>
            <a:ext cx="166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333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Last Transaction</a:t>
            </a:r>
            <a:endParaRPr sz="1333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1" name="Google Shape;407;p18">
            <a:extLst>
              <a:ext uri="{FF2B5EF4-FFF2-40B4-BE49-F238E27FC236}">
                <a16:creationId xmlns:a16="http://schemas.microsoft.com/office/drawing/2014/main" id="{D87D6181-405C-FF7B-A99E-C41E0EA531E4}"/>
              </a:ext>
            </a:extLst>
          </p:cNvPr>
          <p:cNvSpPr txBox="1"/>
          <p:nvPr/>
        </p:nvSpPr>
        <p:spPr>
          <a:xfrm>
            <a:off x="10972953" y="5583996"/>
            <a:ext cx="634400" cy="2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USD</a:t>
            </a:r>
            <a:endParaRPr sz="9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2" name="Google Shape;403;p18">
            <a:extLst>
              <a:ext uri="{FF2B5EF4-FFF2-40B4-BE49-F238E27FC236}">
                <a16:creationId xmlns:a16="http://schemas.microsoft.com/office/drawing/2014/main" id="{8A361F20-86ED-2F0F-14F0-0616A1400942}"/>
              </a:ext>
            </a:extLst>
          </p:cNvPr>
          <p:cNvSpPr/>
          <p:nvPr/>
        </p:nvSpPr>
        <p:spPr>
          <a:xfrm>
            <a:off x="609600" y="5240366"/>
            <a:ext cx="2585200" cy="960400"/>
          </a:xfrm>
          <a:prstGeom prst="roundRect">
            <a:avLst>
              <a:gd name="adj" fmla="val 943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73" name="Google Shape;404;p18">
            <a:extLst>
              <a:ext uri="{FF2B5EF4-FFF2-40B4-BE49-F238E27FC236}">
                <a16:creationId xmlns:a16="http://schemas.microsoft.com/office/drawing/2014/main" id="{C0EDF6F0-C862-159F-277C-A2E910C1AF12}"/>
              </a:ext>
            </a:extLst>
          </p:cNvPr>
          <p:cNvSpPr/>
          <p:nvPr/>
        </p:nvSpPr>
        <p:spPr>
          <a:xfrm rot="5400000">
            <a:off x="748744" y="5477966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405;p18">
            <a:extLst>
              <a:ext uri="{FF2B5EF4-FFF2-40B4-BE49-F238E27FC236}">
                <a16:creationId xmlns:a16="http://schemas.microsoft.com/office/drawing/2014/main" id="{54FC1FA6-D870-1D78-1C08-825C90715C3A}"/>
              </a:ext>
            </a:extLst>
          </p:cNvPr>
          <p:cNvSpPr txBox="1"/>
          <p:nvPr/>
        </p:nvSpPr>
        <p:spPr>
          <a:xfrm>
            <a:off x="951666" y="5310356"/>
            <a:ext cx="20932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$12,809</a:t>
            </a:r>
            <a:endParaRPr sz="2400"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5" name="Google Shape;406;p18">
            <a:extLst>
              <a:ext uri="{FF2B5EF4-FFF2-40B4-BE49-F238E27FC236}">
                <a16:creationId xmlns:a16="http://schemas.microsoft.com/office/drawing/2014/main" id="{18E6C310-7068-52B8-B01B-036126230343}"/>
              </a:ext>
            </a:extLst>
          </p:cNvPr>
          <p:cNvSpPr txBox="1"/>
          <p:nvPr/>
        </p:nvSpPr>
        <p:spPr>
          <a:xfrm>
            <a:off x="975688" y="5781100"/>
            <a:ext cx="166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333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Last Transaction</a:t>
            </a:r>
            <a:endParaRPr sz="1333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6" name="Google Shape;407;p18">
            <a:extLst>
              <a:ext uri="{FF2B5EF4-FFF2-40B4-BE49-F238E27FC236}">
                <a16:creationId xmlns:a16="http://schemas.microsoft.com/office/drawing/2014/main" id="{424BA85C-8303-1563-1E02-C6D09AAFE8F4}"/>
              </a:ext>
            </a:extLst>
          </p:cNvPr>
          <p:cNvSpPr txBox="1"/>
          <p:nvPr/>
        </p:nvSpPr>
        <p:spPr>
          <a:xfrm>
            <a:off x="2560384" y="5579905"/>
            <a:ext cx="634400" cy="2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USD</a:t>
            </a:r>
            <a:endParaRPr sz="9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7" name="Google Shape;403;p18">
            <a:extLst>
              <a:ext uri="{FF2B5EF4-FFF2-40B4-BE49-F238E27FC236}">
                <a16:creationId xmlns:a16="http://schemas.microsoft.com/office/drawing/2014/main" id="{1C1C0D54-9400-880D-901D-BA6BA30BC65B}"/>
              </a:ext>
            </a:extLst>
          </p:cNvPr>
          <p:cNvSpPr/>
          <p:nvPr/>
        </p:nvSpPr>
        <p:spPr>
          <a:xfrm>
            <a:off x="3415315" y="5244457"/>
            <a:ext cx="2585200" cy="960400"/>
          </a:xfrm>
          <a:prstGeom prst="roundRect">
            <a:avLst>
              <a:gd name="adj" fmla="val 9435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78" name="Google Shape;404;p18">
            <a:extLst>
              <a:ext uri="{FF2B5EF4-FFF2-40B4-BE49-F238E27FC236}">
                <a16:creationId xmlns:a16="http://schemas.microsoft.com/office/drawing/2014/main" id="{5E288908-E68B-E97F-0669-1B03E2150DD3}"/>
              </a:ext>
            </a:extLst>
          </p:cNvPr>
          <p:cNvSpPr/>
          <p:nvPr/>
        </p:nvSpPr>
        <p:spPr>
          <a:xfrm rot="5400000">
            <a:off x="3554459" y="5482057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Google Shape;405;p18">
            <a:extLst>
              <a:ext uri="{FF2B5EF4-FFF2-40B4-BE49-F238E27FC236}">
                <a16:creationId xmlns:a16="http://schemas.microsoft.com/office/drawing/2014/main" id="{1CC474EC-43CF-924F-F547-D28465B36927}"/>
              </a:ext>
            </a:extLst>
          </p:cNvPr>
          <p:cNvSpPr txBox="1"/>
          <p:nvPr/>
        </p:nvSpPr>
        <p:spPr>
          <a:xfrm>
            <a:off x="3757381" y="5314447"/>
            <a:ext cx="20932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$12,809</a:t>
            </a:r>
            <a:endParaRPr sz="2400"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0" name="Google Shape;406;p18">
            <a:extLst>
              <a:ext uri="{FF2B5EF4-FFF2-40B4-BE49-F238E27FC236}">
                <a16:creationId xmlns:a16="http://schemas.microsoft.com/office/drawing/2014/main" id="{296C23A9-75AB-107A-7312-E2259A9C41D0}"/>
              </a:ext>
            </a:extLst>
          </p:cNvPr>
          <p:cNvSpPr txBox="1"/>
          <p:nvPr/>
        </p:nvSpPr>
        <p:spPr>
          <a:xfrm>
            <a:off x="3781403" y="5785191"/>
            <a:ext cx="166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333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Last Transaction</a:t>
            </a:r>
            <a:endParaRPr sz="1333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1" name="Google Shape;407;p18">
            <a:extLst>
              <a:ext uri="{FF2B5EF4-FFF2-40B4-BE49-F238E27FC236}">
                <a16:creationId xmlns:a16="http://schemas.microsoft.com/office/drawing/2014/main" id="{673FB7FF-6A75-D659-D4EF-A39F3CD5CA29}"/>
              </a:ext>
            </a:extLst>
          </p:cNvPr>
          <p:cNvSpPr txBox="1"/>
          <p:nvPr/>
        </p:nvSpPr>
        <p:spPr>
          <a:xfrm>
            <a:off x="5366099" y="5583996"/>
            <a:ext cx="634400" cy="282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USD</a:t>
            </a:r>
            <a:endParaRPr sz="9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2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198CC9-8D74-84CA-CD41-DAB928A0895C}"/>
              </a:ext>
            </a:extLst>
          </p:cNvPr>
          <p:cNvSpPr/>
          <p:nvPr/>
        </p:nvSpPr>
        <p:spPr>
          <a:xfrm>
            <a:off x="609600" y="695205"/>
            <a:ext cx="7805045" cy="5476995"/>
          </a:xfrm>
          <a:prstGeom prst="roundRect">
            <a:avLst>
              <a:gd name="adj" fmla="val 360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B29A667-F5C8-A9F7-F4D7-277CB8906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86124"/>
              </p:ext>
            </p:extLst>
          </p:nvPr>
        </p:nvGraphicFramePr>
        <p:xfrm>
          <a:off x="798286" y="871695"/>
          <a:ext cx="8386916" cy="255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Google Shape;428;p18">
            <a:extLst>
              <a:ext uri="{FF2B5EF4-FFF2-40B4-BE49-F238E27FC236}">
                <a16:creationId xmlns:a16="http://schemas.microsoft.com/office/drawing/2014/main" id="{37401E8C-F393-67CD-F5B1-14D1C7A8ADAD}"/>
              </a:ext>
            </a:extLst>
          </p:cNvPr>
          <p:cNvSpPr/>
          <p:nvPr/>
        </p:nvSpPr>
        <p:spPr>
          <a:xfrm rot="10800000">
            <a:off x="3379515" y="5267503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429;p18">
            <a:extLst>
              <a:ext uri="{FF2B5EF4-FFF2-40B4-BE49-F238E27FC236}">
                <a16:creationId xmlns:a16="http://schemas.microsoft.com/office/drawing/2014/main" id="{218E1E86-1D65-B668-04C0-E45EA9A1C289}"/>
              </a:ext>
            </a:extLst>
          </p:cNvPr>
          <p:cNvSpPr txBox="1"/>
          <p:nvPr/>
        </p:nvSpPr>
        <p:spPr>
          <a:xfrm>
            <a:off x="2068858" y="5137274"/>
            <a:ext cx="1750400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Worst Investment</a:t>
            </a:r>
            <a:endParaRPr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13" name="Google Shape;430;p18">
            <a:extLst>
              <a:ext uri="{FF2B5EF4-FFF2-40B4-BE49-F238E27FC236}">
                <a16:creationId xmlns:a16="http://schemas.microsoft.com/office/drawing/2014/main" id="{B03A7F0F-FC9A-F1C9-6C8D-2C2AE393D3EA}"/>
              </a:ext>
            </a:extLst>
          </p:cNvPr>
          <p:cNvGrpSpPr/>
          <p:nvPr/>
        </p:nvGrpSpPr>
        <p:grpSpPr>
          <a:xfrm>
            <a:off x="1117425" y="5097072"/>
            <a:ext cx="391516" cy="734661"/>
            <a:chOff x="3610767" y="1597594"/>
            <a:chExt cx="196808" cy="369300"/>
          </a:xfrm>
        </p:grpSpPr>
        <p:sp>
          <p:nvSpPr>
            <p:cNvPr id="14" name="Google Shape;431;p18">
              <a:extLst>
                <a:ext uri="{FF2B5EF4-FFF2-40B4-BE49-F238E27FC236}">
                  <a16:creationId xmlns:a16="http://schemas.microsoft.com/office/drawing/2014/main" id="{FEF20AB8-3CBF-CC5E-0588-227B8D459DAE}"/>
                </a:ext>
              </a:extLst>
            </p:cNvPr>
            <p:cNvSpPr/>
            <p:nvPr/>
          </p:nvSpPr>
          <p:spPr>
            <a:xfrm>
              <a:off x="3610767" y="1597594"/>
              <a:ext cx="74700" cy="369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432;p18">
              <a:extLst>
                <a:ext uri="{FF2B5EF4-FFF2-40B4-BE49-F238E27FC236}">
                  <a16:creationId xmlns:a16="http://schemas.microsoft.com/office/drawing/2014/main" id="{55DC6549-2F3F-3A96-82DF-11116C7D35EF}"/>
                </a:ext>
              </a:extLst>
            </p:cNvPr>
            <p:cNvSpPr/>
            <p:nvPr/>
          </p:nvSpPr>
          <p:spPr>
            <a:xfrm>
              <a:off x="3732875" y="1687525"/>
              <a:ext cx="74700" cy="279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6" name="Google Shape;433;p18">
            <a:extLst>
              <a:ext uri="{FF2B5EF4-FFF2-40B4-BE49-F238E27FC236}">
                <a16:creationId xmlns:a16="http://schemas.microsoft.com/office/drawing/2014/main" id="{646D5AA1-64E1-818E-9E4F-A4984C5FD43D}"/>
              </a:ext>
            </a:extLst>
          </p:cNvPr>
          <p:cNvCxnSpPr/>
          <p:nvPr/>
        </p:nvCxnSpPr>
        <p:spPr>
          <a:xfrm>
            <a:off x="1914149" y="5036701"/>
            <a:ext cx="0" cy="85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34;p18">
            <a:extLst>
              <a:ext uri="{FF2B5EF4-FFF2-40B4-BE49-F238E27FC236}">
                <a16:creationId xmlns:a16="http://schemas.microsoft.com/office/drawing/2014/main" id="{D377E8A7-6656-DBBE-3E10-C7A6B928E7E9}"/>
              </a:ext>
            </a:extLst>
          </p:cNvPr>
          <p:cNvSpPr/>
          <p:nvPr/>
        </p:nvSpPr>
        <p:spPr>
          <a:xfrm>
            <a:off x="1603206" y="5464068"/>
            <a:ext cx="148800" cy="367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436;p18">
            <a:extLst>
              <a:ext uri="{FF2B5EF4-FFF2-40B4-BE49-F238E27FC236}">
                <a16:creationId xmlns:a16="http://schemas.microsoft.com/office/drawing/2014/main" id="{CF2BBEEA-EBBA-93D5-5C0D-97317FFB00A2}"/>
              </a:ext>
            </a:extLst>
          </p:cNvPr>
          <p:cNvSpPr/>
          <p:nvPr/>
        </p:nvSpPr>
        <p:spPr>
          <a:xfrm rot="4085596">
            <a:off x="1008408" y="5054834"/>
            <a:ext cx="808540" cy="535071"/>
          </a:xfrm>
          <a:custGeom>
            <a:avLst/>
            <a:gdLst/>
            <a:ahLst/>
            <a:cxnLst/>
            <a:rect l="l" t="t" r="r" b="b"/>
            <a:pathLst>
              <a:path w="24256" h="16052" extrusionOk="0">
                <a:moveTo>
                  <a:pt x="0" y="16052"/>
                </a:moveTo>
                <a:cubicBezTo>
                  <a:pt x="1991" y="14228"/>
                  <a:pt x="9834" y="5919"/>
                  <a:pt x="11948" y="5107"/>
                </a:cubicBezTo>
                <a:cubicBezTo>
                  <a:pt x="14062" y="4295"/>
                  <a:pt x="11243" y="11456"/>
                  <a:pt x="12684" y="11181"/>
                </a:cubicBezTo>
                <a:cubicBezTo>
                  <a:pt x="14126" y="10906"/>
                  <a:pt x="18668" y="5321"/>
                  <a:pt x="20597" y="3457"/>
                </a:cubicBezTo>
                <a:cubicBezTo>
                  <a:pt x="22526" y="1594"/>
                  <a:pt x="23646" y="576"/>
                  <a:pt x="24256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0" name="Google Shape;421;p18">
            <a:extLst>
              <a:ext uri="{FF2B5EF4-FFF2-40B4-BE49-F238E27FC236}">
                <a16:creationId xmlns:a16="http://schemas.microsoft.com/office/drawing/2014/main" id="{C66BB807-CC14-3309-A407-4C1884342F70}"/>
              </a:ext>
            </a:extLst>
          </p:cNvPr>
          <p:cNvSpPr txBox="1"/>
          <p:nvPr/>
        </p:nvSpPr>
        <p:spPr>
          <a:xfrm>
            <a:off x="2068858" y="3829816"/>
            <a:ext cx="1750400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Good Investment</a:t>
            </a:r>
            <a:endParaRPr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oogle Shape;422;p18">
            <a:extLst>
              <a:ext uri="{FF2B5EF4-FFF2-40B4-BE49-F238E27FC236}">
                <a16:creationId xmlns:a16="http://schemas.microsoft.com/office/drawing/2014/main" id="{621379D8-BF52-DA01-E85D-B50058BCF31D}"/>
              </a:ext>
            </a:extLst>
          </p:cNvPr>
          <p:cNvGrpSpPr/>
          <p:nvPr/>
        </p:nvGrpSpPr>
        <p:grpSpPr>
          <a:xfrm>
            <a:off x="1117440" y="3741483"/>
            <a:ext cx="634399" cy="735208"/>
            <a:chOff x="3610775" y="1597300"/>
            <a:chExt cx="318900" cy="369575"/>
          </a:xfrm>
        </p:grpSpPr>
        <p:sp>
          <p:nvSpPr>
            <p:cNvPr id="22" name="Google Shape;423;p18">
              <a:extLst>
                <a:ext uri="{FF2B5EF4-FFF2-40B4-BE49-F238E27FC236}">
                  <a16:creationId xmlns:a16="http://schemas.microsoft.com/office/drawing/2014/main" id="{30C3D8EC-1240-6B5E-9074-9490BC3777F8}"/>
                </a:ext>
              </a:extLst>
            </p:cNvPr>
            <p:cNvSpPr/>
            <p:nvPr/>
          </p:nvSpPr>
          <p:spPr>
            <a:xfrm>
              <a:off x="3610775" y="1782075"/>
              <a:ext cx="74700" cy="18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Google Shape;424;p18">
              <a:extLst>
                <a:ext uri="{FF2B5EF4-FFF2-40B4-BE49-F238E27FC236}">
                  <a16:creationId xmlns:a16="http://schemas.microsoft.com/office/drawing/2014/main" id="{0193BFF6-7D51-16FC-A2E5-C93009B26DAC}"/>
                </a:ext>
              </a:extLst>
            </p:cNvPr>
            <p:cNvSpPr/>
            <p:nvPr/>
          </p:nvSpPr>
          <p:spPr>
            <a:xfrm>
              <a:off x="3732875" y="1687525"/>
              <a:ext cx="74700" cy="2793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Google Shape;425;p18">
              <a:extLst>
                <a:ext uri="{FF2B5EF4-FFF2-40B4-BE49-F238E27FC236}">
                  <a16:creationId xmlns:a16="http://schemas.microsoft.com/office/drawing/2014/main" id="{0B88B014-A026-CCBA-FCEE-7D0C4BC98951}"/>
                </a:ext>
              </a:extLst>
            </p:cNvPr>
            <p:cNvSpPr/>
            <p:nvPr/>
          </p:nvSpPr>
          <p:spPr>
            <a:xfrm>
              <a:off x="3854975" y="1597300"/>
              <a:ext cx="74700" cy="3693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Google Shape;426;p18">
            <a:extLst>
              <a:ext uri="{FF2B5EF4-FFF2-40B4-BE49-F238E27FC236}">
                <a16:creationId xmlns:a16="http://schemas.microsoft.com/office/drawing/2014/main" id="{6F14C5F8-659A-8EE0-4769-54E7AEFE4048}"/>
              </a:ext>
            </a:extLst>
          </p:cNvPr>
          <p:cNvCxnSpPr/>
          <p:nvPr/>
        </p:nvCxnSpPr>
        <p:spPr>
          <a:xfrm>
            <a:off x="1957691" y="3681695"/>
            <a:ext cx="0" cy="8548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435;p18">
            <a:extLst>
              <a:ext uri="{FF2B5EF4-FFF2-40B4-BE49-F238E27FC236}">
                <a16:creationId xmlns:a16="http://schemas.microsoft.com/office/drawing/2014/main" id="{DA8D7AF1-8D95-EF30-519F-252A659DA366}"/>
              </a:ext>
            </a:extLst>
          </p:cNvPr>
          <p:cNvSpPr/>
          <p:nvPr/>
        </p:nvSpPr>
        <p:spPr>
          <a:xfrm>
            <a:off x="1023325" y="3672562"/>
            <a:ext cx="808533" cy="535067"/>
          </a:xfrm>
          <a:custGeom>
            <a:avLst/>
            <a:gdLst/>
            <a:ahLst/>
            <a:cxnLst/>
            <a:rect l="l" t="t" r="r" b="b"/>
            <a:pathLst>
              <a:path w="24256" h="16052" extrusionOk="0">
                <a:moveTo>
                  <a:pt x="0" y="16052"/>
                </a:moveTo>
                <a:cubicBezTo>
                  <a:pt x="1991" y="14228"/>
                  <a:pt x="9834" y="5919"/>
                  <a:pt x="11948" y="5107"/>
                </a:cubicBezTo>
                <a:cubicBezTo>
                  <a:pt x="14062" y="4295"/>
                  <a:pt x="11243" y="11456"/>
                  <a:pt x="12684" y="11181"/>
                </a:cubicBezTo>
                <a:cubicBezTo>
                  <a:pt x="14126" y="10906"/>
                  <a:pt x="18668" y="5321"/>
                  <a:pt x="20597" y="3457"/>
                </a:cubicBezTo>
                <a:cubicBezTo>
                  <a:pt x="22526" y="1594"/>
                  <a:pt x="23646" y="576"/>
                  <a:pt x="24256" y="0"/>
                </a:cubicBezTo>
              </a:path>
            </a:pathLst>
          </a:cu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" name="Google Shape;437;p18">
            <a:extLst>
              <a:ext uri="{FF2B5EF4-FFF2-40B4-BE49-F238E27FC236}">
                <a16:creationId xmlns:a16="http://schemas.microsoft.com/office/drawing/2014/main" id="{E12D6B47-CFD4-CFE6-34BE-8EE548D24EFB}"/>
              </a:ext>
            </a:extLst>
          </p:cNvPr>
          <p:cNvSpPr/>
          <p:nvPr/>
        </p:nvSpPr>
        <p:spPr>
          <a:xfrm>
            <a:off x="3379516" y="3912497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oogle Shape;593;p12">
            <a:extLst>
              <a:ext uri="{FF2B5EF4-FFF2-40B4-BE49-F238E27FC236}">
                <a16:creationId xmlns:a16="http://schemas.microsoft.com/office/drawing/2014/main" id="{3D235FE5-15FE-C871-4961-A4F02D6F9964}"/>
              </a:ext>
            </a:extLst>
          </p:cNvPr>
          <p:cNvGrpSpPr/>
          <p:nvPr/>
        </p:nvGrpSpPr>
        <p:grpSpPr>
          <a:xfrm>
            <a:off x="6776257" y="3671311"/>
            <a:ext cx="1762897" cy="2125680"/>
            <a:chOff x="6669689" y="4102238"/>
            <a:chExt cx="1762897" cy="2125680"/>
          </a:xfrm>
        </p:grpSpPr>
        <p:grpSp>
          <p:nvGrpSpPr>
            <p:cNvPr id="47" name="Google Shape;594;p12">
              <a:extLst>
                <a:ext uri="{FF2B5EF4-FFF2-40B4-BE49-F238E27FC236}">
                  <a16:creationId xmlns:a16="http://schemas.microsoft.com/office/drawing/2014/main" id="{E06ECB47-AEC4-D799-68D4-A0DB1784332B}"/>
                </a:ext>
              </a:extLst>
            </p:cNvPr>
            <p:cNvGrpSpPr/>
            <p:nvPr/>
          </p:nvGrpSpPr>
          <p:grpSpPr>
            <a:xfrm>
              <a:off x="6685267" y="4262556"/>
              <a:ext cx="172085" cy="437700"/>
              <a:chOff x="6672504" y="2403936"/>
              <a:chExt cx="172085" cy="437700"/>
            </a:xfrm>
          </p:grpSpPr>
          <p:sp>
            <p:nvSpPr>
              <p:cNvPr id="55" name="Google Shape;595;p12">
                <a:extLst>
                  <a:ext uri="{FF2B5EF4-FFF2-40B4-BE49-F238E27FC236}">
                    <a16:creationId xmlns:a16="http://schemas.microsoft.com/office/drawing/2014/main" id="{EB48AA04-26AC-504C-5B0A-C7629F0AF8BF}"/>
                  </a:ext>
                </a:extLst>
              </p:cNvPr>
              <p:cNvSpPr/>
              <p:nvPr/>
            </p:nvSpPr>
            <p:spPr>
              <a:xfrm>
                <a:off x="6672504" y="2478757"/>
                <a:ext cx="172085" cy="362879"/>
              </a:xfrm>
              <a:custGeom>
                <a:avLst/>
                <a:gdLst/>
                <a:ahLst/>
                <a:cxnLst/>
                <a:rect l="l" t="t" r="r" b="b"/>
                <a:pathLst>
                  <a:path w="78" h="164" extrusionOk="0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96;p12">
                <a:extLst>
                  <a:ext uri="{FF2B5EF4-FFF2-40B4-BE49-F238E27FC236}">
                    <a16:creationId xmlns:a16="http://schemas.microsoft.com/office/drawing/2014/main" id="{04CFE6A3-41F1-9F5C-06B8-66721B4A15A0}"/>
                  </a:ext>
                </a:extLst>
              </p:cNvPr>
              <p:cNvSpPr/>
              <p:nvPr/>
            </p:nvSpPr>
            <p:spPr>
              <a:xfrm>
                <a:off x="6724879" y="2403936"/>
                <a:ext cx="68273" cy="682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" name="Google Shape;597;p12">
              <a:extLst>
                <a:ext uri="{FF2B5EF4-FFF2-40B4-BE49-F238E27FC236}">
                  <a16:creationId xmlns:a16="http://schemas.microsoft.com/office/drawing/2014/main" id="{8615D4F5-A9D3-281F-9963-45CB66F304CD}"/>
                </a:ext>
              </a:extLst>
            </p:cNvPr>
            <p:cNvGrpSpPr/>
            <p:nvPr/>
          </p:nvGrpSpPr>
          <p:grpSpPr>
            <a:xfrm>
              <a:off x="6669689" y="4989886"/>
              <a:ext cx="203241" cy="1149500"/>
              <a:chOff x="6656926" y="2878427"/>
              <a:chExt cx="203241" cy="1149500"/>
            </a:xfrm>
          </p:grpSpPr>
          <p:sp>
            <p:nvSpPr>
              <p:cNvPr id="53" name="Google Shape;598;p12">
                <a:extLst>
                  <a:ext uri="{FF2B5EF4-FFF2-40B4-BE49-F238E27FC236}">
                    <a16:creationId xmlns:a16="http://schemas.microsoft.com/office/drawing/2014/main" id="{DC3E9156-BD34-925B-9F93-2870D6685980}"/>
                  </a:ext>
                </a:extLst>
              </p:cNvPr>
              <p:cNvSpPr/>
              <p:nvPr/>
            </p:nvSpPr>
            <p:spPr>
              <a:xfrm>
                <a:off x="6725298" y="2878427"/>
                <a:ext cx="64626" cy="664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99;p12">
                <a:extLst>
                  <a:ext uri="{FF2B5EF4-FFF2-40B4-BE49-F238E27FC236}">
                    <a16:creationId xmlns:a16="http://schemas.microsoft.com/office/drawing/2014/main" id="{9CD524E8-1D01-C4A5-548D-44CE82191784}"/>
                  </a:ext>
                </a:extLst>
              </p:cNvPr>
              <p:cNvSpPr/>
              <p:nvPr/>
            </p:nvSpPr>
            <p:spPr>
              <a:xfrm>
                <a:off x="6656926" y="2958036"/>
                <a:ext cx="203241" cy="358712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2" extrusionOk="0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598;p12">
                <a:extLst>
                  <a:ext uri="{FF2B5EF4-FFF2-40B4-BE49-F238E27FC236}">
                    <a16:creationId xmlns:a16="http://schemas.microsoft.com/office/drawing/2014/main" id="{63B3090E-D600-7D7D-21A7-12E5B1EBE118}"/>
                  </a:ext>
                </a:extLst>
              </p:cNvPr>
              <p:cNvSpPr/>
              <p:nvPr/>
            </p:nvSpPr>
            <p:spPr>
              <a:xfrm>
                <a:off x="6725298" y="3589606"/>
                <a:ext cx="64626" cy="664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599;p12">
                <a:extLst>
                  <a:ext uri="{FF2B5EF4-FFF2-40B4-BE49-F238E27FC236}">
                    <a16:creationId xmlns:a16="http://schemas.microsoft.com/office/drawing/2014/main" id="{71FC3F6B-E682-3C8B-92AA-2B917D674E44}"/>
                  </a:ext>
                </a:extLst>
              </p:cNvPr>
              <p:cNvSpPr/>
              <p:nvPr/>
            </p:nvSpPr>
            <p:spPr>
              <a:xfrm>
                <a:off x="6656926" y="3669215"/>
                <a:ext cx="203241" cy="358712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2" extrusionOk="0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" name="Google Shape;600;p12">
              <a:extLst>
                <a:ext uri="{FF2B5EF4-FFF2-40B4-BE49-F238E27FC236}">
                  <a16:creationId xmlns:a16="http://schemas.microsoft.com/office/drawing/2014/main" id="{3C4C92C0-A1A0-700D-EB8D-D819BFFC5A74}"/>
                </a:ext>
              </a:extLst>
            </p:cNvPr>
            <p:cNvSpPr txBox="1"/>
            <p:nvPr/>
          </p:nvSpPr>
          <p:spPr>
            <a:xfrm>
              <a:off x="6916337" y="4102238"/>
              <a:ext cx="1515450" cy="45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b="1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+86,214</a:t>
              </a:r>
              <a:endParaRPr sz="1600" b="1" dirty="0">
                <a:latin typeface="Montserrat" pitchFamily="2" charset="0"/>
              </a:endParaRPr>
            </a:p>
          </p:txBody>
        </p:sp>
        <p:sp>
          <p:nvSpPr>
            <p:cNvPr id="50" name="Google Shape;601;p12">
              <a:extLst>
                <a:ext uri="{FF2B5EF4-FFF2-40B4-BE49-F238E27FC236}">
                  <a16:creationId xmlns:a16="http://schemas.microsoft.com/office/drawing/2014/main" id="{20031C06-AEAB-FDAC-A4DC-5709D0A1A838}"/>
                </a:ext>
              </a:extLst>
            </p:cNvPr>
            <p:cNvSpPr txBox="1"/>
            <p:nvPr/>
          </p:nvSpPr>
          <p:spPr>
            <a:xfrm>
              <a:off x="6916337" y="4490563"/>
              <a:ext cx="1516249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Total User</a:t>
              </a:r>
              <a:endParaRPr>
                <a:latin typeface="Montserrat" pitchFamily="2" charset="0"/>
              </a:endParaRPr>
            </a:p>
          </p:txBody>
        </p:sp>
        <p:sp>
          <p:nvSpPr>
            <p:cNvPr id="51" name="Google Shape;602;p12">
              <a:extLst>
                <a:ext uri="{FF2B5EF4-FFF2-40B4-BE49-F238E27FC236}">
                  <a16:creationId xmlns:a16="http://schemas.microsoft.com/office/drawing/2014/main" id="{0026AA7C-2249-B7CD-628F-75A2B4E96B7C}"/>
                </a:ext>
              </a:extLst>
            </p:cNvPr>
            <p:cNvSpPr txBox="1"/>
            <p:nvPr/>
          </p:nvSpPr>
          <p:spPr>
            <a:xfrm>
              <a:off x="6916337" y="4796056"/>
              <a:ext cx="1515450" cy="45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b="1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+86,214</a:t>
              </a:r>
              <a:endParaRPr sz="1600" b="1" dirty="0">
                <a:latin typeface="Montserrat" pitchFamily="2" charset="0"/>
              </a:endParaRPr>
            </a:p>
          </p:txBody>
        </p:sp>
        <p:sp>
          <p:nvSpPr>
            <p:cNvPr id="52" name="Google Shape;603;p12">
              <a:extLst>
                <a:ext uri="{FF2B5EF4-FFF2-40B4-BE49-F238E27FC236}">
                  <a16:creationId xmlns:a16="http://schemas.microsoft.com/office/drawing/2014/main" id="{4C951933-B542-BAE9-FFAF-B0F43CE617D2}"/>
                </a:ext>
              </a:extLst>
            </p:cNvPr>
            <p:cNvSpPr txBox="1"/>
            <p:nvPr/>
          </p:nvSpPr>
          <p:spPr>
            <a:xfrm>
              <a:off x="6916337" y="5184381"/>
              <a:ext cx="1516249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Total User</a:t>
              </a:r>
              <a:endParaRPr dirty="0">
                <a:latin typeface="Montserrat" pitchFamily="2" charset="0"/>
              </a:endParaRPr>
            </a:p>
          </p:txBody>
        </p:sp>
        <p:sp>
          <p:nvSpPr>
            <p:cNvPr id="101" name="Google Shape;602;p12">
              <a:extLst>
                <a:ext uri="{FF2B5EF4-FFF2-40B4-BE49-F238E27FC236}">
                  <a16:creationId xmlns:a16="http://schemas.microsoft.com/office/drawing/2014/main" id="{BCE64F5C-EE29-CD75-4E64-333934667C54}"/>
                </a:ext>
              </a:extLst>
            </p:cNvPr>
            <p:cNvSpPr txBox="1"/>
            <p:nvPr/>
          </p:nvSpPr>
          <p:spPr>
            <a:xfrm>
              <a:off x="6916337" y="5507235"/>
              <a:ext cx="1515450" cy="45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b="1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+86,214</a:t>
              </a:r>
              <a:endParaRPr sz="1600" b="1" dirty="0">
                <a:latin typeface="Montserrat" pitchFamily="2" charset="0"/>
              </a:endParaRPr>
            </a:p>
          </p:txBody>
        </p:sp>
        <p:sp>
          <p:nvSpPr>
            <p:cNvPr id="102" name="Google Shape;603;p12">
              <a:extLst>
                <a:ext uri="{FF2B5EF4-FFF2-40B4-BE49-F238E27FC236}">
                  <a16:creationId xmlns:a16="http://schemas.microsoft.com/office/drawing/2014/main" id="{49B9CBAD-E3BA-562F-E8E1-DA7B9C6A5915}"/>
                </a:ext>
              </a:extLst>
            </p:cNvPr>
            <p:cNvSpPr txBox="1"/>
            <p:nvPr/>
          </p:nvSpPr>
          <p:spPr>
            <a:xfrm>
              <a:off x="6916337" y="5895560"/>
              <a:ext cx="1516249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Total User</a:t>
              </a:r>
              <a:endParaRPr dirty="0">
                <a:latin typeface="Montserrat" pitchFamily="2" charset="0"/>
              </a:endParaRPr>
            </a:p>
          </p:txBody>
        </p:sp>
      </p:grpSp>
      <p:grpSp>
        <p:nvGrpSpPr>
          <p:cNvPr id="82" name="Google Shape;650;p13">
            <a:extLst>
              <a:ext uri="{FF2B5EF4-FFF2-40B4-BE49-F238E27FC236}">
                <a16:creationId xmlns:a16="http://schemas.microsoft.com/office/drawing/2014/main" id="{1DBEB07F-E42F-3237-0990-B4D1B7FBA341}"/>
              </a:ext>
            </a:extLst>
          </p:cNvPr>
          <p:cNvGrpSpPr/>
          <p:nvPr/>
        </p:nvGrpSpPr>
        <p:grpSpPr>
          <a:xfrm>
            <a:off x="3926400" y="3672562"/>
            <a:ext cx="2462745" cy="2159034"/>
            <a:chOff x="853002" y="1397417"/>
            <a:chExt cx="2270072" cy="1915263"/>
          </a:xfrm>
        </p:grpSpPr>
        <p:grpSp>
          <p:nvGrpSpPr>
            <p:cNvPr id="83" name="Google Shape;651;p13">
              <a:extLst>
                <a:ext uri="{FF2B5EF4-FFF2-40B4-BE49-F238E27FC236}">
                  <a16:creationId xmlns:a16="http://schemas.microsoft.com/office/drawing/2014/main" id="{B7488152-408D-5CD0-D5A6-FF4117133B21}"/>
                </a:ext>
              </a:extLst>
            </p:cNvPr>
            <p:cNvGrpSpPr/>
            <p:nvPr/>
          </p:nvGrpSpPr>
          <p:grpSpPr>
            <a:xfrm>
              <a:off x="853004" y="1397417"/>
              <a:ext cx="2257680" cy="372369"/>
              <a:chOff x="4902866" y="2624029"/>
              <a:chExt cx="2776791" cy="372369"/>
            </a:xfrm>
          </p:grpSpPr>
          <p:sp>
            <p:nvSpPr>
              <p:cNvPr id="97" name="Google Shape;652;p13">
                <a:extLst>
                  <a:ext uri="{FF2B5EF4-FFF2-40B4-BE49-F238E27FC236}">
                    <a16:creationId xmlns:a16="http://schemas.microsoft.com/office/drawing/2014/main" id="{3BC0972C-A1FB-617E-E7B6-8A50FCD79EDB}"/>
                  </a:ext>
                </a:extLst>
              </p:cNvPr>
              <p:cNvSpPr txBox="1"/>
              <p:nvPr/>
            </p:nvSpPr>
            <p:spPr>
              <a:xfrm>
                <a:off x="4902866" y="2624029"/>
                <a:ext cx="1633665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01</a:t>
                </a:r>
                <a:endParaRPr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653;p13">
                <a:extLst>
                  <a:ext uri="{FF2B5EF4-FFF2-40B4-BE49-F238E27FC236}">
                    <a16:creationId xmlns:a16="http://schemas.microsoft.com/office/drawing/2014/main" id="{8ADA7338-E448-CA2E-8DE9-B4F14908A23D}"/>
                  </a:ext>
                </a:extLst>
              </p:cNvPr>
              <p:cNvSpPr txBox="1"/>
              <p:nvPr/>
            </p:nvSpPr>
            <p:spPr>
              <a:xfrm>
                <a:off x="6812403" y="2624029"/>
                <a:ext cx="867254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+153</a:t>
                </a:r>
                <a:endPara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654;p13">
              <a:extLst>
                <a:ext uri="{FF2B5EF4-FFF2-40B4-BE49-F238E27FC236}">
                  <a16:creationId xmlns:a16="http://schemas.microsoft.com/office/drawing/2014/main" id="{7FBA4038-8C38-1F13-7168-149FAFC8E208}"/>
                </a:ext>
              </a:extLst>
            </p:cNvPr>
            <p:cNvGrpSpPr/>
            <p:nvPr/>
          </p:nvGrpSpPr>
          <p:grpSpPr>
            <a:xfrm>
              <a:off x="853002" y="1911715"/>
              <a:ext cx="2257681" cy="372369"/>
              <a:chOff x="4902864" y="3067945"/>
              <a:chExt cx="2776793" cy="372369"/>
            </a:xfrm>
          </p:grpSpPr>
          <p:sp>
            <p:nvSpPr>
              <p:cNvPr id="95" name="Google Shape;655;p13">
                <a:extLst>
                  <a:ext uri="{FF2B5EF4-FFF2-40B4-BE49-F238E27FC236}">
                    <a16:creationId xmlns:a16="http://schemas.microsoft.com/office/drawing/2014/main" id="{BE7A7D3F-6528-37F8-3F33-61B159F36CCD}"/>
                  </a:ext>
                </a:extLst>
              </p:cNvPr>
              <p:cNvSpPr txBox="1"/>
              <p:nvPr/>
            </p:nvSpPr>
            <p:spPr>
              <a:xfrm>
                <a:off x="4902864" y="3067945"/>
                <a:ext cx="1633664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02</a:t>
                </a:r>
                <a:endPara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656;p13">
                <a:extLst>
                  <a:ext uri="{FF2B5EF4-FFF2-40B4-BE49-F238E27FC236}">
                    <a16:creationId xmlns:a16="http://schemas.microsoft.com/office/drawing/2014/main" id="{B48B86B9-F212-F106-FA2E-721C27E79945}"/>
                  </a:ext>
                </a:extLst>
              </p:cNvPr>
              <p:cNvSpPr txBox="1"/>
              <p:nvPr/>
            </p:nvSpPr>
            <p:spPr>
              <a:xfrm>
                <a:off x="6536532" y="3067945"/>
                <a:ext cx="1143125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+345</a:t>
                </a: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85" name="Google Shape;657;p13">
              <a:extLst>
                <a:ext uri="{FF2B5EF4-FFF2-40B4-BE49-F238E27FC236}">
                  <a16:creationId xmlns:a16="http://schemas.microsoft.com/office/drawing/2014/main" id="{0C282DFE-9FDC-1AED-59F9-B45681227056}"/>
                </a:ext>
              </a:extLst>
            </p:cNvPr>
            <p:cNvGrpSpPr/>
            <p:nvPr/>
          </p:nvGrpSpPr>
          <p:grpSpPr>
            <a:xfrm>
              <a:off x="853004" y="2426013"/>
              <a:ext cx="2257680" cy="372369"/>
              <a:chOff x="4902866" y="3511863"/>
              <a:chExt cx="2776791" cy="372369"/>
            </a:xfrm>
          </p:grpSpPr>
          <p:sp>
            <p:nvSpPr>
              <p:cNvPr id="93" name="Google Shape;658;p13">
                <a:extLst>
                  <a:ext uri="{FF2B5EF4-FFF2-40B4-BE49-F238E27FC236}">
                    <a16:creationId xmlns:a16="http://schemas.microsoft.com/office/drawing/2014/main" id="{9B5DD4DF-2589-FBFE-EE34-C16FDB7B3152}"/>
                  </a:ext>
                </a:extLst>
              </p:cNvPr>
              <p:cNvSpPr txBox="1"/>
              <p:nvPr/>
            </p:nvSpPr>
            <p:spPr>
              <a:xfrm>
                <a:off x="4902866" y="3511863"/>
                <a:ext cx="1633665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03</a:t>
                </a:r>
                <a:endPara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659;p13">
                <a:extLst>
                  <a:ext uri="{FF2B5EF4-FFF2-40B4-BE49-F238E27FC236}">
                    <a16:creationId xmlns:a16="http://schemas.microsoft.com/office/drawing/2014/main" id="{C0565822-6F5C-43C4-EB13-C9989F1BDBD5}"/>
                  </a:ext>
                </a:extLst>
              </p:cNvPr>
              <p:cNvSpPr txBox="1"/>
              <p:nvPr/>
            </p:nvSpPr>
            <p:spPr>
              <a:xfrm>
                <a:off x="6536534" y="3511863"/>
                <a:ext cx="1143123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+111</a:t>
                </a:r>
                <a:endPara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86" name="Google Shape;660;p13">
              <a:extLst>
                <a:ext uri="{FF2B5EF4-FFF2-40B4-BE49-F238E27FC236}">
                  <a16:creationId xmlns:a16="http://schemas.microsoft.com/office/drawing/2014/main" id="{1BFE23C9-B62A-DA5A-05B9-1069AF8C1CD1}"/>
                </a:ext>
              </a:extLst>
            </p:cNvPr>
            <p:cNvGrpSpPr/>
            <p:nvPr/>
          </p:nvGrpSpPr>
          <p:grpSpPr>
            <a:xfrm>
              <a:off x="853004" y="2940311"/>
              <a:ext cx="2257680" cy="372369"/>
              <a:chOff x="4902866" y="3067945"/>
              <a:chExt cx="2776791" cy="372369"/>
            </a:xfrm>
          </p:grpSpPr>
          <p:sp>
            <p:nvSpPr>
              <p:cNvPr id="91" name="Google Shape;661;p13">
                <a:extLst>
                  <a:ext uri="{FF2B5EF4-FFF2-40B4-BE49-F238E27FC236}">
                    <a16:creationId xmlns:a16="http://schemas.microsoft.com/office/drawing/2014/main" id="{2FC1F597-B8E5-23C1-CF5F-A344504BD3EB}"/>
                  </a:ext>
                </a:extLst>
              </p:cNvPr>
              <p:cNvSpPr txBox="1"/>
              <p:nvPr/>
            </p:nvSpPr>
            <p:spPr>
              <a:xfrm>
                <a:off x="4902866" y="3067945"/>
                <a:ext cx="1633665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04</a:t>
                </a:r>
                <a:endParaRPr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662;p13">
                <a:extLst>
                  <a:ext uri="{FF2B5EF4-FFF2-40B4-BE49-F238E27FC236}">
                    <a16:creationId xmlns:a16="http://schemas.microsoft.com/office/drawing/2014/main" id="{0CF16C5B-258B-C0ED-548A-21FDAB9E19B0}"/>
                  </a:ext>
                </a:extLst>
              </p:cNvPr>
              <p:cNvSpPr txBox="1"/>
              <p:nvPr/>
            </p:nvSpPr>
            <p:spPr>
              <a:xfrm>
                <a:off x="6689532" y="3067945"/>
                <a:ext cx="990125" cy="372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+336</a:t>
                </a:r>
                <a:endParaRPr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663;p13">
              <a:extLst>
                <a:ext uri="{FF2B5EF4-FFF2-40B4-BE49-F238E27FC236}">
                  <a16:creationId xmlns:a16="http://schemas.microsoft.com/office/drawing/2014/main" id="{FE93B94D-C0C9-488E-6DB9-3626A26B1C42}"/>
                </a:ext>
              </a:extLst>
            </p:cNvPr>
            <p:cNvGrpSpPr/>
            <p:nvPr/>
          </p:nvGrpSpPr>
          <p:grpSpPr>
            <a:xfrm>
              <a:off x="853006" y="1809705"/>
              <a:ext cx="2270068" cy="1028596"/>
              <a:chOff x="4114821" y="4088881"/>
              <a:chExt cx="2270068" cy="1028596"/>
            </a:xfrm>
          </p:grpSpPr>
          <p:cxnSp>
            <p:nvCxnSpPr>
              <p:cNvPr id="88" name="Google Shape;664;p13">
                <a:extLst>
                  <a:ext uri="{FF2B5EF4-FFF2-40B4-BE49-F238E27FC236}">
                    <a16:creationId xmlns:a16="http://schemas.microsoft.com/office/drawing/2014/main" id="{96B76964-2E02-E898-A062-CCAC036E618F}"/>
                  </a:ext>
                </a:extLst>
              </p:cNvPr>
              <p:cNvCxnSpPr/>
              <p:nvPr/>
            </p:nvCxnSpPr>
            <p:spPr>
              <a:xfrm>
                <a:off x="4114821" y="4088881"/>
                <a:ext cx="227006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>
                    <a:alpha val="49803"/>
                  </a:srgbClr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665;p13">
                <a:extLst>
                  <a:ext uri="{FF2B5EF4-FFF2-40B4-BE49-F238E27FC236}">
                    <a16:creationId xmlns:a16="http://schemas.microsoft.com/office/drawing/2014/main" id="{BC6210FB-1F24-FCCA-0BFE-07CB9F41D653}"/>
                  </a:ext>
                </a:extLst>
              </p:cNvPr>
              <p:cNvCxnSpPr/>
              <p:nvPr/>
            </p:nvCxnSpPr>
            <p:spPr>
              <a:xfrm>
                <a:off x="4114821" y="4603179"/>
                <a:ext cx="227006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>
                    <a:alpha val="49803"/>
                  </a:srgbClr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666;p13">
                <a:extLst>
                  <a:ext uri="{FF2B5EF4-FFF2-40B4-BE49-F238E27FC236}">
                    <a16:creationId xmlns:a16="http://schemas.microsoft.com/office/drawing/2014/main" id="{52E35589-4731-4454-95B7-CCD02556CED2}"/>
                  </a:ext>
                </a:extLst>
              </p:cNvPr>
              <p:cNvCxnSpPr/>
              <p:nvPr/>
            </p:nvCxnSpPr>
            <p:spPr>
              <a:xfrm>
                <a:off x="4114821" y="5117477"/>
                <a:ext cx="2270068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A5A5A5">
                    <a:alpha val="49803"/>
                  </a:srgbClr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C7CE2EE-90EC-1E0D-A07B-05A0D67D7CC2}"/>
              </a:ext>
            </a:extLst>
          </p:cNvPr>
          <p:cNvSpPr/>
          <p:nvPr/>
        </p:nvSpPr>
        <p:spPr>
          <a:xfrm>
            <a:off x="8665125" y="695205"/>
            <a:ext cx="2917275" cy="3048000"/>
          </a:xfrm>
          <a:prstGeom prst="roundRect">
            <a:avLst>
              <a:gd name="adj" fmla="val 60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4" name="Google Shape;276;p16">
            <a:extLst>
              <a:ext uri="{FF2B5EF4-FFF2-40B4-BE49-F238E27FC236}">
                <a16:creationId xmlns:a16="http://schemas.microsoft.com/office/drawing/2014/main" id="{BC590F26-FF4D-AC4A-AC9B-9B33FDB54678}"/>
              </a:ext>
            </a:extLst>
          </p:cNvPr>
          <p:cNvGrpSpPr/>
          <p:nvPr/>
        </p:nvGrpSpPr>
        <p:grpSpPr>
          <a:xfrm>
            <a:off x="8914823" y="3320397"/>
            <a:ext cx="935667" cy="307722"/>
            <a:chOff x="773275" y="4233575"/>
            <a:chExt cx="701750" cy="230791"/>
          </a:xfrm>
        </p:grpSpPr>
        <p:sp>
          <p:nvSpPr>
            <p:cNvPr id="105" name="Google Shape;277;p16">
              <a:extLst>
                <a:ext uri="{FF2B5EF4-FFF2-40B4-BE49-F238E27FC236}">
                  <a16:creationId xmlns:a16="http://schemas.microsoft.com/office/drawing/2014/main" id="{1438BE30-4837-D69A-8408-ED0EC8AC3B58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6" name="Google Shape;278;p16">
              <a:extLst>
                <a:ext uri="{FF2B5EF4-FFF2-40B4-BE49-F238E27FC236}">
                  <a16:creationId xmlns:a16="http://schemas.microsoft.com/office/drawing/2014/main" id="{573354A3-0E66-A864-8E05-00A351F5751B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7" name="Google Shape;279;p16">
            <a:extLst>
              <a:ext uri="{FF2B5EF4-FFF2-40B4-BE49-F238E27FC236}">
                <a16:creationId xmlns:a16="http://schemas.microsoft.com/office/drawing/2014/main" id="{B7D42BB5-2CC7-66D2-E5AB-5FCFABBCF908}"/>
              </a:ext>
            </a:extLst>
          </p:cNvPr>
          <p:cNvGrpSpPr/>
          <p:nvPr/>
        </p:nvGrpSpPr>
        <p:grpSpPr>
          <a:xfrm>
            <a:off x="9772523" y="3320397"/>
            <a:ext cx="1126333" cy="307722"/>
            <a:chOff x="1416550" y="4233575"/>
            <a:chExt cx="844750" cy="230791"/>
          </a:xfrm>
        </p:grpSpPr>
        <p:sp>
          <p:nvSpPr>
            <p:cNvPr id="108" name="Google Shape;280;p16">
              <a:extLst>
                <a:ext uri="{FF2B5EF4-FFF2-40B4-BE49-F238E27FC236}">
                  <a16:creationId xmlns:a16="http://schemas.microsoft.com/office/drawing/2014/main" id="{4AA9D643-0A57-5E68-5A0C-59800ABFF411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Google Shape;281;p16">
              <a:extLst>
                <a:ext uri="{FF2B5EF4-FFF2-40B4-BE49-F238E27FC236}">
                  <a16:creationId xmlns:a16="http://schemas.microsoft.com/office/drawing/2014/main" id="{89E05D64-BE87-EF92-CA8D-4D8E08070E60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oogle Shape;282;p16">
            <a:extLst>
              <a:ext uri="{FF2B5EF4-FFF2-40B4-BE49-F238E27FC236}">
                <a16:creationId xmlns:a16="http://schemas.microsoft.com/office/drawing/2014/main" id="{2230310C-9DF0-6648-679F-101CBE14A394}"/>
              </a:ext>
            </a:extLst>
          </p:cNvPr>
          <p:cNvGrpSpPr/>
          <p:nvPr/>
        </p:nvGrpSpPr>
        <p:grpSpPr>
          <a:xfrm>
            <a:off x="10857290" y="3320392"/>
            <a:ext cx="622767" cy="307722"/>
            <a:chOff x="2261300" y="4233575"/>
            <a:chExt cx="467075" cy="230791"/>
          </a:xfrm>
        </p:grpSpPr>
        <p:sp>
          <p:nvSpPr>
            <p:cNvPr id="111" name="Google Shape;283;p16">
              <a:extLst>
                <a:ext uri="{FF2B5EF4-FFF2-40B4-BE49-F238E27FC236}">
                  <a16:creationId xmlns:a16="http://schemas.microsoft.com/office/drawing/2014/main" id="{D87B4FDA-A7F9-6467-3F85-73C5A6FAD0F8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2" name="Google Shape;284;p16">
              <a:extLst>
                <a:ext uri="{FF2B5EF4-FFF2-40B4-BE49-F238E27FC236}">
                  <a16:creationId xmlns:a16="http://schemas.microsoft.com/office/drawing/2014/main" id="{43864202-2127-D9CA-861B-45710E20B0F4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13" name="Google Shape;462;p10">
            <a:extLst>
              <a:ext uri="{FF2B5EF4-FFF2-40B4-BE49-F238E27FC236}">
                <a16:creationId xmlns:a16="http://schemas.microsoft.com/office/drawing/2014/main" id="{156C70A6-2EDB-25DE-8EBB-8D1B0C157281}"/>
              </a:ext>
            </a:extLst>
          </p:cNvPr>
          <p:cNvSpPr txBox="1"/>
          <p:nvPr/>
        </p:nvSpPr>
        <p:spPr>
          <a:xfrm>
            <a:off x="8995509" y="807438"/>
            <a:ext cx="235210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236;p15">
            <a:extLst>
              <a:ext uri="{FF2B5EF4-FFF2-40B4-BE49-F238E27FC236}">
                <a16:creationId xmlns:a16="http://schemas.microsoft.com/office/drawing/2014/main" id="{27328014-B83C-65C7-5C48-E1D5B06B06B7}"/>
              </a:ext>
            </a:extLst>
          </p:cNvPr>
          <p:cNvSpPr/>
          <p:nvPr/>
        </p:nvSpPr>
        <p:spPr>
          <a:xfrm>
            <a:off x="9236268" y="1306999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Google Shape;237;p15">
            <a:extLst>
              <a:ext uri="{FF2B5EF4-FFF2-40B4-BE49-F238E27FC236}">
                <a16:creationId xmlns:a16="http://schemas.microsoft.com/office/drawing/2014/main" id="{4B80E833-9597-B2B9-4EBD-03F08C1E6EA1}"/>
              </a:ext>
            </a:extLst>
          </p:cNvPr>
          <p:cNvSpPr/>
          <p:nvPr/>
        </p:nvSpPr>
        <p:spPr>
          <a:xfrm>
            <a:off x="9311972" y="1382703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Google Shape;238;p15">
            <a:extLst>
              <a:ext uri="{FF2B5EF4-FFF2-40B4-BE49-F238E27FC236}">
                <a16:creationId xmlns:a16="http://schemas.microsoft.com/office/drawing/2014/main" id="{E1098BED-EDC4-5B27-74F3-F0EBD9CA5557}"/>
              </a:ext>
            </a:extLst>
          </p:cNvPr>
          <p:cNvSpPr/>
          <p:nvPr/>
        </p:nvSpPr>
        <p:spPr>
          <a:xfrm>
            <a:off x="9311972" y="1382703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Google Shape;239;p15">
            <a:extLst>
              <a:ext uri="{FF2B5EF4-FFF2-40B4-BE49-F238E27FC236}">
                <a16:creationId xmlns:a16="http://schemas.microsoft.com/office/drawing/2014/main" id="{7D327E8E-D32A-1FF2-1A24-A4BA462E9A6D}"/>
              </a:ext>
            </a:extLst>
          </p:cNvPr>
          <p:cNvSpPr/>
          <p:nvPr/>
        </p:nvSpPr>
        <p:spPr>
          <a:xfrm>
            <a:off x="9311972" y="1382703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Google Shape;240;p15">
            <a:extLst>
              <a:ext uri="{FF2B5EF4-FFF2-40B4-BE49-F238E27FC236}">
                <a16:creationId xmlns:a16="http://schemas.microsoft.com/office/drawing/2014/main" id="{AEC3F2F5-B411-2C38-378A-9BF1DAE27FFC}"/>
              </a:ext>
            </a:extLst>
          </p:cNvPr>
          <p:cNvSpPr/>
          <p:nvPr/>
        </p:nvSpPr>
        <p:spPr>
          <a:xfrm>
            <a:off x="9311972" y="1382703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Google Shape;241;p15">
            <a:extLst>
              <a:ext uri="{FF2B5EF4-FFF2-40B4-BE49-F238E27FC236}">
                <a16:creationId xmlns:a16="http://schemas.microsoft.com/office/drawing/2014/main" id="{0B0739F1-0B27-BE3C-5165-C73D88788AF3}"/>
              </a:ext>
            </a:extLst>
          </p:cNvPr>
          <p:cNvSpPr txBox="1"/>
          <p:nvPr/>
        </p:nvSpPr>
        <p:spPr>
          <a:xfrm>
            <a:off x="9450820" y="2215264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20" name="Google Shape;242;p15">
            <a:extLst>
              <a:ext uri="{FF2B5EF4-FFF2-40B4-BE49-F238E27FC236}">
                <a16:creationId xmlns:a16="http://schemas.microsoft.com/office/drawing/2014/main" id="{58468ED7-D0B6-D8EC-5F9C-A9FDE13D67C4}"/>
              </a:ext>
            </a:extLst>
          </p:cNvPr>
          <p:cNvSpPr txBox="1"/>
          <p:nvPr/>
        </p:nvSpPr>
        <p:spPr>
          <a:xfrm>
            <a:off x="9727473" y="1617186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21" name="Google Shape;243;p15">
            <a:extLst>
              <a:ext uri="{FF2B5EF4-FFF2-40B4-BE49-F238E27FC236}">
                <a16:creationId xmlns:a16="http://schemas.microsoft.com/office/drawing/2014/main" id="{8FE0C502-F38A-5BD8-1F3C-86C9DF03BE84}"/>
              </a:ext>
            </a:extLst>
          </p:cNvPr>
          <p:cNvSpPr txBox="1"/>
          <p:nvPr/>
        </p:nvSpPr>
        <p:spPr>
          <a:xfrm>
            <a:off x="10224594" y="1817639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22" name="Google Shape;244;p15">
            <a:extLst>
              <a:ext uri="{FF2B5EF4-FFF2-40B4-BE49-F238E27FC236}">
                <a16:creationId xmlns:a16="http://schemas.microsoft.com/office/drawing/2014/main" id="{52ACEB6C-EB01-4FEA-1272-B685D2461BC0}"/>
              </a:ext>
            </a:extLst>
          </p:cNvPr>
          <p:cNvSpPr txBox="1"/>
          <p:nvPr/>
        </p:nvSpPr>
        <p:spPr>
          <a:xfrm>
            <a:off x="10104339" y="2418998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oogle Shape;554;p11">
            <a:extLst>
              <a:ext uri="{FF2B5EF4-FFF2-40B4-BE49-F238E27FC236}">
                <a16:creationId xmlns:a16="http://schemas.microsoft.com/office/drawing/2014/main" id="{128AD2E5-B987-89F9-4BF8-6E434F8B1A27}"/>
              </a:ext>
            </a:extLst>
          </p:cNvPr>
          <p:cNvGrpSpPr/>
          <p:nvPr/>
        </p:nvGrpSpPr>
        <p:grpSpPr>
          <a:xfrm>
            <a:off x="8677902" y="3977689"/>
            <a:ext cx="2917275" cy="2194512"/>
            <a:chOff x="9105296" y="255709"/>
            <a:chExt cx="2917275" cy="2270922"/>
          </a:xfrm>
        </p:grpSpPr>
        <p:sp>
          <p:nvSpPr>
            <p:cNvPr id="124" name="Google Shape;555;p11">
              <a:extLst>
                <a:ext uri="{FF2B5EF4-FFF2-40B4-BE49-F238E27FC236}">
                  <a16:creationId xmlns:a16="http://schemas.microsoft.com/office/drawing/2014/main" id="{AA767669-11B6-4B05-DFF2-F7A755AF455E}"/>
                </a:ext>
              </a:extLst>
            </p:cNvPr>
            <p:cNvSpPr/>
            <p:nvPr/>
          </p:nvSpPr>
          <p:spPr>
            <a:xfrm>
              <a:off x="9105296" y="255709"/>
              <a:ext cx="2917275" cy="2270922"/>
            </a:xfrm>
            <a:prstGeom prst="roundRect">
              <a:avLst>
                <a:gd name="adj" fmla="val 7944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556;p11">
              <a:extLst>
                <a:ext uri="{FF2B5EF4-FFF2-40B4-BE49-F238E27FC236}">
                  <a16:creationId xmlns:a16="http://schemas.microsoft.com/office/drawing/2014/main" id="{00C6A4C3-27A2-7034-858D-B433F48676FA}"/>
                </a:ext>
              </a:extLst>
            </p:cNvPr>
            <p:cNvGrpSpPr/>
            <p:nvPr/>
          </p:nvGrpSpPr>
          <p:grpSpPr>
            <a:xfrm>
              <a:off x="9261777" y="363413"/>
              <a:ext cx="2760794" cy="2029324"/>
              <a:chOff x="8486775" y="1352766"/>
              <a:chExt cx="2760794" cy="2029324"/>
            </a:xfrm>
          </p:grpSpPr>
          <p:sp>
            <p:nvSpPr>
              <p:cNvPr id="126" name="Google Shape;557;p11">
                <a:extLst>
                  <a:ext uri="{FF2B5EF4-FFF2-40B4-BE49-F238E27FC236}">
                    <a16:creationId xmlns:a16="http://schemas.microsoft.com/office/drawing/2014/main" id="{44BD0D9A-CF1B-028C-D402-F702488C334D}"/>
                  </a:ext>
                </a:extLst>
              </p:cNvPr>
              <p:cNvSpPr txBox="1"/>
              <p:nvPr/>
            </p:nvSpPr>
            <p:spPr>
              <a:xfrm>
                <a:off x="8486775" y="1352766"/>
                <a:ext cx="2591211" cy="92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4000" dirty="0">
                    <a:solidFill>
                      <a:schemeClr val="accen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32,990</a:t>
                </a:r>
                <a:endParaRPr dirty="0">
                  <a:solidFill>
                    <a:schemeClr val="accent1"/>
                  </a:solidFill>
                  <a:latin typeface="Montserrat" pitchFamily="2" charset="0"/>
                </a:endParaRPr>
              </a:p>
            </p:txBody>
          </p:sp>
          <p:sp>
            <p:nvSpPr>
              <p:cNvPr id="127" name="Google Shape;558;p11">
                <a:extLst>
                  <a:ext uri="{FF2B5EF4-FFF2-40B4-BE49-F238E27FC236}">
                    <a16:creationId xmlns:a16="http://schemas.microsoft.com/office/drawing/2014/main" id="{245899D3-80FB-15C5-76D3-E8C2E314DA64}"/>
                  </a:ext>
                </a:extLst>
              </p:cNvPr>
              <p:cNvSpPr txBox="1"/>
              <p:nvPr/>
            </p:nvSpPr>
            <p:spPr>
              <a:xfrm>
                <a:off x="8486775" y="2706927"/>
                <a:ext cx="2760794" cy="67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0" i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Analyze</a:t>
                </a:r>
                <a:r>
                  <a:rPr lang="en-ID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 financial performance</a:t>
                </a:r>
                <a:endParaRPr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8" name="Google Shape;559;p11">
                <a:extLst>
                  <a:ext uri="{FF2B5EF4-FFF2-40B4-BE49-F238E27FC236}">
                    <a16:creationId xmlns:a16="http://schemas.microsoft.com/office/drawing/2014/main" id="{E56854E2-37EC-24A6-4841-91630910E026}"/>
                  </a:ext>
                </a:extLst>
              </p:cNvPr>
              <p:cNvGrpSpPr/>
              <p:nvPr/>
            </p:nvGrpSpPr>
            <p:grpSpPr>
              <a:xfrm>
                <a:off x="10594175" y="1603840"/>
                <a:ext cx="387946" cy="387946"/>
                <a:chOff x="3183721" y="3939693"/>
                <a:chExt cx="387946" cy="387946"/>
              </a:xfrm>
            </p:grpSpPr>
            <p:sp>
              <p:nvSpPr>
                <p:cNvPr id="130" name="Google Shape;560;p11">
                  <a:extLst>
                    <a:ext uri="{FF2B5EF4-FFF2-40B4-BE49-F238E27FC236}">
                      <a16:creationId xmlns:a16="http://schemas.microsoft.com/office/drawing/2014/main" id="{5B661AFD-0147-25E2-7A37-01FCEA5B869C}"/>
                    </a:ext>
                  </a:extLst>
                </p:cNvPr>
                <p:cNvSpPr/>
                <p:nvPr/>
              </p:nvSpPr>
              <p:spPr>
                <a:xfrm>
                  <a:off x="3183721" y="3939693"/>
                  <a:ext cx="387946" cy="38794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561;p11">
                  <a:extLst>
                    <a:ext uri="{FF2B5EF4-FFF2-40B4-BE49-F238E27FC236}">
                      <a16:creationId xmlns:a16="http://schemas.microsoft.com/office/drawing/2014/main" id="{48FDBE15-09DE-3544-7882-06D9AFF8FF38}"/>
                    </a:ext>
                  </a:extLst>
                </p:cNvPr>
                <p:cNvSpPr/>
                <p:nvPr/>
              </p:nvSpPr>
              <p:spPr>
                <a:xfrm rot="10800000" flipH="1">
                  <a:off x="3294314" y="4038250"/>
                  <a:ext cx="166760" cy="190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3029" h="4878438" extrusionOk="0">
                      <a:moveTo>
                        <a:pt x="4255217" y="2704386"/>
                      </a:moveTo>
                      <a:cubicBezTo>
                        <a:pt x="4239367" y="2666391"/>
                        <a:pt x="4202382" y="2641597"/>
                        <a:pt x="4161338" y="2641597"/>
                      </a:cubicBezTo>
                      <a:lnTo>
                        <a:pt x="3048009" y="2641597"/>
                      </a:lnTo>
                      <a:lnTo>
                        <a:pt x="3048009" y="101603"/>
                      </a:lnTo>
                      <a:cubicBezTo>
                        <a:pt x="3048009" y="45520"/>
                        <a:pt x="3002489" y="0"/>
                        <a:pt x="2946406" y="0"/>
                      </a:cubicBezTo>
                      <a:lnTo>
                        <a:pt x="1320802" y="0"/>
                      </a:lnTo>
                      <a:cubicBezTo>
                        <a:pt x="1264719" y="0"/>
                        <a:pt x="1219199" y="45520"/>
                        <a:pt x="1219199" y="101603"/>
                      </a:cubicBezTo>
                      <a:lnTo>
                        <a:pt x="1219199" y="2641607"/>
                      </a:lnTo>
                      <a:lnTo>
                        <a:pt x="101602" y="2641607"/>
                      </a:lnTo>
                      <a:cubicBezTo>
                        <a:pt x="60559" y="2641607"/>
                        <a:pt x="23573" y="2666400"/>
                        <a:pt x="7724" y="2704195"/>
                      </a:cubicBezTo>
                      <a:cubicBezTo>
                        <a:pt x="-7926" y="2742191"/>
                        <a:pt x="609" y="2785882"/>
                        <a:pt x="29669" y="2814943"/>
                      </a:cubicBezTo>
                      <a:lnTo>
                        <a:pt x="2056589" y="4848568"/>
                      </a:lnTo>
                      <a:cubicBezTo>
                        <a:pt x="2075687" y="4867666"/>
                        <a:pt x="2101500" y="4878439"/>
                        <a:pt x="2128522" y="4878439"/>
                      </a:cubicBezTo>
                      <a:cubicBezTo>
                        <a:pt x="2155545" y="4878439"/>
                        <a:pt x="2181357" y="4867666"/>
                        <a:pt x="2200455" y="4848768"/>
                      </a:cubicBezTo>
                      <a:lnTo>
                        <a:pt x="4233271" y="2815143"/>
                      </a:lnTo>
                      <a:cubicBezTo>
                        <a:pt x="4262332" y="2786072"/>
                        <a:pt x="4271066" y="2742391"/>
                        <a:pt x="4255217" y="27043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9" name="Google Shape;562;p11">
                <a:extLst>
                  <a:ext uri="{FF2B5EF4-FFF2-40B4-BE49-F238E27FC236}">
                    <a16:creationId xmlns:a16="http://schemas.microsoft.com/office/drawing/2014/main" id="{E4FCD4A2-DA38-C3B6-0806-6C737DD3A2CE}"/>
                  </a:ext>
                </a:extLst>
              </p:cNvPr>
              <p:cNvSpPr txBox="1"/>
              <p:nvPr/>
            </p:nvSpPr>
            <p:spPr>
              <a:xfrm>
                <a:off x="8486775" y="2274249"/>
                <a:ext cx="2591211" cy="426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Title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444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73CE53-D108-B253-974F-25ED1AF2D14E}"/>
              </a:ext>
            </a:extLst>
          </p:cNvPr>
          <p:cNvSpPr/>
          <p:nvPr/>
        </p:nvSpPr>
        <p:spPr>
          <a:xfrm>
            <a:off x="7645833" y="695421"/>
            <a:ext cx="3928439" cy="5476779"/>
          </a:xfrm>
          <a:prstGeom prst="roundRect">
            <a:avLst>
              <a:gd name="adj" fmla="val 220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oogle Shape;855;p15">
            <a:extLst>
              <a:ext uri="{FF2B5EF4-FFF2-40B4-BE49-F238E27FC236}">
                <a16:creationId xmlns:a16="http://schemas.microsoft.com/office/drawing/2014/main" id="{E513F66F-A40C-3AA6-4307-C5AFE47C071F}"/>
              </a:ext>
            </a:extLst>
          </p:cNvPr>
          <p:cNvGrpSpPr/>
          <p:nvPr/>
        </p:nvGrpSpPr>
        <p:grpSpPr>
          <a:xfrm>
            <a:off x="7778189" y="968819"/>
            <a:ext cx="3781923" cy="927547"/>
            <a:chOff x="6277118" y="3510466"/>
            <a:chExt cx="3781923" cy="927547"/>
          </a:xfrm>
        </p:grpSpPr>
        <p:grpSp>
          <p:nvGrpSpPr>
            <p:cNvPr id="4" name="Google Shape;856;p15">
              <a:extLst>
                <a:ext uri="{FF2B5EF4-FFF2-40B4-BE49-F238E27FC236}">
                  <a16:creationId xmlns:a16="http://schemas.microsoft.com/office/drawing/2014/main" id="{4AD04C2D-2CAD-ED96-1BD5-0EE16FD7746F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9" name="Google Shape;857;p15">
                <a:extLst>
                  <a:ext uri="{FF2B5EF4-FFF2-40B4-BE49-F238E27FC236}">
                    <a16:creationId xmlns:a16="http://schemas.microsoft.com/office/drawing/2014/main" id="{950A791D-DD85-EF20-2627-4ECF34DD9092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858;p15">
                <a:extLst>
                  <a:ext uri="{FF2B5EF4-FFF2-40B4-BE49-F238E27FC236}">
                    <a16:creationId xmlns:a16="http://schemas.microsoft.com/office/drawing/2014/main" id="{67C12BFD-08A3-CE83-6D33-BDB7235CEF79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1291513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" name="Google Shape;859;p15">
              <a:extLst>
                <a:ext uri="{FF2B5EF4-FFF2-40B4-BE49-F238E27FC236}">
                  <a16:creationId xmlns:a16="http://schemas.microsoft.com/office/drawing/2014/main" id="{CE26D591-EEDB-405D-4C76-ACD9D91575CB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7" name="Google Shape;860;p15">
                <a:extLst>
                  <a:ext uri="{FF2B5EF4-FFF2-40B4-BE49-F238E27FC236}">
                    <a16:creationId xmlns:a16="http://schemas.microsoft.com/office/drawing/2014/main" id="{10AEFFB5-D8EA-C5BB-9FE3-B871B6514350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01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8" name="Google Shape;861;p15">
                <a:extLst>
                  <a:ext uri="{FF2B5EF4-FFF2-40B4-BE49-F238E27FC236}">
                    <a16:creationId xmlns:a16="http://schemas.microsoft.com/office/drawing/2014/main" id="{DBC16FA3-22A9-C93E-0CC1-8E66CB9CC486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6" name="Google Shape;862;p15">
              <a:extLst>
                <a:ext uri="{FF2B5EF4-FFF2-40B4-BE49-F238E27FC236}">
                  <a16:creationId xmlns:a16="http://schemas.microsoft.com/office/drawing/2014/main" id="{E40976BA-CF4F-AE96-7811-3213B3A53550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855;p15">
            <a:extLst>
              <a:ext uri="{FF2B5EF4-FFF2-40B4-BE49-F238E27FC236}">
                <a16:creationId xmlns:a16="http://schemas.microsoft.com/office/drawing/2014/main" id="{2BE92426-3086-7D5D-D4E5-5C33CC9B4D2F}"/>
              </a:ext>
            </a:extLst>
          </p:cNvPr>
          <p:cNvGrpSpPr/>
          <p:nvPr/>
        </p:nvGrpSpPr>
        <p:grpSpPr>
          <a:xfrm>
            <a:off x="7789333" y="1956913"/>
            <a:ext cx="3781923" cy="927547"/>
            <a:chOff x="6277118" y="3510466"/>
            <a:chExt cx="3781923" cy="927547"/>
          </a:xfrm>
        </p:grpSpPr>
        <p:grpSp>
          <p:nvGrpSpPr>
            <p:cNvPr id="12" name="Google Shape;856;p15">
              <a:extLst>
                <a:ext uri="{FF2B5EF4-FFF2-40B4-BE49-F238E27FC236}">
                  <a16:creationId xmlns:a16="http://schemas.microsoft.com/office/drawing/2014/main" id="{801607B6-6C83-9B88-A6C4-FE07BB074382}"/>
                </a:ext>
              </a:extLst>
            </p:cNvPr>
            <p:cNvGrpSpPr/>
            <p:nvPr/>
          </p:nvGrpSpPr>
          <p:grpSpPr>
            <a:xfrm>
              <a:off x="6358200" y="3929366"/>
              <a:ext cx="3499131" cy="76529"/>
              <a:chOff x="6250886" y="5763654"/>
              <a:chExt cx="3499131" cy="76529"/>
            </a:xfrm>
          </p:grpSpPr>
          <p:sp>
            <p:nvSpPr>
              <p:cNvPr id="17" name="Google Shape;857;p15">
                <a:extLst>
                  <a:ext uri="{FF2B5EF4-FFF2-40B4-BE49-F238E27FC236}">
                    <a16:creationId xmlns:a16="http://schemas.microsoft.com/office/drawing/2014/main" id="{E324E2DF-D3CA-66C5-BE2A-D8937B55E46A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858;p15">
                <a:extLst>
                  <a:ext uri="{FF2B5EF4-FFF2-40B4-BE49-F238E27FC236}">
                    <a16:creationId xmlns:a16="http://schemas.microsoft.com/office/drawing/2014/main" id="{EFEBDDFD-5560-A446-26FD-94BAD365A46E}"/>
                  </a:ext>
                </a:extLst>
              </p:cNvPr>
              <p:cNvSpPr/>
              <p:nvPr/>
            </p:nvSpPr>
            <p:spPr>
              <a:xfrm>
                <a:off x="6250886" y="5763654"/>
                <a:ext cx="1500616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" name="Google Shape;859;p15">
              <a:extLst>
                <a:ext uri="{FF2B5EF4-FFF2-40B4-BE49-F238E27FC236}">
                  <a16:creationId xmlns:a16="http://schemas.microsoft.com/office/drawing/2014/main" id="{CE5DF136-73BA-2A60-30E2-046A88861B0D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15" name="Google Shape;860;p15">
                <a:extLst>
                  <a:ext uri="{FF2B5EF4-FFF2-40B4-BE49-F238E27FC236}">
                    <a16:creationId xmlns:a16="http://schemas.microsoft.com/office/drawing/2014/main" id="{AE7849EF-43BC-D776-7721-F8F94729029E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02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16" name="Google Shape;861;p15">
                <a:extLst>
                  <a:ext uri="{FF2B5EF4-FFF2-40B4-BE49-F238E27FC236}">
                    <a16:creationId xmlns:a16="http://schemas.microsoft.com/office/drawing/2014/main" id="{775F100F-B5A4-D084-8571-0497938F5C6E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47%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14" name="Google Shape;862;p15">
              <a:extLst>
                <a:ext uri="{FF2B5EF4-FFF2-40B4-BE49-F238E27FC236}">
                  <a16:creationId xmlns:a16="http://schemas.microsoft.com/office/drawing/2014/main" id="{550ECBE9-C814-7924-6C6E-C92E68EE0DA3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855;p15">
            <a:extLst>
              <a:ext uri="{FF2B5EF4-FFF2-40B4-BE49-F238E27FC236}">
                <a16:creationId xmlns:a16="http://schemas.microsoft.com/office/drawing/2014/main" id="{56363AFB-E69E-3556-49FD-84FD317B7F3B}"/>
              </a:ext>
            </a:extLst>
          </p:cNvPr>
          <p:cNvGrpSpPr/>
          <p:nvPr/>
        </p:nvGrpSpPr>
        <p:grpSpPr>
          <a:xfrm>
            <a:off x="7800477" y="2945007"/>
            <a:ext cx="3781923" cy="927547"/>
            <a:chOff x="6277118" y="3510466"/>
            <a:chExt cx="3781923" cy="927547"/>
          </a:xfrm>
        </p:grpSpPr>
        <p:grpSp>
          <p:nvGrpSpPr>
            <p:cNvPr id="20" name="Google Shape;856;p15">
              <a:extLst>
                <a:ext uri="{FF2B5EF4-FFF2-40B4-BE49-F238E27FC236}">
                  <a16:creationId xmlns:a16="http://schemas.microsoft.com/office/drawing/2014/main" id="{EF8514D4-B615-B378-457E-36211C01D6AC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25" name="Google Shape;857;p15">
                <a:extLst>
                  <a:ext uri="{FF2B5EF4-FFF2-40B4-BE49-F238E27FC236}">
                    <a16:creationId xmlns:a16="http://schemas.microsoft.com/office/drawing/2014/main" id="{5AFF2708-9C6C-D8DA-EC2C-C4A9F4FB0582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858;p15">
                <a:extLst>
                  <a:ext uri="{FF2B5EF4-FFF2-40B4-BE49-F238E27FC236}">
                    <a16:creationId xmlns:a16="http://schemas.microsoft.com/office/drawing/2014/main" id="{EC7FFD64-6BA6-F25B-04D8-780DB07D2BD2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1913813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859;p15">
              <a:extLst>
                <a:ext uri="{FF2B5EF4-FFF2-40B4-BE49-F238E27FC236}">
                  <a16:creationId xmlns:a16="http://schemas.microsoft.com/office/drawing/2014/main" id="{3D80DCFD-10E5-AAAB-39E3-BCA2B10641C8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23" name="Google Shape;860;p15">
                <a:extLst>
                  <a:ext uri="{FF2B5EF4-FFF2-40B4-BE49-F238E27FC236}">
                    <a16:creationId xmlns:a16="http://schemas.microsoft.com/office/drawing/2014/main" id="{091B04F3-A1BB-2B03-EEDE-B8F136A9EF45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03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24" name="Google Shape;861;p15">
                <a:extLst>
                  <a:ext uri="{FF2B5EF4-FFF2-40B4-BE49-F238E27FC236}">
                    <a16:creationId xmlns:a16="http://schemas.microsoft.com/office/drawing/2014/main" id="{4A2D1633-B548-7762-BB9C-080CCC3F2F1D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53%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22" name="Google Shape;862;p15">
              <a:extLst>
                <a:ext uri="{FF2B5EF4-FFF2-40B4-BE49-F238E27FC236}">
                  <a16:creationId xmlns:a16="http://schemas.microsoft.com/office/drawing/2014/main" id="{1AF3F2CA-D597-6FD8-6B86-006CB970ED54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855;p15">
            <a:extLst>
              <a:ext uri="{FF2B5EF4-FFF2-40B4-BE49-F238E27FC236}">
                <a16:creationId xmlns:a16="http://schemas.microsoft.com/office/drawing/2014/main" id="{46F1A31F-F6E7-BD45-31B5-B42E3B2C7CDD}"/>
              </a:ext>
            </a:extLst>
          </p:cNvPr>
          <p:cNvGrpSpPr/>
          <p:nvPr/>
        </p:nvGrpSpPr>
        <p:grpSpPr>
          <a:xfrm>
            <a:off x="7811621" y="3933101"/>
            <a:ext cx="3781923" cy="927547"/>
            <a:chOff x="6277118" y="3510466"/>
            <a:chExt cx="3781923" cy="927547"/>
          </a:xfrm>
        </p:grpSpPr>
        <p:grpSp>
          <p:nvGrpSpPr>
            <p:cNvPr id="28" name="Google Shape;856;p15">
              <a:extLst>
                <a:ext uri="{FF2B5EF4-FFF2-40B4-BE49-F238E27FC236}">
                  <a16:creationId xmlns:a16="http://schemas.microsoft.com/office/drawing/2014/main" id="{A0461D1A-C119-7C1D-31B6-267606A0361A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33" name="Google Shape;857;p15">
                <a:extLst>
                  <a:ext uri="{FF2B5EF4-FFF2-40B4-BE49-F238E27FC236}">
                    <a16:creationId xmlns:a16="http://schemas.microsoft.com/office/drawing/2014/main" id="{8101C798-F1C6-8882-1BA6-798912C13FE6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58;p15">
                <a:extLst>
                  <a:ext uri="{FF2B5EF4-FFF2-40B4-BE49-F238E27FC236}">
                    <a16:creationId xmlns:a16="http://schemas.microsoft.com/office/drawing/2014/main" id="{740FCA85-DD6F-354D-6B50-D87E6649A1E7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2172481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" name="Google Shape;859;p15">
              <a:extLst>
                <a:ext uri="{FF2B5EF4-FFF2-40B4-BE49-F238E27FC236}">
                  <a16:creationId xmlns:a16="http://schemas.microsoft.com/office/drawing/2014/main" id="{D998A715-9AF7-0401-A644-03A35F58902D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31" name="Google Shape;860;p15">
                <a:extLst>
                  <a:ext uri="{FF2B5EF4-FFF2-40B4-BE49-F238E27FC236}">
                    <a16:creationId xmlns:a16="http://schemas.microsoft.com/office/drawing/2014/main" id="{7CC12029-E6E6-16FA-8F4C-CB955A79CDAA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04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32" name="Google Shape;861;p15">
                <a:extLst>
                  <a:ext uri="{FF2B5EF4-FFF2-40B4-BE49-F238E27FC236}">
                    <a16:creationId xmlns:a16="http://schemas.microsoft.com/office/drawing/2014/main" id="{73B52268-F08C-ADA7-680C-BDB18FCC57C3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64%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30" name="Google Shape;862;p15">
              <a:extLst>
                <a:ext uri="{FF2B5EF4-FFF2-40B4-BE49-F238E27FC236}">
                  <a16:creationId xmlns:a16="http://schemas.microsoft.com/office/drawing/2014/main" id="{0FABECD8-C28A-FBE4-385B-B6E09100C446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855;p15">
            <a:extLst>
              <a:ext uri="{FF2B5EF4-FFF2-40B4-BE49-F238E27FC236}">
                <a16:creationId xmlns:a16="http://schemas.microsoft.com/office/drawing/2014/main" id="{3E324D52-4D3C-99C4-11C4-5AA3045C4DB8}"/>
              </a:ext>
            </a:extLst>
          </p:cNvPr>
          <p:cNvGrpSpPr/>
          <p:nvPr/>
        </p:nvGrpSpPr>
        <p:grpSpPr>
          <a:xfrm>
            <a:off x="7822765" y="4921195"/>
            <a:ext cx="3781923" cy="927547"/>
            <a:chOff x="6277118" y="3510466"/>
            <a:chExt cx="3781923" cy="927547"/>
          </a:xfrm>
        </p:grpSpPr>
        <p:grpSp>
          <p:nvGrpSpPr>
            <p:cNvPr id="36" name="Google Shape;856;p15">
              <a:extLst>
                <a:ext uri="{FF2B5EF4-FFF2-40B4-BE49-F238E27FC236}">
                  <a16:creationId xmlns:a16="http://schemas.microsoft.com/office/drawing/2014/main" id="{B4B204CE-4653-38D3-D1CF-C31CFD30465F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41" name="Google Shape;857;p15">
                <a:extLst>
                  <a:ext uri="{FF2B5EF4-FFF2-40B4-BE49-F238E27FC236}">
                    <a16:creationId xmlns:a16="http://schemas.microsoft.com/office/drawing/2014/main" id="{C199EE41-E03C-DAB7-85B3-1A433BAF8888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58;p15">
                <a:extLst>
                  <a:ext uri="{FF2B5EF4-FFF2-40B4-BE49-F238E27FC236}">
                    <a16:creationId xmlns:a16="http://schemas.microsoft.com/office/drawing/2014/main" id="{0E66AAFA-4062-D4EF-7FDE-C5558C260229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2449468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" name="Google Shape;859;p15">
              <a:extLst>
                <a:ext uri="{FF2B5EF4-FFF2-40B4-BE49-F238E27FC236}">
                  <a16:creationId xmlns:a16="http://schemas.microsoft.com/office/drawing/2014/main" id="{F3ECF242-368C-9765-6FC7-E5DD7D9A9019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39" name="Google Shape;860;p15">
                <a:extLst>
                  <a:ext uri="{FF2B5EF4-FFF2-40B4-BE49-F238E27FC236}">
                    <a16:creationId xmlns:a16="http://schemas.microsoft.com/office/drawing/2014/main" id="{4D73FB15-048F-6F12-8811-6ABFF2EB4D89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05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40" name="Google Shape;861;p15">
                <a:extLst>
                  <a:ext uri="{FF2B5EF4-FFF2-40B4-BE49-F238E27FC236}">
                    <a16:creationId xmlns:a16="http://schemas.microsoft.com/office/drawing/2014/main" id="{0ACF2C1B-CF18-C2F4-55BA-21AD504829D3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78%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38" name="Google Shape;862;p15">
              <a:extLst>
                <a:ext uri="{FF2B5EF4-FFF2-40B4-BE49-F238E27FC236}">
                  <a16:creationId xmlns:a16="http://schemas.microsoft.com/office/drawing/2014/main" id="{49941E2B-CD44-6279-AD12-E0289A553877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FEE0F2-3405-F8A5-E4E7-966443A5C08E}"/>
              </a:ext>
            </a:extLst>
          </p:cNvPr>
          <p:cNvSpPr/>
          <p:nvPr/>
        </p:nvSpPr>
        <p:spPr>
          <a:xfrm>
            <a:off x="617728" y="697236"/>
            <a:ext cx="6759677" cy="27432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43" descr="Asia">
            <a:extLst>
              <a:ext uri="{FF2B5EF4-FFF2-40B4-BE49-F238E27FC236}">
                <a16:creationId xmlns:a16="http://schemas.microsoft.com/office/drawing/2014/main" id="{6D0DFEF6-9FF9-E3C9-236F-C234EDB91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5998" y="563272"/>
            <a:ext cx="3011127" cy="3011127"/>
          </a:xfrm>
          <a:prstGeom prst="rect">
            <a:avLst/>
          </a:prstGeom>
        </p:spPr>
      </p:pic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25E5492B-9549-FAA4-C40B-DF21BE837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9060896"/>
              </p:ext>
            </p:extLst>
          </p:nvPr>
        </p:nvGraphicFramePr>
        <p:xfrm>
          <a:off x="859792" y="910175"/>
          <a:ext cx="2905542" cy="152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B455E8-7BB6-1675-E61C-CBE5DE9A96BF}"/>
              </a:ext>
            </a:extLst>
          </p:cNvPr>
          <p:cNvCxnSpPr/>
          <p:nvPr/>
        </p:nvCxnSpPr>
        <p:spPr>
          <a:xfrm>
            <a:off x="957555" y="1024896"/>
            <a:ext cx="0" cy="115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9F2EC7-4DC9-274D-DAE3-58E83AE8D7DB}"/>
              </a:ext>
            </a:extLst>
          </p:cNvPr>
          <p:cNvCxnSpPr/>
          <p:nvPr/>
        </p:nvCxnSpPr>
        <p:spPr>
          <a:xfrm>
            <a:off x="967080" y="2167896"/>
            <a:ext cx="2798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405;p18">
            <a:extLst>
              <a:ext uri="{FF2B5EF4-FFF2-40B4-BE49-F238E27FC236}">
                <a16:creationId xmlns:a16="http://schemas.microsoft.com/office/drawing/2014/main" id="{CDDF5A08-F836-1ADE-5F2A-4C74E2562FC1}"/>
              </a:ext>
            </a:extLst>
          </p:cNvPr>
          <p:cNvSpPr txBox="1"/>
          <p:nvPr/>
        </p:nvSpPr>
        <p:spPr>
          <a:xfrm>
            <a:off x="860866" y="2198781"/>
            <a:ext cx="2093200" cy="4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$12,809,019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9" name="Google Shape;22;p1">
            <a:extLst>
              <a:ext uri="{FF2B5EF4-FFF2-40B4-BE49-F238E27FC236}">
                <a16:creationId xmlns:a16="http://schemas.microsoft.com/office/drawing/2014/main" id="{2EE843C8-5CD1-EA5B-A8AE-CA9E6A534AF0}"/>
              </a:ext>
            </a:extLst>
          </p:cNvPr>
          <p:cNvSpPr txBox="1"/>
          <p:nvPr/>
        </p:nvSpPr>
        <p:spPr>
          <a:xfrm>
            <a:off x="859792" y="2616160"/>
            <a:ext cx="28077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05;p18">
            <a:extLst>
              <a:ext uri="{FF2B5EF4-FFF2-40B4-BE49-F238E27FC236}">
                <a16:creationId xmlns:a16="http://schemas.microsoft.com/office/drawing/2014/main" id="{0BAD601F-BCEA-E909-8FC8-3F9B1BD948C6}"/>
              </a:ext>
            </a:extLst>
          </p:cNvPr>
          <p:cNvSpPr txBox="1"/>
          <p:nvPr/>
        </p:nvSpPr>
        <p:spPr>
          <a:xfrm>
            <a:off x="4105718" y="1024896"/>
            <a:ext cx="2093200" cy="4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Asia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73ECA28-6563-69C4-5339-2930C067E8A1}"/>
              </a:ext>
            </a:extLst>
          </p:cNvPr>
          <p:cNvSpPr/>
          <p:nvPr/>
        </p:nvSpPr>
        <p:spPr>
          <a:xfrm>
            <a:off x="617729" y="3720019"/>
            <a:ext cx="2672924" cy="2452181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oogle Shape;650;p13">
            <a:extLst>
              <a:ext uri="{FF2B5EF4-FFF2-40B4-BE49-F238E27FC236}">
                <a16:creationId xmlns:a16="http://schemas.microsoft.com/office/drawing/2014/main" id="{1473AB21-8A31-1B8A-8870-9AD30C7D9510}"/>
              </a:ext>
            </a:extLst>
          </p:cNvPr>
          <p:cNvGrpSpPr/>
          <p:nvPr/>
        </p:nvGrpSpPr>
        <p:grpSpPr>
          <a:xfrm>
            <a:off x="821692" y="4008483"/>
            <a:ext cx="2270072" cy="1875252"/>
            <a:chOff x="853002" y="1397417"/>
            <a:chExt cx="2270072" cy="1875252"/>
          </a:xfrm>
          <a:noFill/>
        </p:grpSpPr>
        <p:grpSp>
          <p:nvGrpSpPr>
            <p:cNvPr id="53" name="Google Shape;651;p13">
              <a:extLst>
                <a:ext uri="{FF2B5EF4-FFF2-40B4-BE49-F238E27FC236}">
                  <a16:creationId xmlns:a16="http://schemas.microsoft.com/office/drawing/2014/main" id="{E57AD9D5-9ADE-F4EE-B71E-2DFFCB8D4085}"/>
                </a:ext>
              </a:extLst>
            </p:cNvPr>
            <p:cNvGrpSpPr/>
            <p:nvPr/>
          </p:nvGrpSpPr>
          <p:grpSpPr>
            <a:xfrm>
              <a:off x="853004" y="1397417"/>
              <a:ext cx="2257680" cy="332358"/>
              <a:chOff x="4902866" y="2624029"/>
              <a:chExt cx="2776791" cy="332358"/>
            </a:xfrm>
            <a:grpFill/>
          </p:grpSpPr>
          <p:sp>
            <p:nvSpPr>
              <p:cNvPr id="67" name="Google Shape;652;p13">
                <a:extLst>
                  <a:ext uri="{FF2B5EF4-FFF2-40B4-BE49-F238E27FC236}">
                    <a16:creationId xmlns:a16="http://schemas.microsoft.com/office/drawing/2014/main" id="{E833FF07-6503-508D-E8A1-40CC3879BFCF}"/>
                  </a:ext>
                </a:extLst>
              </p:cNvPr>
              <p:cNvSpPr txBox="1"/>
              <p:nvPr/>
            </p:nvSpPr>
            <p:spPr>
              <a:xfrm>
                <a:off x="4902866" y="2624029"/>
                <a:ext cx="1633665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01</a:t>
                </a:r>
                <a:endPara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53;p13">
                <a:extLst>
                  <a:ext uri="{FF2B5EF4-FFF2-40B4-BE49-F238E27FC236}">
                    <a16:creationId xmlns:a16="http://schemas.microsoft.com/office/drawing/2014/main" id="{43CF78B0-19CC-6298-E7A1-B848D35E04F9}"/>
                  </a:ext>
                </a:extLst>
              </p:cNvPr>
              <p:cNvSpPr txBox="1"/>
              <p:nvPr/>
            </p:nvSpPr>
            <p:spPr>
              <a:xfrm>
                <a:off x="6812403" y="2624029"/>
                <a:ext cx="867254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+153</a:t>
                </a:r>
                <a:endParaRPr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654;p13">
              <a:extLst>
                <a:ext uri="{FF2B5EF4-FFF2-40B4-BE49-F238E27FC236}">
                  <a16:creationId xmlns:a16="http://schemas.microsoft.com/office/drawing/2014/main" id="{40860516-E8C4-3E9B-FAEB-5617A56CC092}"/>
                </a:ext>
              </a:extLst>
            </p:cNvPr>
            <p:cNvGrpSpPr/>
            <p:nvPr/>
          </p:nvGrpSpPr>
          <p:grpSpPr>
            <a:xfrm>
              <a:off x="853002" y="1911715"/>
              <a:ext cx="2257681" cy="332358"/>
              <a:chOff x="4902864" y="3067945"/>
              <a:chExt cx="2776793" cy="332358"/>
            </a:xfrm>
            <a:grpFill/>
          </p:grpSpPr>
          <p:sp>
            <p:nvSpPr>
              <p:cNvPr id="65" name="Google Shape;655;p13">
                <a:extLst>
                  <a:ext uri="{FF2B5EF4-FFF2-40B4-BE49-F238E27FC236}">
                    <a16:creationId xmlns:a16="http://schemas.microsoft.com/office/drawing/2014/main" id="{8EADBDC8-C22F-F4CB-BDB4-4A5A46313D9E}"/>
                  </a:ext>
                </a:extLst>
              </p:cNvPr>
              <p:cNvSpPr txBox="1"/>
              <p:nvPr/>
            </p:nvSpPr>
            <p:spPr>
              <a:xfrm>
                <a:off x="4902864" y="3067945"/>
                <a:ext cx="1633664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02</a:t>
                </a:r>
                <a:endPara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56;p13">
                <a:extLst>
                  <a:ext uri="{FF2B5EF4-FFF2-40B4-BE49-F238E27FC236}">
                    <a16:creationId xmlns:a16="http://schemas.microsoft.com/office/drawing/2014/main" id="{C22156EC-03D1-CDF1-E51F-69E8C203BC73}"/>
                  </a:ext>
                </a:extLst>
              </p:cNvPr>
              <p:cNvSpPr txBox="1"/>
              <p:nvPr/>
            </p:nvSpPr>
            <p:spPr>
              <a:xfrm>
                <a:off x="6536532" y="3067945"/>
                <a:ext cx="1143125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+345</a:t>
                </a: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55" name="Google Shape;657;p13">
              <a:extLst>
                <a:ext uri="{FF2B5EF4-FFF2-40B4-BE49-F238E27FC236}">
                  <a16:creationId xmlns:a16="http://schemas.microsoft.com/office/drawing/2014/main" id="{3624564D-CB64-0FE0-269E-830836E56BFD}"/>
                </a:ext>
              </a:extLst>
            </p:cNvPr>
            <p:cNvGrpSpPr/>
            <p:nvPr/>
          </p:nvGrpSpPr>
          <p:grpSpPr>
            <a:xfrm>
              <a:off x="853004" y="2426013"/>
              <a:ext cx="2257680" cy="332358"/>
              <a:chOff x="4902866" y="3511863"/>
              <a:chExt cx="2776791" cy="332358"/>
            </a:xfrm>
            <a:grpFill/>
          </p:grpSpPr>
          <p:sp>
            <p:nvSpPr>
              <p:cNvPr id="63" name="Google Shape;658;p13">
                <a:extLst>
                  <a:ext uri="{FF2B5EF4-FFF2-40B4-BE49-F238E27FC236}">
                    <a16:creationId xmlns:a16="http://schemas.microsoft.com/office/drawing/2014/main" id="{7492966F-3F65-561E-B7BB-CB809FB034A4}"/>
                  </a:ext>
                </a:extLst>
              </p:cNvPr>
              <p:cNvSpPr txBox="1"/>
              <p:nvPr/>
            </p:nvSpPr>
            <p:spPr>
              <a:xfrm>
                <a:off x="4902866" y="3511863"/>
                <a:ext cx="1633665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03</a:t>
                </a:r>
                <a:endPara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59;p13">
                <a:extLst>
                  <a:ext uri="{FF2B5EF4-FFF2-40B4-BE49-F238E27FC236}">
                    <a16:creationId xmlns:a16="http://schemas.microsoft.com/office/drawing/2014/main" id="{BC03E3CA-5D23-DB8E-ADE9-DFFB7A02FEB0}"/>
                  </a:ext>
                </a:extLst>
              </p:cNvPr>
              <p:cNvSpPr txBox="1"/>
              <p:nvPr/>
            </p:nvSpPr>
            <p:spPr>
              <a:xfrm>
                <a:off x="6536534" y="3511863"/>
                <a:ext cx="1143123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+111</a:t>
                </a: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56" name="Google Shape;660;p13">
              <a:extLst>
                <a:ext uri="{FF2B5EF4-FFF2-40B4-BE49-F238E27FC236}">
                  <a16:creationId xmlns:a16="http://schemas.microsoft.com/office/drawing/2014/main" id="{6010DC85-EBD8-E0B9-0F4C-85A25DEB4F23}"/>
                </a:ext>
              </a:extLst>
            </p:cNvPr>
            <p:cNvGrpSpPr/>
            <p:nvPr/>
          </p:nvGrpSpPr>
          <p:grpSpPr>
            <a:xfrm>
              <a:off x="853004" y="2940311"/>
              <a:ext cx="2257680" cy="332358"/>
              <a:chOff x="4902866" y="3067945"/>
              <a:chExt cx="2776791" cy="332358"/>
            </a:xfrm>
            <a:grpFill/>
          </p:grpSpPr>
          <p:sp>
            <p:nvSpPr>
              <p:cNvPr id="61" name="Google Shape;661;p13">
                <a:extLst>
                  <a:ext uri="{FF2B5EF4-FFF2-40B4-BE49-F238E27FC236}">
                    <a16:creationId xmlns:a16="http://schemas.microsoft.com/office/drawing/2014/main" id="{0B5BF88A-1C71-A95E-3A63-187C907819AB}"/>
                  </a:ext>
                </a:extLst>
              </p:cNvPr>
              <p:cNvSpPr txBox="1"/>
              <p:nvPr/>
            </p:nvSpPr>
            <p:spPr>
              <a:xfrm>
                <a:off x="4902866" y="3067945"/>
                <a:ext cx="1633665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Your text 04</a:t>
                </a:r>
                <a:endPara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62;p13">
                <a:extLst>
                  <a:ext uri="{FF2B5EF4-FFF2-40B4-BE49-F238E27FC236}">
                    <a16:creationId xmlns:a16="http://schemas.microsoft.com/office/drawing/2014/main" id="{E157EFCE-689D-84F9-ACCC-B6B627B16F1B}"/>
                  </a:ext>
                </a:extLst>
              </p:cNvPr>
              <p:cNvSpPr txBox="1"/>
              <p:nvPr/>
            </p:nvSpPr>
            <p:spPr>
              <a:xfrm>
                <a:off x="6689532" y="3067945"/>
                <a:ext cx="990125" cy="33235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+336</a:t>
                </a:r>
                <a:endParaRPr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663;p13">
              <a:extLst>
                <a:ext uri="{FF2B5EF4-FFF2-40B4-BE49-F238E27FC236}">
                  <a16:creationId xmlns:a16="http://schemas.microsoft.com/office/drawing/2014/main" id="{C42F5427-061B-BEFE-3F41-0CC4AB6B2008}"/>
                </a:ext>
              </a:extLst>
            </p:cNvPr>
            <p:cNvGrpSpPr/>
            <p:nvPr/>
          </p:nvGrpSpPr>
          <p:grpSpPr>
            <a:xfrm>
              <a:off x="853006" y="1809705"/>
              <a:ext cx="2270068" cy="1028596"/>
              <a:chOff x="4114821" y="4088881"/>
              <a:chExt cx="2270068" cy="1028596"/>
            </a:xfrm>
            <a:grpFill/>
          </p:grpSpPr>
          <p:cxnSp>
            <p:nvCxnSpPr>
              <p:cNvPr id="58" name="Google Shape;664;p13">
                <a:extLst>
                  <a:ext uri="{FF2B5EF4-FFF2-40B4-BE49-F238E27FC236}">
                    <a16:creationId xmlns:a16="http://schemas.microsoft.com/office/drawing/2014/main" id="{3B54B591-1928-A7F5-DDD6-A4E8B7F6F555}"/>
                  </a:ext>
                </a:extLst>
              </p:cNvPr>
              <p:cNvCxnSpPr/>
              <p:nvPr/>
            </p:nvCxnSpPr>
            <p:spPr>
              <a:xfrm>
                <a:off x="4114821" y="4088881"/>
                <a:ext cx="2270068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A5A5">
                    <a:alpha val="49803"/>
                  </a:srgbClr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" name="Google Shape;665;p13">
                <a:extLst>
                  <a:ext uri="{FF2B5EF4-FFF2-40B4-BE49-F238E27FC236}">
                    <a16:creationId xmlns:a16="http://schemas.microsoft.com/office/drawing/2014/main" id="{0C46B5FF-8E8E-0010-C193-2D406D893EFA}"/>
                  </a:ext>
                </a:extLst>
              </p:cNvPr>
              <p:cNvCxnSpPr/>
              <p:nvPr/>
            </p:nvCxnSpPr>
            <p:spPr>
              <a:xfrm>
                <a:off x="4114821" y="4603179"/>
                <a:ext cx="2270068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A5A5">
                    <a:alpha val="49803"/>
                  </a:srgbClr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" name="Google Shape;666;p13">
                <a:extLst>
                  <a:ext uri="{FF2B5EF4-FFF2-40B4-BE49-F238E27FC236}">
                    <a16:creationId xmlns:a16="http://schemas.microsoft.com/office/drawing/2014/main" id="{9C763B4E-118D-3DA3-6E57-F8E0DFBEAA44}"/>
                  </a:ext>
                </a:extLst>
              </p:cNvPr>
              <p:cNvCxnSpPr/>
              <p:nvPr/>
            </p:nvCxnSpPr>
            <p:spPr>
              <a:xfrm>
                <a:off x="4114821" y="5117477"/>
                <a:ext cx="2270068" cy="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A5A5A5">
                    <a:alpha val="49803"/>
                  </a:srgbClr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9BB06E3-D715-1911-70EB-F5A06806EEF2}"/>
              </a:ext>
            </a:extLst>
          </p:cNvPr>
          <p:cNvSpPr/>
          <p:nvPr/>
        </p:nvSpPr>
        <p:spPr>
          <a:xfrm>
            <a:off x="3574662" y="3708978"/>
            <a:ext cx="3802743" cy="1076359"/>
          </a:xfrm>
          <a:prstGeom prst="roundRect">
            <a:avLst>
              <a:gd name="adj" fmla="val 886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75D2A82-2E59-61D2-C7C3-6F2D38644B75}"/>
              </a:ext>
            </a:extLst>
          </p:cNvPr>
          <p:cNvSpPr/>
          <p:nvPr/>
        </p:nvSpPr>
        <p:spPr>
          <a:xfrm>
            <a:off x="3574662" y="5055656"/>
            <a:ext cx="3802743" cy="1099679"/>
          </a:xfrm>
          <a:prstGeom prst="roundRect">
            <a:avLst>
              <a:gd name="adj" fmla="val 875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oogle Shape;525;p11">
            <a:extLst>
              <a:ext uri="{FF2B5EF4-FFF2-40B4-BE49-F238E27FC236}">
                <a16:creationId xmlns:a16="http://schemas.microsoft.com/office/drawing/2014/main" id="{5B165AD1-9C79-49B5-557D-48881A45913B}"/>
              </a:ext>
            </a:extLst>
          </p:cNvPr>
          <p:cNvSpPr/>
          <p:nvPr/>
        </p:nvSpPr>
        <p:spPr>
          <a:xfrm>
            <a:off x="3832376" y="3840285"/>
            <a:ext cx="1617894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2024 Statistic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2" name="Google Shape;526;p11">
            <a:extLst>
              <a:ext uri="{FF2B5EF4-FFF2-40B4-BE49-F238E27FC236}">
                <a16:creationId xmlns:a16="http://schemas.microsoft.com/office/drawing/2014/main" id="{0002D095-68E9-E852-D8BE-B0867A3B9493}"/>
              </a:ext>
            </a:extLst>
          </p:cNvPr>
          <p:cNvSpPr/>
          <p:nvPr/>
        </p:nvSpPr>
        <p:spPr>
          <a:xfrm>
            <a:off x="3832376" y="4130515"/>
            <a:ext cx="161789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12m/Month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3" name="Google Shape;527;p11">
            <a:extLst>
              <a:ext uri="{FF2B5EF4-FFF2-40B4-BE49-F238E27FC236}">
                <a16:creationId xmlns:a16="http://schemas.microsoft.com/office/drawing/2014/main" id="{DFCC5515-3F14-02E5-6F69-6F7785931A6F}"/>
              </a:ext>
            </a:extLst>
          </p:cNvPr>
          <p:cNvSpPr txBox="1"/>
          <p:nvPr/>
        </p:nvSpPr>
        <p:spPr>
          <a:xfrm>
            <a:off x="5734279" y="3928369"/>
            <a:ext cx="13823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+$33,999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4" name="Google Shape;528;p11">
            <a:extLst>
              <a:ext uri="{FF2B5EF4-FFF2-40B4-BE49-F238E27FC236}">
                <a16:creationId xmlns:a16="http://schemas.microsoft.com/office/drawing/2014/main" id="{FA56D6CC-55F2-D311-F622-CE42C8ED7D24}"/>
              </a:ext>
            </a:extLst>
          </p:cNvPr>
          <p:cNvSpPr txBox="1"/>
          <p:nvPr/>
        </p:nvSpPr>
        <p:spPr>
          <a:xfrm>
            <a:off x="4867374" y="4355337"/>
            <a:ext cx="2249287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Business dashboard report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5" name="Google Shape;525;p11">
            <a:extLst>
              <a:ext uri="{FF2B5EF4-FFF2-40B4-BE49-F238E27FC236}">
                <a16:creationId xmlns:a16="http://schemas.microsoft.com/office/drawing/2014/main" id="{E42052BE-7030-6DF8-0CC5-7AB1972A5450}"/>
              </a:ext>
            </a:extLst>
          </p:cNvPr>
          <p:cNvSpPr/>
          <p:nvPr/>
        </p:nvSpPr>
        <p:spPr>
          <a:xfrm>
            <a:off x="3832376" y="5189731"/>
            <a:ext cx="1617894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2025 Statistic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6" name="Google Shape;526;p11">
            <a:extLst>
              <a:ext uri="{FF2B5EF4-FFF2-40B4-BE49-F238E27FC236}">
                <a16:creationId xmlns:a16="http://schemas.microsoft.com/office/drawing/2014/main" id="{189E1A20-DF46-4488-372B-B353ACAFA7A0}"/>
              </a:ext>
            </a:extLst>
          </p:cNvPr>
          <p:cNvSpPr/>
          <p:nvPr/>
        </p:nvSpPr>
        <p:spPr>
          <a:xfrm>
            <a:off x="3832376" y="5479961"/>
            <a:ext cx="161789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12m/Month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7" name="Google Shape;527;p11">
            <a:extLst>
              <a:ext uri="{FF2B5EF4-FFF2-40B4-BE49-F238E27FC236}">
                <a16:creationId xmlns:a16="http://schemas.microsoft.com/office/drawing/2014/main" id="{88DAAD2E-7232-98C5-B430-0B8832D4F9F9}"/>
              </a:ext>
            </a:extLst>
          </p:cNvPr>
          <p:cNvSpPr txBox="1"/>
          <p:nvPr/>
        </p:nvSpPr>
        <p:spPr>
          <a:xfrm>
            <a:off x="5734279" y="5277815"/>
            <a:ext cx="13823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+$23,789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8" name="Google Shape;528;p11">
            <a:extLst>
              <a:ext uri="{FF2B5EF4-FFF2-40B4-BE49-F238E27FC236}">
                <a16:creationId xmlns:a16="http://schemas.microsoft.com/office/drawing/2014/main" id="{59EEEC42-1AF5-D291-7B20-CB9402AFE688}"/>
              </a:ext>
            </a:extLst>
          </p:cNvPr>
          <p:cNvSpPr txBox="1"/>
          <p:nvPr/>
        </p:nvSpPr>
        <p:spPr>
          <a:xfrm>
            <a:off x="4867374" y="5704783"/>
            <a:ext cx="2249287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Business dashboard report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411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744;p14">
            <a:extLst>
              <a:ext uri="{FF2B5EF4-FFF2-40B4-BE49-F238E27FC236}">
                <a16:creationId xmlns:a16="http://schemas.microsoft.com/office/drawing/2014/main" id="{153EDF77-DEA0-B823-753C-731F28C8AC71}"/>
              </a:ext>
            </a:extLst>
          </p:cNvPr>
          <p:cNvSpPr/>
          <p:nvPr/>
        </p:nvSpPr>
        <p:spPr>
          <a:xfrm>
            <a:off x="3220793" y="660609"/>
            <a:ext cx="2404244" cy="2668426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2" name="Google Shape;745;p14">
            <a:extLst>
              <a:ext uri="{FF2B5EF4-FFF2-40B4-BE49-F238E27FC236}">
                <a16:creationId xmlns:a16="http://schemas.microsoft.com/office/drawing/2014/main" id="{4EBF69C1-AB77-2083-03A7-77FDFCEE9AF3}"/>
              </a:ext>
            </a:extLst>
          </p:cNvPr>
          <p:cNvGrpSpPr/>
          <p:nvPr/>
        </p:nvGrpSpPr>
        <p:grpSpPr>
          <a:xfrm>
            <a:off x="3822094" y="1350852"/>
            <a:ext cx="1201644" cy="1201644"/>
            <a:chOff x="6991808" y="3767399"/>
            <a:chExt cx="1261241" cy="1261241"/>
          </a:xfrm>
        </p:grpSpPr>
        <p:sp>
          <p:nvSpPr>
            <p:cNvPr id="13" name="Google Shape;746;p14">
              <a:extLst>
                <a:ext uri="{FF2B5EF4-FFF2-40B4-BE49-F238E27FC236}">
                  <a16:creationId xmlns:a16="http://schemas.microsoft.com/office/drawing/2014/main" id="{207957B9-E977-6032-AFF8-C793BCD8DBCA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747;p14">
              <a:extLst>
                <a:ext uri="{FF2B5EF4-FFF2-40B4-BE49-F238E27FC236}">
                  <a16:creationId xmlns:a16="http://schemas.microsoft.com/office/drawing/2014/main" id="{F4F886D3-DFAD-CC53-987F-6AF7178AF58F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9271901"/>
                <a:gd name="adj2" fmla="val 16217206"/>
              </a:avLst>
            </a:prstGeom>
            <a:noFill/>
            <a:ln w="6350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Google Shape;748;p14">
            <a:extLst>
              <a:ext uri="{FF2B5EF4-FFF2-40B4-BE49-F238E27FC236}">
                <a16:creationId xmlns:a16="http://schemas.microsoft.com/office/drawing/2014/main" id="{E4C108DA-2C56-98FD-DB10-DD6D641E8F3E}"/>
              </a:ext>
            </a:extLst>
          </p:cNvPr>
          <p:cNvSpPr txBox="1"/>
          <p:nvPr/>
        </p:nvSpPr>
        <p:spPr>
          <a:xfrm>
            <a:off x="3220794" y="2665137"/>
            <a:ext cx="2404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Description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6" name="Google Shape;749;p14">
            <a:extLst>
              <a:ext uri="{FF2B5EF4-FFF2-40B4-BE49-F238E27FC236}">
                <a16:creationId xmlns:a16="http://schemas.microsoft.com/office/drawing/2014/main" id="{C0C2284F-78E5-0CC9-0291-8CF45B48725B}"/>
              </a:ext>
            </a:extLst>
          </p:cNvPr>
          <p:cNvSpPr txBox="1"/>
          <p:nvPr/>
        </p:nvSpPr>
        <p:spPr>
          <a:xfrm>
            <a:off x="2965859" y="851194"/>
            <a:ext cx="15927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2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17" name="Google Shape;750;p14">
            <a:extLst>
              <a:ext uri="{FF2B5EF4-FFF2-40B4-BE49-F238E27FC236}">
                <a16:creationId xmlns:a16="http://schemas.microsoft.com/office/drawing/2014/main" id="{8B141472-C32F-DE54-C44D-0A68030FAEE9}"/>
              </a:ext>
            </a:extLst>
          </p:cNvPr>
          <p:cNvGrpSpPr/>
          <p:nvPr/>
        </p:nvGrpSpPr>
        <p:grpSpPr>
          <a:xfrm rot="14104780">
            <a:off x="4710154" y="1406165"/>
            <a:ext cx="287784" cy="287784"/>
            <a:chOff x="7391400" y="2895600"/>
            <a:chExt cx="685800" cy="685800"/>
          </a:xfrm>
        </p:grpSpPr>
        <p:sp>
          <p:nvSpPr>
            <p:cNvPr id="18" name="Google Shape;751;p14">
              <a:extLst>
                <a:ext uri="{FF2B5EF4-FFF2-40B4-BE49-F238E27FC236}">
                  <a16:creationId xmlns:a16="http://schemas.microsoft.com/office/drawing/2014/main" id="{89F76B3F-EA71-6511-E005-1E7CE638FF6A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752;p14">
              <a:extLst>
                <a:ext uri="{FF2B5EF4-FFF2-40B4-BE49-F238E27FC236}">
                  <a16:creationId xmlns:a16="http://schemas.microsoft.com/office/drawing/2014/main" id="{7BD5420B-F169-6827-AFA7-02993AFF9AA1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753;p14">
              <a:extLst>
                <a:ext uri="{FF2B5EF4-FFF2-40B4-BE49-F238E27FC236}">
                  <a16:creationId xmlns:a16="http://schemas.microsoft.com/office/drawing/2014/main" id="{7A65EBF0-C8C5-1192-9F2D-10421CBFBEFC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754;p14">
            <a:extLst>
              <a:ext uri="{FF2B5EF4-FFF2-40B4-BE49-F238E27FC236}">
                <a16:creationId xmlns:a16="http://schemas.microsoft.com/office/drawing/2014/main" id="{14C7E709-2A59-10BC-E604-AB55CC9D270D}"/>
              </a:ext>
            </a:extLst>
          </p:cNvPr>
          <p:cNvSpPr txBox="1"/>
          <p:nvPr/>
        </p:nvSpPr>
        <p:spPr>
          <a:xfrm>
            <a:off x="3859106" y="1690063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115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Google Shape;756;p14">
            <a:extLst>
              <a:ext uri="{FF2B5EF4-FFF2-40B4-BE49-F238E27FC236}">
                <a16:creationId xmlns:a16="http://schemas.microsoft.com/office/drawing/2014/main" id="{8DF5DB19-411F-2404-A440-0171AF02B237}"/>
              </a:ext>
            </a:extLst>
          </p:cNvPr>
          <p:cNvSpPr/>
          <p:nvPr/>
        </p:nvSpPr>
        <p:spPr>
          <a:xfrm>
            <a:off x="609600" y="660609"/>
            <a:ext cx="2404244" cy="2668426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oogle Shape;757;p14">
            <a:extLst>
              <a:ext uri="{FF2B5EF4-FFF2-40B4-BE49-F238E27FC236}">
                <a16:creationId xmlns:a16="http://schemas.microsoft.com/office/drawing/2014/main" id="{D93F94D0-2E58-221E-8532-2EEC6A8CA0A2}"/>
              </a:ext>
            </a:extLst>
          </p:cNvPr>
          <p:cNvGrpSpPr/>
          <p:nvPr/>
        </p:nvGrpSpPr>
        <p:grpSpPr>
          <a:xfrm>
            <a:off x="1210901" y="1350852"/>
            <a:ext cx="1201644" cy="1201644"/>
            <a:chOff x="6991808" y="3767399"/>
            <a:chExt cx="1261241" cy="1261241"/>
          </a:xfrm>
        </p:grpSpPr>
        <p:sp>
          <p:nvSpPr>
            <p:cNvPr id="24" name="Google Shape;758;p14">
              <a:extLst>
                <a:ext uri="{FF2B5EF4-FFF2-40B4-BE49-F238E27FC236}">
                  <a16:creationId xmlns:a16="http://schemas.microsoft.com/office/drawing/2014/main" id="{5F6B1C4B-7AFC-6B68-888E-F27E536D9C40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59;p14">
              <a:extLst>
                <a:ext uri="{FF2B5EF4-FFF2-40B4-BE49-F238E27FC236}">
                  <a16:creationId xmlns:a16="http://schemas.microsoft.com/office/drawing/2014/main" id="{1F1F7E05-AA37-0EBA-22F4-7160457A61E1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072727"/>
                <a:gd name="adj2" fmla="val 16217206"/>
              </a:avLst>
            </a:prstGeom>
            <a:noFill/>
            <a:ln w="6350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760;p14">
            <a:extLst>
              <a:ext uri="{FF2B5EF4-FFF2-40B4-BE49-F238E27FC236}">
                <a16:creationId xmlns:a16="http://schemas.microsoft.com/office/drawing/2014/main" id="{BA6D7B79-17FC-46AF-6F75-DC73BE4C4DA9}"/>
              </a:ext>
            </a:extLst>
          </p:cNvPr>
          <p:cNvSpPr txBox="1"/>
          <p:nvPr/>
        </p:nvSpPr>
        <p:spPr>
          <a:xfrm>
            <a:off x="917646" y="2667840"/>
            <a:ext cx="17881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7" name="Google Shape;761;p14">
            <a:extLst>
              <a:ext uri="{FF2B5EF4-FFF2-40B4-BE49-F238E27FC236}">
                <a16:creationId xmlns:a16="http://schemas.microsoft.com/office/drawing/2014/main" id="{04155E7F-22D5-E2EE-7B83-486DF5892A36}"/>
              </a:ext>
            </a:extLst>
          </p:cNvPr>
          <p:cNvSpPr txBox="1"/>
          <p:nvPr/>
        </p:nvSpPr>
        <p:spPr>
          <a:xfrm>
            <a:off x="867098" y="851194"/>
            <a:ext cx="9040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1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28" name="Google Shape;762;p14">
            <a:extLst>
              <a:ext uri="{FF2B5EF4-FFF2-40B4-BE49-F238E27FC236}">
                <a16:creationId xmlns:a16="http://schemas.microsoft.com/office/drawing/2014/main" id="{495E9A7A-3A5D-113E-2C6D-CB81CE206224}"/>
              </a:ext>
            </a:extLst>
          </p:cNvPr>
          <p:cNvGrpSpPr/>
          <p:nvPr/>
        </p:nvGrpSpPr>
        <p:grpSpPr>
          <a:xfrm rot="17321913">
            <a:off x="2250145" y="1976657"/>
            <a:ext cx="287784" cy="287784"/>
            <a:chOff x="7391400" y="2895600"/>
            <a:chExt cx="685800" cy="685800"/>
          </a:xfrm>
        </p:grpSpPr>
        <p:sp>
          <p:nvSpPr>
            <p:cNvPr id="29" name="Google Shape;763;p14">
              <a:extLst>
                <a:ext uri="{FF2B5EF4-FFF2-40B4-BE49-F238E27FC236}">
                  <a16:creationId xmlns:a16="http://schemas.microsoft.com/office/drawing/2014/main" id="{4F21A36B-6F28-065F-3A95-AB6DAA1FF8D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764;p14">
              <a:extLst>
                <a:ext uri="{FF2B5EF4-FFF2-40B4-BE49-F238E27FC236}">
                  <a16:creationId xmlns:a16="http://schemas.microsoft.com/office/drawing/2014/main" id="{401A4228-B4E2-8B37-9FB7-18EE2971A459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765;p14">
              <a:extLst>
                <a:ext uri="{FF2B5EF4-FFF2-40B4-BE49-F238E27FC236}">
                  <a16:creationId xmlns:a16="http://schemas.microsoft.com/office/drawing/2014/main" id="{A47A08E1-FE54-7300-E53F-B5EC41D1C44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766;p14">
            <a:extLst>
              <a:ext uri="{FF2B5EF4-FFF2-40B4-BE49-F238E27FC236}">
                <a16:creationId xmlns:a16="http://schemas.microsoft.com/office/drawing/2014/main" id="{BE6F146B-30B1-EC36-42BB-A88CF3BFC791}"/>
              </a:ext>
            </a:extLst>
          </p:cNvPr>
          <p:cNvSpPr txBox="1"/>
          <p:nvPr/>
        </p:nvSpPr>
        <p:spPr>
          <a:xfrm>
            <a:off x="1247913" y="1690063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32k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33" name="Google Shape;744;p14">
            <a:extLst>
              <a:ext uri="{FF2B5EF4-FFF2-40B4-BE49-F238E27FC236}">
                <a16:creationId xmlns:a16="http://schemas.microsoft.com/office/drawing/2014/main" id="{272D10C9-714D-6FF6-60D6-02436D329C06}"/>
              </a:ext>
            </a:extLst>
          </p:cNvPr>
          <p:cNvSpPr/>
          <p:nvPr/>
        </p:nvSpPr>
        <p:spPr>
          <a:xfrm>
            <a:off x="3220793" y="3540674"/>
            <a:ext cx="2404244" cy="2668426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4" name="Google Shape;745;p14">
            <a:extLst>
              <a:ext uri="{FF2B5EF4-FFF2-40B4-BE49-F238E27FC236}">
                <a16:creationId xmlns:a16="http://schemas.microsoft.com/office/drawing/2014/main" id="{D52D6047-8E2A-674C-F143-130416ABB969}"/>
              </a:ext>
            </a:extLst>
          </p:cNvPr>
          <p:cNvGrpSpPr/>
          <p:nvPr/>
        </p:nvGrpSpPr>
        <p:grpSpPr>
          <a:xfrm>
            <a:off x="3822094" y="4230917"/>
            <a:ext cx="1201644" cy="1201644"/>
            <a:chOff x="6991808" y="3767399"/>
            <a:chExt cx="1261241" cy="1261241"/>
          </a:xfrm>
        </p:grpSpPr>
        <p:sp>
          <p:nvSpPr>
            <p:cNvPr id="35" name="Google Shape;746;p14">
              <a:extLst>
                <a:ext uri="{FF2B5EF4-FFF2-40B4-BE49-F238E27FC236}">
                  <a16:creationId xmlns:a16="http://schemas.microsoft.com/office/drawing/2014/main" id="{AC26F3A5-3D39-C6E9-729A-799BBA71B03A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47;p14">
              <a:extLst>
                <a:ext uri="{FF2B5EF4-FFF2-40B4-BE49-F238E27FC236}">
                  <a16:creationId xmlns:a16="http://schemas.microsoft.com/office/drawing/2014/main" id="{AB4C709E-752F-CAF3-1267-50CEE6ADD161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9271901"/>
                <a:gd name="adj2" fmla="val 16217206"/>
              </a:avLst>
            </a:prstGeom>
            <a:noFill/>
            <a:ln w="63500" cap="rnd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748;p14">
            <a:extLst>
              <a:ext uri="{FF2B5EF4-FFF2-40B4-BE49-F238E27FC236}">
                <a16:creationId xmlns:a16="http://schemas.microsoft.com/office/drawing/2014/main" id="{51860942-6DD7-2B6B-D717-E370D74F2299}"/>
              </a:ext>
            </a:extLst>
          </p:cNvPr>
          <p:cNvSpPr txBox="1"/>
          <p:nvPr/>
        </p:nvSpPr>
        <p:spPr>
          <a:xfrm>
            <a:off x="3220794" y="5545202"/>
            <a:ext cx="2404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Description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38" name="Google Shape;749;p14">
            <a:extLst>
              <a:ext uri="{FF2B5EF4-FFF2-40B4-BE49-F238E27FC236}">
                <a16:creationId xmlns:a16="http://schemas.microsoft.com/office/drawing/2014/main" id="{60A99BCA-C49D-A719-7A32-C3220BB05BC3}"/>
              </a:ext>
            </a:extLst>
          </p:cNvPr>
          <p:cNvSpPr txBox="1"/>
          <p:nvPr/>
        </p:nvSpPr>
        <p:spPr>
          <a:xfrm>
            <a:off x="2965859" y="3731259"/>
            <a:ext cx="15927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39" name="Google Shape;750;p14">
            <a:extLst>
              <a:ext uri="{FF2B5EF4-FFF2-40B4-BE49-F238E27FC236}">
                <a16:creationId xmlns:a16="http://schemas.microsoft.com/office/drawing/2014/main" id="{C5945650-687B-CCB7-D9DF-0F4E9748903E}"/>
              </a:ext>
            </a:extLst>
          </p:cNvPr>
          <p:cNvGrpSpPr/>
          <p:nvPr/>
        </p:nvGrpSpPr>
        <p:grpSpPr>
          <a:xfrm rot="14104780">
            <a:off x="4710154" y="4286230"/>
            <a:ext cx="287784" cy="287784"/>
            <a:chOff x="7391400" y="2895600"/>
            <a:chExt cx="685800" cy="685800"/>
          </a:xfrm>
        </p:grpSpPr>
        <p:sp>
          <p:nvSpPr>
            <p:cNvPr id="40" name="Google Shape;751;p14">
              <a:extLst>
                <a:ext uri="{FF2B5EF4-FFF2-40B4-BE49-F238E27FC236}">
                  <a16:creationId xmlns:a16="http://schemas.microsoft.com/office/drawing/2014/main" id="{1D5F2DAA-0386-4BDF-AEB0-83DB1617C5A1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752;p14">
              <a:extLst>
                <a:ext uri="{FF2B5EF4-FFF2-40B4-BE49-F238E27FC236}">
                  <a16:creationId xmlns:a16="http://schemas.microsoft.com/office/drawing/2014/main" id="{497D5699-F27A-3107-6461-898BCF369E24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53;p14">
              <a:extLst>
                <a:ext uri="{FF2B5EF4-FFF2-40B4-BE49-F238E27FC236}">
                  <a16:creationId xmlns:a16="http://schemas.microsoft.com/office/drawing/2014/main" id="{2324F802-5339-A174-C0F4-BE37FB0676F2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754;p14">
            <a:extLst>
              <a:ext uri="{FF2B5EF4-FFF2-40B4-BE49-F238E27FC236}">
                <a16:creationId xmlns:a16="http://schemas.microsoft.com/office/drawing/2014/main" id="{FEEC0AB0-F32A-6804-FCFB-E5AF82B5029F}"/>
              </a:ext>
            </a:extLst>
          </p:cNvPr>
          <p:cNvSpPr txBox="1"/>
          <p:nvPr/>
        </p:nvSpPr>
        <p:spPr>
          <a:xfrm>
            <a:off x="3859106" y="4570128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115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44" name="Google Shape;756;p14">
            <a:extLst>
              <a:ext uri="{FF2B5EF4-FFF2-40B4-BE49-F238E27FC236}">
                <a16:creationId xmlns:a16="http://schemas.microsoft.com/office/drawing/2014/main" id="{DBE14E67-7EC5-C632-AB67-507B66179F7D}"/>
              </a:ext>
            </a:extLst>
          </p:cNvPr>
          <p:cNvSpPr/>
          <p:nvPr/>
        </p:nvSpPr>
        <p:spPr>
          <a:xfrm>
            <a:off x="609600" y="3540674"/>
            <a:ext cx="2404244" cy="2668426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5" name="Google Shape;757;p14">
            <a:extLst>
              <a:ext uri="{FF2B5EF4-FFF2-40B4-BE49-F238E27FC236}">
                <a16:creationId xmlns:a16="http://schemas.microsoft.com/office/drawing/2014/main" id="{A532ABF1-37F8-0142-7111-3EE8680B72CE}"/>
              </a:ext>
            </a:extLst>
          </p:cNvPr>
          <p:cNvGrpSpPr/>
          <p:nvPr/>
        </p:nvGrpSpPr>
        <p:grpSpPr>
          <a:xfrm>
            <a:off x="1210901" y="4230917"/>
            <a:ext cx="1201644" cy="1201644"/>
            <a:chOff x="6991808" y="3767399"/>
            <a:chExt cx="1261241" cy="1261241"/>
          </a:xfrm>
        </p:grpSpPr>
        <p:sp>
          <p:nvSpPr>
            <p:cNvPr id="46" name="Google Shape;758;p14">
              <a:extLst>
                <a:ext uri="{FF2B5EF4-FFF2-40B4-BE49-F238E27FC236}">
                  <a16:creationId xmlns:a16="http://schemas.microsoft.com/office/drawing/2014/main" id="{D203E82F-C952-AC8E-9EF4-954F63E16B0F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759;p14">
              <a:extLst>
                <a:ext uri="{FF2B5EF4-FFF2-40B4-BE49-F238E27FC236}">
                  <a16:creationId xmlns:a16="http://schemas.microsoft.com/office/drawing/2014/main" id="{DEA2616C-E3A0-7C44-AE42-59E08E1A872C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072727"/>
                <a:gd name="adj2" fmla="val 16217206"/>
              </a:avLst>
            </a:prstGeom>
            <a:noFill/>
            <a:ln w="63500" cap="rnd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760;p14">
            <a:extLst>
              <a:ext uri="{FF2B5EF4-FFF2-40B4-BE49-F238E27FC236}">
                <a16:creationId xmlns:a16="http://schemas.microsoft.com/office/drawing/2014/main" id="{808CAF26-0AB5-FAB5-D988-E0400FB4512E}"/>
              </a:ext>
            </a:extLst>
          </p:cNvPr>
          <p:cNvSpPr txBox="1"/>
          <p:nvPr/>
        </p:nvSpPr>
        <p:spPr>
          <a:xfrm>
            <a:off x="917646" y="5547905"/>
            <a:ext cx="17881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49" name="Google Shape;761;p14">
            <a:extLst>
              <a:ext uri="{FF2B5EF4-FFF2-40B4-BE49-F238E27FC236}">
                <a16:creationId xmlns:a16="http://schemas.microsoft.com/office/drawing/2014/main" id="{73DF48F0-D55F-1DEC-4638-9F3B848A3B50}"/>
              </a:ext>
            </a:extLst>
          </p:cNvPr>
          <p:cNvSpPr txBox="1"/>
          <p:nvPr/>
        </p:nvSpPr>
        <p:spPr>
          <a:xfrm>
            <a:off x="867098" y="3731259"/>
            <a:ext cx="90409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1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50" name="Google Shape;762;p14">
            <a:extLst>
              <a:ext uri="{FF2B5EF4-FFF2-40B4-BE49-F238E27FC236}">
                <a16:creationId xmlns:a16="http://schemas.microsoft.com/office/drawing/2014/main" id="{6798961A-33F6-FBC2-5FF1-E3EC889DC151}"/>
              </a:ext>
            </a:extLst>
          </p:cNvPr>
          <p:cNvGrpSpPr/>
          <p:nvPr/>
        </p:nvGrpSpPr>
        <p:grpSpPr>
          <a:xfrm rot="17321913">
            <a:off x="2250145" y="4856722"/>
            <a:ext cx="287784" cy="287784"/>
            <a:chOff x="7391400" y="2895600"/>
            <a:chExt cx="685800" cy="685800"/>
          </a:xfrm>
        </p:grpSpPr>
        <p:sp>
          <p:nvSpPr>
            <p:cNvPr id="51" name="Google Shape;763;p14">
              <a:extLst>
                <a:ext uri="{FF2B5EF4-FFF2-40B4-BE49-F238E27FC236}">
                  <a16:creationId xmlns:a16="http://schemas.microsoft.com/office/drawing/2014/main" id="{B6B672DB-C30B-2DDD-09EC-42FA400B5768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764;p14">
              <a:extLst>
                <a:ext uri="{FF2B5EF4-FFF2-40B4-BE49-F238E27FC236}">
                  <a16:creationId xmlns:a16="http://schemas.microsoft.com/office/drawing/2014/main" id="{B7B1D705-027F-9DA9-975C-69D0D6775672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765;p14">
              <a:extLst>
                <a:ext uri="{FF2B5EF4-FFF2-40B4-BE49-F238E27FC236}">
                  <a16:creationId xmlns:a16="http://schemas.microsoft.com/office/drawing/2014/main" id="{BA59B5EB-CBC4-64C5-544D-BF917660B068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766;p14">
            <a:extLst>
              <a:ext uri="{FF2B5EF4-FFF2-40B4-BE49-F238E27FC236}">
                <a16:creationId xmlns:a16="http://schemas.microsoft.com/office/drawing/2014/main" id="{CDCD84A1-D943-30B6-9EA6-1C6B4A2CA275}"/>
              </a:ext>
            </a:extLst>
          </p:cNvPr>
          <p:cNvSpPr txBox="1"/>
          <p:nvPr/>
        </p:nvSpPr>
        <p:spPr>
          <a:xfrm>
            <a:off x="1247913" y="4570128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32k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85AFDF0-F76B-1D96-B8DB-2B1E891A8EAB}"/>
              </a:ext>
            </a:extLst>
          </p:cNvPr>
          <p:cNvSpPr/>
          <p:nvPr/>
        </p:nvSpPr>
        <p:spPr>
          <a:xfrm>
            <a:off x="5848986" y="3540674"/>
            <a:ext cx="5504323" cy="2668426"/>
          </a:xfrm>
          <a:prstGeom prst="roundRect">
            <a:avLst>
              <a:gd name="adj" fmla="val 836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B0BA3585-385F-8565-D144-54C5D6A8A0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089142"/>
              </p:ext>
            </p:extLst>
          </p:nvPr>
        </p:nvGraphicFramePr>
        <p:xfrm>
          <a:off x="6040902" y="3921286"/>
          <a:ext cx="5162821" cy="1936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1" name="Google Shape;511;p11">
            <a:extLst>
              <a:ext uri="{FF2B5EF4-FFF2-40B4-BE49-F238E27FC236}">
                <a16:creationId xmlns:a16="http://schemas.microsoft.com/office/drawing/2014/main" id="{1548369A-A938-AC20-DE24-3468CC6044AF}"/>
              </a:ext>
            </a:extLst>
          </p:cNvPr>
          <p:cNvGrpSpPr/>
          <p:nvPr/>
        </p:nvGrpSpPr>
        <p:grpSpPr>
          <a:xfrm>
            <a:off x="5848986" y="665207"/>
            <a:ext cx="5547088" cy="1201567"/>
            <a:chOff x="167367" y="778586"/>
            <a:chExt cx="5547088" cy="1201567"/>
          </a:xfrm>
        </p:grpSpPr>
        <p:sp>
          <p:nvSpPr>
            <p:cNvPr id="82" name="Google Shape;512;p11">
              <a:extLst>
                <a:ext uri="{FF2B5EF4-FFF2-40B4-BE49-F238E27FC236}">
                  <a16:creationId xmlns:a16="http://schemas.microsoft.com/office/drawing/2014/main" id="{38DA862A-167A-3C4D-3D3B-6013E53673EE}"/>
                </a:ext>
              </a:extLst>
            </p:cNvPr>
            <p:cNvSpPr/>
            <p:nvPr/>
          </p:nvSpPr>
          <p:spPr>
            <a:xfrm>
              <a:off x="167367" y="778586"/>
              <a:ext cx="5482627" cy="1201567"/>
            </a:xfrm>
            <a:prstGeom prst="roundRect">
              <a:avLst>
                <a:gd name="adj" fmla="val 14529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168400" dist="342900" dir="2700000" sx="66000" sy="66000" algn="t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513;p11">
              <a:extLst>
                <a:ext uri="{FF2B5EF4-FFF2-40B4-BE49-F238E27FC236}">
                  <a16:creationId xmlns:a16="http://schemas.microsoft.com/office/drawing/2014/main" id="{35179E0C-2C8B-B789-7625-F990A3AC0C91}"/>
                </a:ext>
              </a:extLst>
            </p:cNvPr>
            <p:cNvSpPr txBox="1"/>
            <p:nvPr/>
          </p:nvSpPr>
          <p:spPr>
            <a:xfrm>
              <a:off x="4152192" y="1055921"/>
              <a:ext cx="1562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b="1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$23,990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84" name="Google Shape;514;p11">
              <a:extLst>
                <a:ext uri="{FF2B5EF4-FFF2-40B4-BE49-F238E27FC236}">
                  <a16:creationId xmlns:a16="http://schemas.microsoft.com/office/drawing/2014/main" id="{4F2CA0ED-7D3C-A577-F8ED-13F252E92538}"/>
                </a:ext>
              </a:extLst>
            </p:cNvPr>
            <p:cNvSpPr txBox="1"/>
            <p:nvPr/>
          </p:nvSpPr>
          <p:spPr>
            <a:xfrm>
              <a:off x="4152192" y="1465437"/>
              <a:ext cx="1562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Total Sales</a:t>
              </a:r>
              <a:endParaRPr/>
            </a:p>
          </p:txBody>
        </p:sp>
        <p:sp>
          <p:nvSpPr>
            <p:cNvPr id="85" name="Google Shape;515;p11">
              <a:extLst>
                <a:ext uri="{FF2B5EF4-FFF2-40B4-BE49-F238E27FC236}">
                  <a16:creationId xmlns:a16="http://schemas.microsoft.com/office/drawing/2014/main" id="{F63BC61F-CFEA-7251-211D-F40F3D2C34C2}"/>
                </a:ext>
              </a:extLst>
            </p:cNvPr>
            <p:cNvSpPr txBox="1"/>
            <p:nvPr/>
          </p:nvSpPr>
          <p:spPr>
            <a:xfrm>
              <a:off x="1198893" y="1055921"/>
              <a:ext cx="1469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$1,445</a:t>
              </a:r>
              <a:endParaRPr dirty="0"/>
            </a:p>
          </p:txBody>
        </p:sp>
        <p:sp>
          <p:nvSpPr>
            <p:cNvPr id="86" name="Google Shape;516;p11">
              <a:extLst>
                <a:ext uri="{FF2B5EF4-FFF2-40B4-BE49-F238E27FC236}">
                  <a16:creationId xmlns:a16="http://schemas.microsoft.com/office/drawing/2014/main" id="{166AB7DC-9D51-D7AD-8EDA-875EBC25DB1F}"/>
                </a:ext>
              </a:extLst>
            </p:cNvPr>
            <p:cNvSpPr txBox="1"/>
            <p:nvPr/>
          </p:nvSpPr>
          <p:spPr>
            <a:xfrm>
              <a:off x="1198893" y="1465437"/>
              <a:ext cx="1562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Total Sales</a:t>
              </a:r>
              <a:endParaRPr/>
            </a:p>
          </p:txBody>
        </p:sp>
        <p:sp>
          <p:nvSpPr>
            <p:cNvPr id="87" name="Google Shape;517;p11">
              <a:extLst>
                <a:ext uri="{FF2B5EF4-FFF2-40B4-BE49-F238E27FC236}">
                  <a16:creationId xmlns:a16="http://schemas.microsoft.com/office/drawing/2014/main" id="{A9BA994C-1333-B265-C948-845CFBAB8097}"/>
                </a:ext>
              </a:extLst>
            </p:cNvPr>
            <p:cNvSpPr/>
            <p:nvPr/>
          </p:nvSpPr>
          <p:spPr>
            <a:xfrm>
              <a:off x="3536248" y="1080111"/>
              <a:ext cx="495967" cy="4959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0" dist="2540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518;p11">
              <a:extLst>
                <a:ext uri="{FF2B5EF4-FFF2-40B4-BE49-F238E27FC236}">
                  <a16:creationId xmlns:a16="http://schemas.microsoft.com/office/drawing/2014/main" id="{126F9ADE-1604-2C24-8A57-E22E44BC7902}"/>
                </a:ext>
              </a:extLst>
            </p:cNvPr>
            <p:cNvSpPr/>
            <p:nvPr/>
          </p:nvSpPr>
          <p:spPr>
            <a:xfrm>
              <a:off x="574003" y="1080111"/>
              <a:ext cx="495900" cy="495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0" dist="2540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511;p11">
            <a:extLst>
              <a:ext uri="{FF2B5EF4-FFF2-40B4-BE49-F238E27FC236}">
                <a16:creationId xmlns:a16="http://schemas.microsoft.com/office/drawing/2014/main" id="{2A135756-1116-296F-E30F-1BA1C111BB95}"/>
              </a:ext>
            </a:extLst>
          </p:cNvPr>
          <p:cNvGrpSpPr/>
          <p:nvPr/>
        </p:nvGrpSpPr>
        <p:grpSpPr>
          <a:xfrm>
            <a:off x="5848986" y="2123742"/>
            <a:ext cx="5547088" cy="1201567"/>
            <a:chOff x="167367" y="778586"/>
            <a:chExt cx="5547088" cy="1201567"/>
          </a:xfrm>
        </p:grpSpPr>
        <p:sp>
          <p:nvSpPr>
            <p:cNvPr id="90" name="Google Shape;512;p11">
              <a:extLst>
                <a:ext uri="{FF2B5EF4-FFF2-40B4-BE49-F238E27FC236}">
                  <a16:creationId xmlns:a16="http://schemas.microsoft.com/office/drawing/2014/main" id="{A58B2842-79C5-B447-CCD5-182A821BA5F4}"/>
                </a:ext>
              </a:extLst>
            </p:cNvPr>
            <p:cNvSpPr/>
            <p:nvPr/>
          </p:nvSpPr>
          <p:spPr>
            <a:xfrm>
              <a:off x="167367" y="778586"/>
              <a:ext cx="5482627" cy="1201567"/>
            </a:xfrm>
            <a:prstGeom prst="roundRect">
              <a:avLst>
                <a:gd name="adj" fmla="val 14529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168400" dist="342900" dir="2700000" sx="66000" sy="66000" algn="t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513;p11">
              <a:extLst>
                <a:ext uri="{FF2B5EF4-FFF2-40B4-BE49-F238E27FC236}">
                  <a16:creationId xmlns:a16="http://schemas.microsoft.com/office/drawing/2014/main" id="{17C5E6D8-EFF4-4CF7-B761-F67E43A5D040}"/>
                </a:ext>
              </a:extLst>
            </p:cNvPr>
            <p:cNvSpPr txBox="1"/>
            <p:nvPr/>
          </p:nvSpPr>
          <p:spPr>
            <a:xfrm>
              <a:off x="4152192" y="1055921"/>
              <a:ext cx="1562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b="1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$53,990</a:t>
              </a:r>
              <a:endParaRPr dirty="0">
                <a:solidFill>
                  <a:schemeClr val="accent4"/>
                </a:solidFill>
              </a:endParaRPr>
            </a:p>
          </p:txBody>
        </p:sp>
        <p:sp>
          <p:nvSpPr>
            <p:cNvPr id="92" name="Google Shape;514;p11">
              <a:extLst>
                <a:ext uri="{FF2B5EF4-FFF2-40B4-BE49-F238E27FC236}">
                  <a16:creationId xmlns:a16="http://schemas.microsoft.com/office/drawing/2014/main" id="{EC186F02-DF85-488E-355F-75BA672434C1}"/>
                </a:ext>
              </a:extLst>
            </p:cNvPr>
            <p:cNvSpPr txBox="1"/>
            <p:nvPr/>
          </p:nvSpPr>
          <p:spPr>
            <a:xfrm>
              <a:off x="4152192" y="1465437"/>
              <a:ext cx="1562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Total Sales</a:t>
              </a:r>
              <a:endParaRPr/>
            </a:p>
          </p:txBody>
        </p:sp>
        <p:sp>
          <p:nvSpPr>
            <p:cNvPr id="93" name="Google Shape;515;p11">
              <a:extLst>
                <a:ext uri="{FF2B5EF4-FFF2-40B4-BE49-F238E27FC236}">
                  <a16:creationId xmlns:a16="http://schemas.microsoft.com/office/drawing/2014/main" id="{2B2E183E-617A-A8D3-B4E9-1FB8FAF95FFF}"/>
                </a:ext>
              </a:extLst>
            </p:cNvPr>
            <p:cNvSpPr txBox="1"/>
            <p:nvPr/>
          </p:nvSpPr>
          <p:spPr>
            <a:xfrm>
              <a:off x="1198893" y="1055921"/>
              <a:ext cx="1469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b="1" dirty="0">
                  <a:solidFill>
                    <a:schemeClr val="accent3"/>
                  </a:solidFill>
                  <a:latin typeface="Arial"/>
                  <a:ea typeface="Arial"/>
                  <a:cs typeface="Arial"/>
                  <a:sym typeface="Arial"/>
                </a:rPr>
                <a:t>$4,445</a:t>
              </a:r>
              <a:endParaRPr dirty="0">
                <a:solidFill>
                  <a:schemeClr val="accent3"/>
                </a:solidFill>
              </a:endParaRPr>
            </a:p>
          </p:txBody>
        </p:sp>
        <p:sp>
          <p:nvSpPr>
            <p:cNvPr id="94" name="Google Shape;516;p11">
              <a:extLst>
                <a:ext uri="{FF2B5EF4-FFF2-40B4-BE49-F238E27FC236}">
                  <a16:creationId xmlns:a16="http://schemas.microsoft.com/office/drawing/2014/main" id="{29A97D8A-7DEA-BA1A-C290-1A936E7F36D4}"/>
                </a:ext>
              </a:extLst>
            </p:cNvPr>
            <p:cNvSpPr txBox="1"/>
            <p:nvPr/>
          </p:nvSpPr>
          <p:spPr>
            <a:xfrm>
              <a:off x="1198893" y="1465437"/>
              <a:ext cx="1562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Total Sales</a:t>
              </a:r>
              <a:endParaRPr/>
            </a:p>
          </p:txBody>
        </p:sp>
        <p:sp>
          <p:nvSpPr>
            <p:cNvPr id="95" name="Google Shape;517;p11">
              <a:extLst>
                <a:ext uri="{FF2B5EF4-FFF2-40B4-BE49-F238E27FC236}">
                  <a16:creationId xmlns:a16="http://schemas.microsoft.com/office/drawing/2014/main" id="{397028B2-9F8B-9B3C-1B07-820D46F818CA}"/>
                </a:ext>
              </a:extLst>
            </p:cNvPr>
            <p:cNvSpPr/>
            <p:nvPr/>
          </p:nvSpPr>
          <p:spPr>
            <a:xfrm>
              <a:off x="3536248" y="1080111"/>
              <a:ext cx="495967" cy="49596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635000" dist="2540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518;p11">
              <a:extLst>
                <a:ext uri="{FF2B5EF4-FFF2-40B4-BE49-F238E27FC236}">
                  <a16:creationId xmlns:a16="http://schemas.microsoft.com/office/drawing/2014/main" id="{6D14E275-3F66-BD1C-B2E4-FB1D13941420}"/>
                </a:ext>
              </a:extLst>
            </p:cNvPr>
            <p:cNvSpPr/>
            <p:nvPr/>
          </p:nvSpPr>
          <p:spPr>
            <a:xfrm>
              <a:off x="574003" y="1080111"/>
              <a:ext cx="495900" cy="495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0" dist="2540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806FAC9-E6E3-7202-B585-45192E24D58E}"/>
              </a:ext>
            </a:extLst>
          </p:cNvPr>
          <p:cNvCxnSpPr>
            <a:stCxn id="82" idx="0"/>
          </p:cNvCxnSpPr>
          <p:nvPr/>
        </p:nvCxnSpPr>
        <p:spPr>
          <a:xfrm flipH="1">
            <a:off x="8590299" y="665207"/>
            <a:ext cx="1" cy="12015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5EFE74E-C262-4012-74BA-AD0ED86DA349}"/>
              </a:ext>
            </a:extLst>
          </p:cNvPr>
          <p:cNvCxnSpPr>
            <a:stCxn id="90" idx="0"/>
            <a:endCxn id="90" idx="2"/>
          </p:cNvCxnSpPr>
          <p:nvPr/>
        </p:nvCxnSpPr>
        <p:spPr>
          <a:xfrm>
            <a:off x="8590300" y="2123742"/>
            <a:ext cx="0" cy="120156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98" descr="Bullseye">
            <a:extLst>
              <a:ext uri="{FF2B5EF4-FFF2-40B4-BE49-F238E27FC236}">
                <a16:creationId xmlns:a16="http://schemas.microsoft.com/office/drawing/2014/main" id="{310F19E0-C3FC-484B-09D3-1E0C8689E7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42745" y="1091577"/>
            <a:ext cx="246209" cy="246209"/>
          </a:xfrm>
          <a:prstGeom prst="rect">
            <a:avLst/>
          </a:prstGeom>
        </p:spPr>
      </p:pic>
      <p:pic>
        <p:nvPicPr>
          <p:cNvPr id="100" name="Graphic 99" descr="Briefcase">
            <a:extLst>
              <a:ext uri="{FF2B5EF4-FFF2-40B4-BE49-F238E27FC236}">
                <a16:creationId xmlns:a16="http://schemas.microsoft.com/office/drawing/2014/main" id="{43C2E1B8-632C-1DA3-129A-62435343DD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4600" y="1091576"/>
            <a:ext cx="246209" cy="246209"/>
          </a:xfrm>
          <a:prstGeom prst="rect">
            <a:avLst/>
          </a:prstGeom>
        </p:spPr>
      </p:pic>
      <p:pic>
        <p:nvPicPr>
          <p:cNvPr id="101" name="Graphic 100" descr="Wallet">
            <a:extLst>
              <a:ext uri="{FF2B5EF4-FFF2-40B4-BE49-F238E27FC236}">
                <a16:creationId xmlns:a16="http://schemas.microsoft.com/office/drawing/2014/main" id="{A29CECBD-D3F3-2868-AC2C-6642A5D2B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38613" y="2546630"/>
            <a:ext cx="246209" cy="246209"/>
          </a:xfrm>
          <a:prstGeom prst="rect">
            <a:avLst/>
          </a:prstGeom>
        </p:spPr>
      </p:pic>
      <p:pic>
        <p:nvPicPr>
          <p:cNvPr id="102" name="Graphic 101" descr="Shopping cart">
            <a:extLst>
              <a:ext uri="{FF2B5EF4-FFF2-40B4-BE49-F238E27FC236}">
                <a16:creationId xmlns:a16="http://schemas.microsoft.com/office/drawing/2014/main" id="{08A452B6-DD11-B85B-909C-3C5A51F253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74599" y="2564384"/>
            <a:ext cx="246209" cy="24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80668E-97A9-76D5-2549-2D4540399D43}"/>
              </a:ext>
            </a:extLst>
          </p:cNvPr>
          <p:cNvSpPr/>
          <p:nvPr/>
        </p:nvSpPr>
        <p:spPr>
          <a:xfrm>
            <a:off x="609600" y="685800"/>
            <a:ext cx="10972800" cy="27432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0B0AB8-4FF2-E8E4-7234-6FC6E589A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676300"/>
              </p:ext>
            </p:extLst>
          </p:nvPr>
        </p:nvGraphicFramePr>
        <p:xfrm>
          <a:off x="828879" y="898739"/>
          <a:ext cx="2905542" cy="152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D912CC-9796-21A9-56ED-9BC9747DEF9F}"/>
              </a:ext>
            </a:extLst>
          </p:cNvPr>
          <p:cNvCxnSpPr/>
          <p:nvPr/>
        </p:nvCxnSpPr>
        <p:spPr>
          <a:xfrm>
            <a:off x="926642" y="1013460"/>
            <a:ext cx="0" cy="115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488D11-DD79-D715-DDD6-C18099231F45}"/>
              </a:ext>
            </a:extLst>
          </p:cNvPr>
          <p:cNvCxnSpPr/>
          <p:nvPr/>
        </p:nvCxnSpPr>
        <p:spPr>
          <a:xfrm>
            <a:off x="936167" y="2156460"/>
            <a:ext cx="2798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405;p18">
            <a:extLst>
              <a:ext uri="{FF2B5EF4-FFF2-40B4-BE49-F238E27FC236}">
                <a16:creationId xmlns:a16="http://schemas.microsoft.com/office/drawing/2014/main" id="{0A50F1D6-F2DE-78FB-EBE1-0800C45F358B}"/>
              </a:ext>
            </a:extLst>
          </p:cNvPr>
          <p:cNvSpPr txBox="1"/>
          <p:nvPr/>
        </p:nvSpPr>
        <p:spPr>
          <a:xfrm>
            <a:off x="829953" y="2187345"/>
            <a:ext cx="2093200" cy="4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$12,809,019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" name="Google Shape;22;p1">
            <a:extLst>
              <a:ext uri="{FF2B5EF4-FFF2-40B4-BE49-F238E27FC236}">
                <a16:creationId xmlns:a16="http://schemas.microsoft.com/office/drawing/2014/main" id="{AE3289BC-C92D-3970-6E0C-D74B878E7AA5}"/>
              </a:ext>
            </a:extLst>
          </p:cNvPr>
          <p:cNvSpPr txBox="1"/>
          <p:nvPr/>
        </p:nvSpPr>
        <p:spPr>
          <a:xfrm>
            <a:off x="828879" y="2604724"/>
            <a:ext cx="28077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" name="Google Shape;405;p18">
            <a:extLst>
              <a:ext uri="{FF2B5EF4-FFF2-40B4-BE49-F238E27FC236}">
                <a16:creationId xmlns:a16="http://schemas.microsoft.com/office/drawing/2014/main" id="{61B2A08B-882E-C706-79BF-A482D915559E}"/>
              </a:ext>
            </a:extLst>
          </p:cNvPr>
          <p:cNvSpPr txBox="1"/>
          <p:nvPr/>
        </p:nvSpPr>
        <p:spPr>
          <a:xfrm>
            <a:off x="8356667" y="1013460"/>
            <a:ext cx="2093200" cy="4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Asia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pic>
        <p:nvPicPr>
          <p:cNvPr id="10" name="Graphic 9" descr="Asia">
            <a:extLst>
              <a:ext uri="{FF2B5EF4-FFF2-40B4-BE49-F238E27FC236}">
                <a16:creationId xmlns:a16="http://schemas.microsoft.com/office/drawing/2014/main" id="{EA78405D-C772-CDDB-44D6-79A3226B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5553" y="650896"/>
            <a:ext cx="3011127" cy="3011127"/>
          </a:xfrm>
          <a:prstGeom prst="rect">
            <a:avLst/>
          </a:prstGeom>
        </p:spPr>
      </p:pic>
      <p:sp>
        <p:nvSpPr>
          <p:cNvPr id="9" name="Google Shape;460;p10">
            <a:extLst>
              <a:ext uri="{FF2B5EF4-FFF2-40B4-BE49-F238E27FC236}">
                <a16:creationId xmlns:a16="http://schemas.microsoft.com/office/drawing/2014/main" id="{DE82D19E-0773-3324-F7E8-23B87F8FF039}"/>
              </a:ext>
            </a:extLst>
          </p:cNvPr>
          <p:cNvSpPr/>
          <p:nvPr/>
        </p:nvSpPr>
        <p:spPr>
          <a:xfrm>
            <a:off x="598444" y="4885712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1" name="Google Shape;461;p10">
            <a:extLst>
              <a:ext uri="{FF2B5EF4-FFF2-40B4-BE49-F238E27FC236}">
                <a16:creationId xmlns:a16="http://schemas.microsoft.com/office/drawing/2014/main" id="{8E057500-295A-404D-88E3-40E8201F7E1D}"/>
              </a:ext>
            </a:extLst>
          </p:cNvPr>
          <p:cNvGrpSpPr/>
          <p:nvPr/>
        </p:nvGrpSpPr>
        <p:grpSpPr>
          <a:xfrm>
            <a:off x="828879" y="5137402"/>
            <a:ext cx="1719874" cy="807322"/>
            <a:chOff x="8819740" y="1959107"/>
            <a:chExt cx="1719874" cy="807322"/>
          </a:xfrm>
        </p:grpSpPr>
        <p:sp>
          <p:nvSpPr>
            <p:cNvPr id="12" name="Google Shape;462;p10">
              <a:extLst>
                <a:ext uri="{FF2B5EF4-FFF2-40B4-BE49-F238E27FC236}">
                  <a16:creationId xmlns:a16="http://schemas.microsoft.com/office/drawing/2014/main" id="{B5200530-EAA7-7FE3-90FA-D72110369C4B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463;p10">
              <a:extLst>
                <a:ext uri="{FF2B5EF4-FFF2-40B4-BE49-F238E27FC236}">
                  <a16:creationId xmlns:a16="http://schemas.microsoft.com/office/drawing/2014/main" id="{38A708EF-0CAA-BF8B-0878-2DD53CC8881C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460;p10">
            <a:extLst>
              <a:ext uri="{FF2B5EF4-FFF2-40B4-BE49-F238E27FC236}">
                <a16:creationId xmlns:a16="http://schemas.microsoft.com/office/drawing/2014/main" id="{FBE3BCB8-B954-5333-CB9A-6CCA9A0B7B22}"/>
              </a:ext>
            </a:extLst>
          </p:cNvPr>
          <p:cNvSpPr/>
          <p:nvPr/>
        </p:nvSpPr>
        <p:spPr>
          <a:xfrm>
            <a:off x="3415316" y="4885712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5" name="Google Shape;461;p10">
            <a:extLst>
              <a:ext uri="{FF2B5EF4-FFF2-40B4-BE49-F238E27FC236}">
                <a16:creationId xmlns:a16="http://schemas.microsoft.com/office/drawing/2014/main" id="{F780642A-093E-642C-5DA0-A3C591BF7F5D}"/>
              </a:ext>
            </a:extLst>
          </p:cNvPr>
          <p:cNvGrpSpPr/>
          <p:nvPr/>
        </p:nvGrpSpPr>
        <p:grpSpPr>
          <a:xfrm>
            <a:off x="3645751" y="5137402"/>
            <a:ext cx="1719874" cy="807322"/>
            <a:chOff x="8819740" y="1959107"/>
            <a:chExt cx="1719874" cy="807322"/>
          </a:xfrm>
        </p:grpSpPr>
        <p:sp>
          <p:nvSpPr>
            <p:cNvPr id="16" name="Google Shape;462;p10">
              <a:extLst>
                <a:ext uri="{FF2B5EF4-FFF2-40B4-BE49-F238E27FC236}">
                  <a16:creationId xmlns:a16="http://schemas.microsoft.com/office/drawing/2014/main" id="{2EA539BE-B928-5303-8DFE-FE106D3663B0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463;p10">
              <a:extLst>
                <a:ext uri="{FF2B5EF4-FFF2-40B4-BE49-F238E27FC236}">
                  <a16:creationId xmlns:a16="http://schemas.microsoft.com/office/drawing/2014/main" id="{9A0F84C1-3EEE-A67B-316A-91ED3CFF9268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460;p10">
            <a:extLst>
              <a:ext uri="{FF2B5EF4-FFF2-40B4-BE49-F238E27FC236}">
                <a16:creationId xmlns:a16="http://schemas.microsoft.com/office/drawing/2014/main" id="{1865C41E-20A6-197B-6E38-9EF1C072CD81}"/>
              </a:ext>
            </a:extLst>
          </p:cNvPr>
          <p:cNvSpPr/>
          <p:nvPr/>
        </p:nvSpPr>
        <p:spPr>
          <a:xfrm>
            <a:off x="6221718" y="4885712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9" name="Google Shape;461;p10">
            <a:extLst>
              <a:ext uri="{FF2B5EF4-FFF2-40B4-BE49-F238E27FC236}">
                <a16:creationId xmlns:a16="http://schemas.microsoft.com/office/drawing/2014/main" id="{376B5C73-1C23-33C4-9238-11533D5C88C0}"/>
              </a:ext>
            </a:extLst>
          </p:cNvPr>
          <p:cNvGrpSpPr/>
          <p:nvPr/>
        </p:nvGrpSpPr>
        <p:grpSpPr>
          <a:xfrm>
            <a:off x="6452153" y="5137402"/>
            <a:ext cx="1719874" cy="807322"/>
            <a:chOff x="8819740" y="1959107"/>
            <a:chExt cx="1719874" cy="807322"/>
          </a:xfrm>
        </p:grpSpPr>
        <p:sp>
          <p:nvSpPr>
            <p:cNvPr id="20" name="Google Shape;462;p10">
              <a:extLst>
                <a:ext uri="{FF2B5EF4-FFF2-40B4-BE49-F238E27FC236}">
                  <a16:creationId xmlns:a16="http://schemas.microsoft.com/office/drawing/2014/main" id="{87850F27-1D08-214C-A1BE-5C9342A8EAC7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463;p10">
              <a:extLst>
                <a:ext uri="{FF2B5EF4-FFF2-40B4-BE49-F238E27FC236}">
                  <a16:creationId xmlns:a16="http://schemas.microsoft.com/office/drawing/2014/main" id="{635D9F80-B814-F7F2-620E-CC5FD09895B0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460;p10">
            <a:extLst>
              <a:ext uri="{FF2B5EF4-FFF2-40B4-BE49-F238E27FC236}">
                <a16:creationId xmlns:a16="http://schemas.microsoft.com/office/drawing/2014/main" id="{37A15892-8C0F-65AF-13A8-61E288911715}"/>
              </a:ext>
            </a:extLst>
          </p:cNvPr>
          <p:cNvSpPr/>
          <p:nvPr/>
        </p:nvSpPr>
        <p:spPr>
          <a:xfrm>
            <a:off x="9027433" y="4885712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23" name="Google Shape;461;p10">
            <a:extLst>
              <a:ext uri="{FF2B5EF4-FFF2-40B4-BE49-F238E27FC236}">
                <a16:creationId xmlns:a16="http://schemas.microsoft.com/office/drawing/2014/main" id="{8BA95EEE-8927-98B3-ACDB-6D2F5B190FA3}"/>
              </a:ext>
            </a:extLst>
          </p:cNvPr>
          <p:cNvGrpSpPr/>
          <p:nvPr/>
        </p:nvGrpSpPr>
        <p:grpSpPr>
          <a:xfrm>
            <a:off x="9257868" y="5137402"/>
            <a:ext cx="1719874" cy="807322"/>
            <a:chOff x="8819740" y="1959107"/>
            <a:chExt cx="1719874" cy="807322"/>
          </a:xfrm>
        </p:grpSpPr>
        <p:sp>
          <p:nvSpPr>
            <p:cNvPr id="24" name="Google Shape;462;p10">
              <a:extLst>
                <a:ext uri="{FF2B5EF4-FFF2-40B4-BE49-F238E27FC236}">
                  <a16:creationId xmlns:a16="http://schemas.microsoft.com/office/drawing/2014/main" id="{E0C2946E-C207-F971-A972-114225117714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463;p10">
              <a:extLst>
                <a:ext uri="{FF2B5EF4-FFF2-40B4-BE49-F238E27FC236}">
                  <a16:creationId xmlns:a16="http://schemas.microsoft.com/office/drawing/2014/main" id="{78489B89-7C9F-C27F-363C-A0F163A7E779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raphic 25" descr="Bar graph with upward trend">
            <a:extLst>
              <a:ext uri="{FF2B5EF4-FFF2-40B4-BE49-F238E27FC236}">
                <a16:creationId xmlns:a16="http://schemas.microsoft.com/office/drawing/2014/main" id="{2AB1F474-9836-460E-C6AD-216457E41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7097" y="5016416"/>
            <a:ext cx="365917" cy="365917"/>
          </a:xfrm>
          <a:prstGeom prst="rect">
            <a:avLst/>
          </a:prstGeom>
        </p:spPr>
      </p:pic>
      <p:pic>
        <p:nvPicPr>
          <p:cNvPr id="27" name="Graphic 26" descr="Downward trend">
            <a:extLst>
              <a:ext uri="{FF2B5EF4-FFF2-40B4-BE49-F238E27FC236}">
                <a16:creationId xmlns:a16="http://schemas.microsoft.com/office/drawing/2014/main" id="{560441FD-7F5B-2E53-70F1-51EF9AA49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1962" y="5016415"/>
            <a:ext cx="365917" cy="365917"/>
          </a:xfrm>
          <a:prstGeom prst="rect">
            <a:avLst/>
          </a:prstGeom>
        </p:spPr>
      </p:pic>
      <p:pic>
        <p:nvPicPr>
          <p:cNvPr id="28" name="Graphic 27" descr="Statistics">
            <a:extLst>
              <a:ext uri="{FF2B5EF4-FFF2-40B4-BE49-F238E27FC236}">
                <a16:creationId xmlns:a16="http://schemas.microsoft.com/office/drawing/2014/main" id="{1AF72FB0-F816-47C6-A50D-9E47511927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8364" y="5016415"/>
            <a:ext cx="365917" cy="365917"/>
          </a:xfrm>
          <a:prstGeom prst="rect">
            <a:avLst/>
          </a:prstGeom>
        </p:spPr>
      </p:pic>
      <p:pic>
        <p:nvPicPr>
          <p:cNvPr id="29" name="Graphic 28" descr="Bar chart">
            <a:extLst>
              <a:ext uri="{FF2B5EF4-FFF2-40B4-BE49-F238E27FC236}">
                <a16:creationId xmlns:a16="http://schemas.microsoft.com/office/drawing/2014/main" id="{B56A7454-9F0E-7F96-41C1-03557F069D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24496" y="5016414"/>
            <a:ext cx="365917" cy="365917"/>
          </a:xfrm>
          <a:prstGeom prst="rect">
            <a:avLst/>
          </a:prstGeom>
        </p:spPr>
      </p:pic>
      <p:grpSp>
        <p:nvGrpSpPr>
          <p:cNvPr id="37" name="Google Shape;276;p16">
            <a:extLst>
              <a:ext uri="{FF2B5EF4-FFF2-40B4-BE49-F238E27FC236}">
                <a16:creationId xmlns:a16="http://schemas.microsoft.com/office/drawing/2014/main" id="{ADA4C9B2-2C99-07E8-4EF6-07DAE2D4B5DC}"/>
              </a:ext>
            </a:extLst>
          </p:cNvPr>
          <p:cNvGrpSpPr/>
          <p:nvPr/>
        </p:nvGrpSpPr>
        <p:grpSpPr>
          <a:xfrm>
            <a:off x="6180170" y="2950178"/>
            <a:ext cx="935667" cy="307722"/>
            <a:chOff x="773275" y="4233575"/>
            <a:chExt cx="701750" cy="230791"/>
          </a:xfrm>
        </p:grpSpPr>
        <p:sp>
          <p:nvSpPr>
            <p:cNvPr id="38" name="Google Shape;277;p16">
              <a:extLst>
                <a:ext uri="{FF2B5EF4-FFF2-40B4-BE49-F238E27FC236}">
                  <a16:creationId xmlns:a16="http://schemas.microsoft.com/office/drawing/2014/main" id="{EE7C2C67-6EC2-FE99-A9C8-5174D3D04440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Google Shape;278;p16">
              <a:extLst>
                <a:ext uri="{FF2B5EF4-FFF2-40B4-BE49-F238E27FC236}">
                  <a16:creationId xmlns:a16="http://schemas.microsoft.com/office/drawing/2014/main" id="{41C3CC93-4815-2314-3EA4-409980E780F7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oogle Shape;279;p16">
            <a:extLst>
              <a:ext uri="{FF2B5EF4-FFF2-40B4-BE49-F238E27FC236}">
                <a16:creationId xmlns:a16="http://schemas.microsoft.com/office/drawing/2014/main" id="{651821EF-888E-39C6-8DC1-DE3E1D4ED0CE}"/>
              </a:ext>
            </a:extLst>
          </p:cNvPr>
          <p:cNvGrpSpPr/>
          <p:nvPr/>
        </p:nvGrpSpPr>
        <p:grpSpPr>
          <a:xfrm>
            <a:off x="7037870" y="2950178"/>
            <a:ext cx="1126333" cy="307722"/>
            <a:chOff x="1416550" y="4233575"/>
            <a:chExt cx="844750" cy="230791"/>
          </a:xfrm>
        </p:grpSpPr>
        <p:sp>
          <p:nvSpPr>
            <p:cNvPr id="41" name="Google Shape;280;p16">
              <a:extLst>
                <a:ext uri="{FF2B5EF4-FFF2-40B4-BE49-F238E27FC236}">
                  <a16:creationId xmlns:a16="http://schemas.microsoft.com/office/drawing/2014/main" id="{2ADE1A7C-70B3-0249-59E8-B3EE73A1CB82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281;p16">
              <a:extLst>
                <a:ext uri="{FF2B5EF4-FFF2-40B4-BE49-F238E27FC236}">
                  <a16:creationId xmlns:a16="http://schemas.microsoft.com/office/drawing/2014/main" id="{D0C57539-405D-0957-4ADC-21352D3C03AA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oogle Shape;282;p16">
            <a:extLst>
              <a:ext uri="{FF2B5EF4-FFF2-40B4-BE49-F238E27FC236}">
                <a16:creationId xmlns:a16="http://schemas.microsoft.com/office/drawing/2014/main" id="{FC861D67-7DAC-1DED-A02C-E009A0A5CE4C}"/>
              </a:ext>
            </a:extLst>
          </p:cNvPr>
          <p:cNvGrpSpPr/>
          <p:nvPr/>
        </p:nvGrpSpPr>
        <p:grpSpPr>
          <a:xfrm>
            <a:off x="8122637" y="2950173"/>
            <a:ext cx="622767" cy="307722"/>
            <a:chOff x="2261300" y="4233575"/>
            <a:chExt cx="467075" cy="230791"/>
          </a:xfrm>
        </p:grpSpPr>
        <p:sp>
          <p:nvSpPr>
            <p:cNvPr id="44" name="Google Shape;283;p16">
              <a:extLst>
                <a:ext uri="{FF2B5EF4-FFF2-40B4-BE49-F238E27FC236}">
                  <a16:creationId xmlns:a16="http://schemas.microsoft.com/office/drawing/2014/main" id="{AACDE083-1239-66C5-DB06-4D9039BE50B4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Google Shape;284;p16">
              <a:extLst>
                <a:ext uri="{FF2B5EF4-FFF2-40B4-BE49-F238E27FC236}">
                  <a16:creationId xmlns:a16="http://schemas.microsoft.com/office/drawing/2014/main" id="{30C6A0B5-9098-AF31-96DD-6EDAA6CADBD4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Google Shape;236;p15">
            <a:extLst>
              <a:ext uri="{FF2B5EF4-FFF2-40B4-BE49-F238E27FC236}">
                <a16:creationId xmlns:a16="http://schemas.microsoft.com/office/drawing/2014/main" id="{A6650EA2-69B9-C9BA-8D3C-642921A3FD8B}"/>
              </a:ext>
            </a:extLst>
          </p:cNvPr>
          <p:cNvSpPr/>
          <p:nvPr/>
        </p:nvSpPr>
        <p:spPr>
          <a:xfrm>
            <a:off x="6234637" y="936780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Google Shape;237;p15">
            <a:extLst>
              <a:ext uri="{FF2B5EF4-FFF2-40B4-BE49-F238E27FC236}">
                <a16:creationId xmlns:a16="http://schemas.microsoft.com/office/drawing/2014/main" id="{6A009EE5-A881-C37F-2C38-E69668CDB284}"/>
              </a:ext>
            </a:extLst>
          </p:cNvPr>
          <p:cNvSpPr/>
          <p:nvPr/>
        </p:nvSpPr>
        <p:spPr>
          <a:xfrm>
            <a:off x="6310341" y="1012484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Google Shape;238;p15">
            <a:extLst>
              <a:ext uri="{FF2B5EF4-FFF2-40B4-BE49-F238E27FC236}">
                <a16:creationId xmlns:a16="http://schemas.microsoft.com/office/drawing/2014/main" id="{5C6156CD-0961-7989-7128-D2F97A72A609}"/>
              </a:ext>
            </a:extLst>
          </p:cNvPr>
          <p:cNvSpPr/>
          <p:nvPr/>
        </p:nvSpPr>
        <p:spPr>
          <a:xfrm>
            <a:off x="6310341" y="1012484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Google Shape;239;p15">
            <a:extLst>
              <a:ext uri="{FF2B5EF4-FFF2-40B4-BE49-F238E27FC236}">
                <a16:creationId xmlns:a16="http://schemas.microsoft.com/office/drawing/2014/main" id="{1429AC0D-506D-930F-72C0-22A4A5D1AE0B}"/>
              </a:ext>
            </a:extLst>
          </p:cNvPr>
          <p:cNvSpPr/>
          <p:nvPr/>
        </p:nvSpPr>
        <p:spPr>
          <a:xfrm>
            <a:off x="6310341" y="1012484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Google Shape;240;p15">
            <a:extLst>
              <a:ext uri="{FF2B5EF4-FFF2-40B4-BE49-F238E27FC236}">
                <a16:creationId xmlns:a16="http://schemas.microsoft.com/office/drawing/2014/main" id="{C3C77379-9A47-44ED-A2AF-4A3F534169B2}"/>
              </a:ext>
            </a:extLst>
          </p:cNvPr>
          <p:cNvSpPr/>
          <p:nvPr/>
        </p:nvSpPr>
        <p:spPr>
          <a:xfrm>
            <a:off x="6310341" y="1012484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Google Shape;241;p15">
            <a:extLst>
              <a:ext uri="{FF2B5EF4-FFF2-40B4-BE49-F238E27FC236}">
                <a16:creationId xmlns:a16="http://schemas.microsoft.com/office/drawing/2014/main" id="{FB722F37-87E8-B121-0E28-DD1F95F170ED}"/>
              </a:ext>
            </a:extLst>
          </p:cNvPr>
          <p:cNvSpPr txBox="1"/>
          <p:nvPr/>
        </p:nvSpPr>
        <p:spPr>
          <a:xfrm>
            <a:off x="6449189" y="1845045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3" name="Google Shape;242;p15">
            <a:extLst>
              <a:ext uri="{FF2B5EF4-FFF2-40B4-BE49-F238E27FC236}">
                <a16:creationId xmlns:a16="http://schemas.microsoft.com/office/drawing/2014/main" id="{CB88E819-75C7-2E9C-FF31-1F6BA73D8DC2}"/>
              </a:ext>
            </a:extLst>
          </p:cNvPr>
          <p:cNvSpPr txBox="1"/>
          <p:nvPr/>
        </p:nvSpPr>
        <p:spPr>
          <a:xfrm>
            <a:off x="6725842" y="1246967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4" name="Google Shape;243;p15">
            <a:extLst>
              <a:ext uri="{FF2B5EF4-FFF2-40B4-BE49-F238E27FC236}">
                <a16:creationId xmlns:a16="http://schemas.microsoft.com/office/drawing/2014/main" id="{153D7E48-A847-E3B1-4B4B-22C4FF130667}"/>
              </a:ext>
            </a:extLst>
          </p:cNvPr>
          <p:cNvSpPr txBox="1"/>
          <p:nvPr/>
        </p:nvSpPr>
        <p:spPr>
          <a:xfrm>
            <a:off x="7222963" y="1447420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5" name="Google Shape;244;p15">
            <a:extLst>
              <a:ext uri="{FF2B5EF4-FFF2-40B4-BE49-F238E27FC236}">
                <a16:creationId xmlns:a16="http://schemas.microsoft.com/office/drawing/2014/main" id="{3C3E0AFF-CBA2-F8D6-64D3-8EAA95D2D8EB}"/>
              </a:ext>
            </a:extLst>
          </p:cNvPr>
          <p:cNvSpPr txBox="1"/>
          <p:nvPr/>
        </p:nvSpPr>
        <p:spPr>
          <a:xfrm>
            <a:off x="7102708" y="2048779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0" name="Google Shape;439;p18">
            <a:extLst>
              <a:ext uri="{FF2B5EF4-FFF2-40B4-BE49-F238E27FC236}">
                <a16:creationId xmlns:a16="http://schemas.microsoft.com/office/drawing/2014/main" id="{0B6D49EF-FC76-A5A4-9773-41E0669CDC36}"/>
              </a:ext>
            </a:extLst>
          </p:cNvPr>
          <p:cNvSpPr/>
          <p:nvPr/>
        </p:nvSpPr>
        <p:spPr>
          <a:xfrm>
            <a:off x="4008225" y="1825946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oogle Shape;440;p18">
            <a:extLst>
              <a:ext uri="{FF2B5EF4-FFF2-40B4-BE49-F238E27FC236}">
                <a16:creationId xmlns:a16="http://schemas.microsoft.com/office/drawing/2014/main" id="{8DC6B0D2-A94F-CAC9-D6FB-55C8A64EF519}"/>
              </a:ext>
            </a:extLst>
          </p:cNvPr>
          <p:cNvSpPr txBox="1"/>
          <p:nvPr/>
        </p:nvSpPr>
        <p:spPr>
          <a:xfrm>
            <a:off x="4120762" y="986200"/>
            <a:ext cx="158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333" b="1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Your Title Here</a:t>
            </a:r>
            <a:endParaRPr sz="1333" b="1"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2" name="Google Shape;441;p18">
            <a:extLst>
              <a:ext uri="{FF2B5EF4-FFF2-40B4-BE49-F238E27FC236}">
                <a16:creationId xmlns:a16="http://schemas.microsoft.com/office/drawing/2014/main" id="{E437AD2E-54B9-0A29-6007-D4DCB635F8E5}"/>
              </a:ext>
            </a:extLst>
          </p:cNvPr>
          <p:cNvSpPr txBox="1"/>
          <p:nvPr/>
        </p:nvSpPr>
        <p:spPr>
          <a:xfrm>
            <a:off x="3978192" y="1854747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79%</a:t>
            </a:r>
            <a:endParaRPr sz="2400"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3" name="Google Shape;442;p18">
            <a:extLst>
              <a:ext uri="{FF2B5EF4-FFF2-40B4-BE49-F238E27FC236}">
                <a16:creationId xmlns:a16="http://schemas.microsoft.com/office/drawing/2014/main" id="{CC29F0D4-53B6-F28B-F675-280EB266B2D9}"/>
              </a:ext>
            </a:extLst>
          </p:cNvPr>
          <p:cNvSpPr/>
          <p:nvPr/>
        </p:nvSpPr>
        <p:spPr>
          <a:xfrm rot="-5400000">
            <a:off x="5403567" y="2005579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Google Shape;443;p18">
            <a:extLst>
              <a:ext uri="{FF2B5EF4-FFF2-40B4-BE49-F238E27FC236}">
                <a16:creationId xmlns:a16="http://schemas.microsoft.com/office/drawing/2014/main" id="{856C9B3A-F6FD-978F-1E17-AC194A64165C}"/>
              </a:ext>
            </a:extLst>
          </p:cNvPr>
          <p:cNvSpPr/>
          <p:nvPr/>
        </p:nvSpPr>
        <p:spPr>
          <a:xfrm>
            <a:off x="4008225" y="2576585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444;p18">
            <a:extLst>
              <a:ext uri="{FF2B5EF4-FFF2-40B4-BE49-F238E27FC236}">
                <a16:creationId xmlns:a16="http://schemas.microsoft.com/office/drawing/2014/main" id="{5E9D1A76-5224-6D12-9DC1-642527C10B8C}"/>
              </a:ext>
            </a:extLst>
          </p:cNvPr>
          <p:cNvSpPr txBox="1"/>
          <p:nvPr/>
        </p:nvSpPr>
        <p:spPr>
          <a:xfrm>
            <a:off x="3978192" y="2605386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37%</a:t>
            </a:r>
            <a:endParaRPr sz="2400"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6" name="Google Shape;445;p18">
            <a:extLst>
              <a:ext uri="{FF2B5EF4-FFF2-40B4-BE49-F238E27FC236}">
                <a16:creationId xmlns:a16="http://schemas.microsoft.com/office/drawing/2014/main" id="{809FC662-6610-8F2B-28D1-92955C501895}"/>
              </a:ext>
            </a:extLst>
          </p:cNvPr>
          <p:cNvSpPr/>
          <p:nvPr/>
        </p:nvSpPr>
        <p:spPr>
          <a:xfrm rot="5400000">
            <a:off x="5403567" y="2756218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Google Shape;312;p16">
            <a:extLst>
              <a:ext uri="{FF2B5EF4-FFF2-40B4-BE49-F238E27FC236}">
                <a16:creationId xmlns:a16="http://schemas.microsoft.com/office/drawing/2014/main" id="{C940B9FC-6FFC-588B-35E1-FDD6E6DE0D6F}"/>
              </a:ext>
            </a:extLst>
          </p:cNvPr>
          <p:cNvSpPr txBox="1"/>
          <p:nvPr/>
        </p:nvSpPr>
        <p:spPr>
          <a:xfrm>
            <a:off x="4120762" y="1351378"/>
            <a:ext cx="1602759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12 Sept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78" name="Google Shape;511;p11">
            <a:extLst>
              <a:ext uri="{FF2B5EF4-FFF2-40B4-BE49-F238E27FC236}">
                <a16:creationId xmlns:a16="http://schemas.microsoft.com/office/drawing/2014/main" id="{953528D9-5A1F-C30C-4638-D0D08D2B9946}"/>
              </a:ext>
            </a:extLst>
          </p:cNvPr>
          <p:cNvGrpSpPr/>
          <p:nvPr/>
        </p:nvGrpSpPr>
        <p:grpSpPr>
          <a:xfrm>
            <a:off x="609600" y="3646828"/>
            <a:ext cx="10973020" cy="1039894"/>
            <a:chOff x="167367" y="859423"/>
            <a:chExt cx="10973020" cy="1039894"/>
          </a:xfrm>
        </p:grpSpPr>
        <p:sp>
          <p:nvSpPr>
            <p:cNvPr id="79" name="Google Shape;512;p11">
              <a:extLst>
                <a:ext uri="{FF2B5EF4-FFF2-40B4-BE49-F238E27FC236}">
                  <a16:creationId xmlns:a16="http://schemas.microsoft.com/office/drawing/2014/main" id="{C6789BF2-D857-15AE-31DD-F4E7A069DC6F}"/>
                </a:ext>
              </a:extLst>
            </p:cNvPr>
            <p:cNvSpPr/>
            <p:nvPr/>
          </p:nvSpPr>
          <p:spPr>
            <a:xfrm>
              <a:off x="167367" y="859423"/>
              <a:ext cx="5360683" cy="1039894"/>
            </a:xfrm>
            <a:prstGeom prst="roundRect">
              <a:avLst>
                <a:gd name="adj" fmla="val 8191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168400" dist="342900" dir="2700000" sx="66000" sy="66000" algn="t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513;p11">
              <a:extLst>
                <a:ext uri="{FF2B5EF4-FFF2-40B4-BE49-F238E27FC236}">
                  <a16:creationId xmlns:a16="http://schemas.microsoft.com/office/drawing/2014/main" id="{A0810F0C-5A22-FF75-D8E3-5C7E2E66888D}"/>
                </a:ext>
              </a:extLst>
            </p:cNvPr>
            <p:cNvSpPr txBox="1"/>
            <p:nvPr/>
          </p:nvSpPr>
          <p:spPr>
            <a:xfrm>
              <a:off x="4152192" y="1055921"/>
              <a:ext cx="1562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b="1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$23,990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81" name="Google Shape;514;p11">
              <a:extLst>
                <a:ext uri="{FF2B5EF4-FFF2-40B4-BE49-F238E27FC236}">
                  <a16:creationId xmlns:a16="http://schemas.microsoft.com/office/drawing/2014/main" id="{235D8ADB-8525-E882-A17F-0EC013CD544D}"/>
                </a:ext>
              </a:extLst>
            </p:cNvPr>
            <p:cNvSpPr txBox="1"/>
            <p:nvPr/>
          </p:nvSpPr>
          <p:spPr>
            <a:xfrm>
              <a:off x="4152192" y="1465437"/>
              <a:ext cx="1562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Total Sales</a:t>
              </a:r>
              <a:endParaRPr/>
            </a:p>
          </p:txBody>
        </p:sp>
        <p:sp>
          <p:nvSpPr>
            <p:cNvPr id="82" name="Google Shape;515;p11">
              <a:extLst>
                <a:ext uri="{FF2B5EF4-FFF2-40B4-BE49-F238E27FC236}">
                  <a16:creationId xmlns:a16="http://schemas.microsoft.com/office/drawing/2014/main" id="{DB21F046-63BB-3D54-1022-201BE7864BD0}"/>
                </a:ext>
              </a:extLst>
            </p:cNvPr>
            <p:cNvSpPr txBox="1"/>
            <p:nvPr/>
          </p:nvSpPr>
          <p:spPr>
            <a:xfrm>
              <a:off x="1198893" y="1055921"/>
              <a:ext cx="146920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000" b="1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$1,445</a:t>
              </a:r>
              <a:endParaRPr dirty="0"/>
            </a:p>
          </p:txBody>
        </p:sp>
        <p:sp>
          <p:nvSpPr>
            <p:cNvPr id="83" name="Google Shape;516;p11">
              <a:extLst>
                <a:ext uri="{FF2B5EF4-FFF2-40B4-BE49-F238E27FC236}">
                  <a16:creationId xmlns:a16="http://schemas.microsoft.com/office/drawing/2014/main" id="{EAA9E339-AD04-07C8-D122-5704D5065E1B}"/>
                </a:ext>
              </a:extLst>
            </p:cNvPr>
            <p:cNvSpPr txBox="1"/>
            <p:nvPr/>
          </p:nvSpPr>
          <p:spPr>
            <a:xfrm>
              <a:off x="1198893" y="1465437"/>
              <a:ext cx="15622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Total Sales</a:t>
              </a:r>
              <a:endParaRPr/>
            </a:p>
          </p:txBody>
        </p:sp>
        <p:sp>
          <p:nvSpPr>
            <p:cNvPr id="84" name="Google Shape;517;p11">
              <a:extLst>
                <a:ext uri="{FF2B5EF4-FFF2-40B4-BE49-F238E27FC236}">
                  <a16:creationId xmlns:a16="http://schemas.microsoft.com/office/drawing/2014/main" id="{F471BA9F-3EA9-EA87-9DC7-DD6A2061FA4A}"/>
                </a:ext>
              </a:extLst>
            </p:cNvPr>
            <p:cNvSpPr/>
            <p:nvPr/>
          </p:nvSpPr>
          <p:spPr>
            <a:xfrm>
              <a:off x="3536248" y="1080111"/>
              <a:ext cx="495967" cy="4959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0" dist="2540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518;p11">
              <a:extLst>
                <a:ext uri="{FF2B5EF4-FFF2-40B4-BE49-F238E27FC236}">
                  <a16:creationId xmlns:a16="http://schemas.microsoft.com/office/drawing/2014/main" id="{25F4E6C0-1F86-0275-2089-3F68B4C5BA93}"/>
                </a:ext>
              </a:extLst>
            </p:cNvPr>
            <p:cNvSpPr/>
            <p:nvPr/>
          </p:nvSpPr>
          <p:spPr>
            <a:xfrm>
              <a:off x="574003" y="1080111"/>
              <a:ext cx="495900" cy="495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0" dist="254000" dir="27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512;p11">
              <a:extLst>
                <a:ext uri="{FF2B5EF4-FFF2-40B4-BE49-F238E27FC236}">
                  <a16:creationId xmlns:a16="http://schemas.microsoft.com/office/drawing/2014/main" id="{058E10BD-F4F9-8FF0-A19D-ACDBBE062666}"/>
                </a:ext>
              </a:extLst>
            </p:cNvPr>
            <p:cNvSpPr/>
            <p:nvPr/>
          </p:nvSpPr>
          <p:spPr>
            <a:xfrm>
              <a:off x="5779704" y="859423"/>
              <a:ext cx="5360683" cy="1039894"/>
            </a:xfrm>
            <a:prstGeom prst="roundRect">
              <a:avLst>
                <a:gd name="adj" fmla="val 8191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168400" dist="342900" dir="2700000" sx="66000" sy="66000" algn="tl" rotWithShape="0">
                <a:srgbClr val="000000">
                  <a:alpha val="1686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7" name="Graphic 86" descr="Bullseye">
            <a:extLst>
              <a:ext uri="{FF2B5EF4-FFF2-40B4-BE49-F238E27FC236}">
                <a16:creationId xmlns:a16="http://schemas.microsoft.com/office/drawing/2014/main" id="{0EDBC167-2C9E-061D-80FD-0786904C77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3359" y="3992361"/>
            <a:ext cx="246209" cy="246209"/>
          </a:xfrm>
          <a:prstGeom prst="rect">
            <a:avLst/>
          </a:prstGeom>
        </p:spPr>
      </p:pic>
      <p:pic>
        <p:nvPicPr>
          <p:cNvPr id="88" name="Graphic 87" descr="Briefcase">
            <a:extLst>
              <a:ext uri="{FF2B5EF4-FFF2-40B4-BE49-F238E27FC236}">
                <a16:creationId xmlns:a16="http://schemas.microsoft.com/office/drawing/2014/main" id="{38D1D802-FED0-9664-C50C-0EA89FDC50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5214" y="3992360"/>
            <a:ext cx="246209" cy="246209"/>
          </a:xfrm>
          <a:prstGeom prst="rect">
            <a:avLst/>
          </a:prstGeom>
        </p:spPr>
      </p:pic>
      <p:grpSp>
        <p:nvGrpSpPr>
          <p:cNvPr id="89" name="Google Shape;855;p15">
            <a:extLst>
              <a:ext uri="{FF2B5EF4-FFF2-40B4-BE49-F238E27FC236}">
                <a16:creationId xmlns:a16="http://schemas.microsoft.com/office/drawing/2014/main" id="{535029E8-24CA-6B6F-6422-9FE568A8DF18}"/>
              </a:ext>
            </a:extLst>
          </p:cNvPr>
          <p:cNvGrpSpPr/>
          <p:nvPr/>
        </p:nvGrpSpPr>
        <p:grpSpPr>
          <a:xfrm>
            <a:off x="6409200" y="3669008"/>
            <a:ext cx="5103403" cy="927547"/>
            <a:chOff x="6277118" y="3510466"/>
            <a:chExt cx="3781923" cy="927547"/>
          </a:xfrm>
        </p:grpSpPr>
        <p:grpSp>
          <p:nvGrpSpPr>
            <p:cNvPr id="90" name="Google Shape;856;p15">
              <a:extLst>
                <a:ext uri="{FF2B5EF4-FFF2-40B4-BE49-F238E27FC236}">
                  <a16:creationId xmlns:a16="http://schemas.microsoft.com/office/drawing/2014/main" id="{84044FC6-52F3-D72B-4E25-7F68BF70E044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95" name="Google Shape;857;p15">
                <a:extLst>
                  <a:ext uri="{FF2B5EF4-FFF2-40B4-BE49-F238E27FC236}">
                    <a16:creationId xmlns:a16="http://schemas.microsoft.com/office/drawing/2014/main" id="{EEF829C7-DFB0-3636-7948-B57329961401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858;p15">
                <a:extLst>
                  <a:ext uri="{FF2B5EF4-FFF2-40B4-BE49-F238E27FC236}">
                    <a16:creationId xmlns:a16="http://schemas.microsoft.com/office/drawing/2014/main" id="{31F25DC2-24DD-0B74-A780-22EB2B66120A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1990900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859;p15">
              <a:extLst>
                <a:ext uri="{FF2B5EF4-FFF2-40B4-BE49-F238E27FC236}">
                  <a16:creationId xmlns:a16="http://schemas.microsoft.com/office/drawing/2014/main" id="{C7F2FF6A-8860-5702-3731-7D4D12384378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93" name="Google Shape;860;p15">
                <a:extLst>
                  <a:ext uri="{FF2B5EF4-FFF2-40B4-BE49-F238E27FC236}">
                    <a16:creationId xmlns:a16="http://schemas.microsoft.com/office/drawing/2014/main" id="{E815CA33-A7B9-DF8A-952D-33874990CA50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94" name="Google Shape;861;p15">
                <a:extLst>
                  <a:ext uri="{FF2B5EF4-FFF2-40B4-BE49-F238E27FC236}">
                    <a16:creationId xmlns:a16="http://schemas.microsoft.com/office/drawing/2014/main" id="{9D82B46E-8042-54CB-822D-C89215E2FC6A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62%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92" name="Google Shape;862;p15">
              <a:extLst>
                <a:ext uri="{FF2B5EF4-FFF2-40B4-BE49-F238E27FC236}">
                  <a16:creationId xmlns:a16="http://schemas.microsoft.com/office/drawing/2014/main" id="{E393363F-0641-7F01-69CD-D01D6DB78A0D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45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53;p19">
            <a:extLst>
              <a:ext uri="{FF2B5EF4-FFF2-40B4-BE49-F238E27FC236}">
                <a16:creationId xmlns:a16="http://schemas.microsoft.com/office/drawing/2014/main" id="{058C3A08-CDAA-8C38-1AEA-D512B005D526}"/>
              </a:ext>
            </a:extLst>
          </p:cNvPr>
          <p:cNvSpPr/>
          <p:nvPr/>
        </p:nvSpPr>
        <p:spPr>
          <a:xfrm>
            <a:off x="8065025" y="723900"/>
            <a:ext cx="3386746" cy="5448300"/>
          </a:xfrm>
          <a:prstGeom prst="roundRect">
            <a:avLst>
              <a:gd name="adj" fmla="val 247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3F6A2D9-9F8A-4BEC-6474-1F9B644A3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241033"/>
              </p:ext>
            </p:extLst>
          </p:nvPr>
        </p:nvGraphicFramePr>
        <p:xfrm>
          <a:off x="8128867" y="1105863"/>
          <a:ext cx="3108081" cy="22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31842D59-E61E-E02D-65B3-45D4CD92657E}"/>
              </a:ext>
            </a:extLst>
          </p:cNvPr>
          <p:cNvGrpSpPr/>
          <p:nvPr/>
        </p:nvGrpSpPr>
        <p:grpSpPr>
          <a:xfrm>
            <a:off x="8269033" y="3816592"/>
            <a:ext cx="2938988" cy="1596514"/>
            <a:chOff x="4217093" y="4117646"/>
            <a:chExt cx="2525609" cy="159651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412C66-ED0F-CED7-113C-2C8166CDA6A2}"/>
                </a:ext>
              </a:extLst>
            </p:cNvPr>
            <p:cNvGrpSpPr/>
            <p:nvPr/>
          </p:nvGrpSpPr>
          <p:grpSpPr>
            <a:xfrm>
              <a:off x="4217093" y="5403306"/>
              <a:ext cx="2525609" cy="310854"/>
              <a:chOff x="4086188" y="5403306"/>
              <a:chExt cx="2525609" cy="310854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B6E3E2-C64C-8CAF-CD6A-589E9311576F}"/>
                  </a:ext>
                </a:extLst>
              </p:cNvPr>
              <p:cNvSpPr txBox="1"/>
              <p:nvPr/>
            </p:nvSpPr>
            <p:spPr>
              <a:xfrm>
                <a:off x="4086188" y="5403306"/>
                <a:ext cx="467056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Mon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0B37BEC-761E-6705-537F-E58DC6F05A8C}"/>
                  </a:ext>
                </a:extLst>
              </p:cNvPr>
              <p:cNvSpPr txBox="1"/>
              <p:nvPr/>
            </p:nvSpPr>
            <p:spPr>
              <a:xfrm>
                <a:off x="4553244" y="5403306"/>
                <a:ext cx="583696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Tue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E3631BE-1B0F-5326-6E7A-58CFBE462979}"/>
                  </a:ext>
                </a:extLst>
              </p:cNvPr>
              <p:cNvSpPr txBox="1"/>
              <p:nvPr/>
            </p:nvSpPr>
            <p:spPr>
              <a:xfrm>
                <a:off x="5035674" y="5403306"/>
                <a:ext cx="669587" cy="31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Wed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4949472-FD77-5829-F299-95EF647EBA9A}"/>
                  </a:ext>
                </a:extLst>
              </p:cNvPr>
              <p:cNvSpPr txBox="1"/>
              <p:nvPr/>
            </p:nvSpPr>
            <p:spPr>
              <a:xfrm>
                <a:off x="5561048" y="5403306"/>
                <a:ext cx="669587" cy="31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Thu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4D3519A-D98A-4061-A025-2DF20E5AECCB}"/>
                  </a:ext>
                </a:extLst>
              </p:cNvPr>
              <p:cNvSpPr txBox="1"/>
              <p:nvPr/>
            </p:nvSpPr>
            <p:spPr>
              <a:xfrm>
                <a:off x="6230635" y="5403306"/>
                <a:ext cx="381162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Fri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9BF1B1-9A91-9EBB-C72A-B76E74C1E8CA}"/>
                </a:ext>
              </a:extLst>
            </p:cNvPr>
            <p:cNvGrpSpPr/>
            <p:nvPr/>
          </p:nvGrpSpPr>
          <p:grpSpPr>
            <a:xfrm>
              <a:off x="4328161" y="4117646"/>
              <a:ext cx="2346421" cy="1201753"/>
              <a:chOff x="4197256" y="4117646"/>
              <a:chExt cx="2346421" cy="1201753"/>
            </a:xfrm>
          </p:grpSpPr>
          <p:sp>
            <p:nvSpPr>
              <p:cNvPr id="60" name="Rectangle: Rounded Corners 18">
                <a:extLst>
                  <a:ext uri="{FF2B5EF4-FFF2-40B4-BE49-F238E27FC236}">
                    <a16:creationId xmlns:a16="http://schemas.microsoft.com/office/drawing/2014/main" id="{FA8B11E3-5C8D-2241-2D6D-215A1B2538BA}"/>
                  </a:ext>
                </a:extLst>
              </p:cNvPr>
              <p:cNvSpPr/>
              <p:nvPr/>
            </p:nvSpPr>
            <p:spPr>
              <a:xfrm>
                <a:off x="4197256" y="4117646"/>
                <a:ext cx="244922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1" name="Rectangle: Rounded Corners 19">
                <a:extLst>
                  <a:ext uri="{FF2B5EF4-FFF2-40B4-BE49-F238E27FC236}">
                    <a16:creationId xmlns:a16="http://schemas.microsoft.com/office/drawing/2014/main" id="{126DC3D3-46FE-FF1B-FC55-944810C9FFD8}"/>
                  </a:ext>
                </a:extLst>
              </p:cNvPr>
              <p:cNvSpPr/>
              <p:nvPr/>
            </p:nvSpPr>
            <p:spPr>
              <a:xfrm>
                <a:off x="4722671" y="4117646"/>
                <a:ext cx="244922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2" name="Rectangle: Rounded Corners 20">
                <a:extLst>
                  <a:ext uri="{FF2B5EF4-FFF2-40B4-BE49-F238E27FC236}">
                    <a16:creationId xmlns:a16="http://schemas.microsoft.com/office/drawing/2014/main" id="{B66ACC6F-6FA0-B05E-3CF0-B2EC3A21DE00}"/>
                  </a:ext>
                </a:extLst>
              </p:cNvPr>
              <p:cNvSpPr/>
              <p:nvPr/>
            </p:nvSpPr>
            <p:spPr>
              <a:xfrm>
                <a:off x="5247925" y="4117646"/>
                <a:ext cx="244922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3" name="Rectangle: Rounded Corners 21">
                <a:extLst>
                  <a:ext uri="{FF2B5EF4-FFF2-40B4-BE49-F238E27FC236}">
                    <a16:creationId xmlns:a16="http://schemas.microsoft.com/office/drawing/2014/main" id="{9F325D00-F593-6C0D-B089-C1772A320DD8}"/>
                  </a:ext>
                </a:extLst>
              </p:cNvPr>
              <p:cNvSpPr/>
              <p:nvPr/>
            </p:nvSpPr>
            <p:spPr>
              <a:xfrm>
                <a:off x="5773338" y="4117646"/>
                <a:ext cx="244922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4" name="Rectangle: Rounded Corners 22">
                <a:extLst>
                  <a:ext uri="{FF2B5EF4-FFF2-40B4-BE49-F238E27FC236}">
                    <a16:creationId xmlns:a16="http://schemas.microsoft.com/office/drawing/2014/main" id="{8E4CDB9C-83C5-0FA5-882B-287F4DCDA590}"/>
                  </a:ext>
                </a:extLst>
              </p:cNvPr>
              <p:cNvSpPr/>
              <p:nvPr/>
            </p:nvSpPr>
            <p:spPr>
              <a:xfrm>
                <a:off x="6298755" y="4117646"/>
                <a:ext cx="244922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C46F9F-646A-EF5C-4E82-3860FB2504B1}"/>
                </a:ext>
              </a:extLst>
            </p:cNvPr>
            <p:cNvGrpSpPr/>
            <p:nvPr/>
          </p:nvGrpSpPr>
          <p:grpSpPr>
            <a:xfrm>
              <a:off x="4328161" y="4301871"/>
              <a:ext cx="2346421" cy="1017528"/>
              <a:chOff x="4197256" y="4301871"/>
              <a:chExt cx="2346421" cy="1017528"/>
            </a:xfrm>
          </p:grpSpPr>
          <p:sp>
            <p:nvSpPr>
              <p:cNvPr id="55" name="Rectangle: Rounded Corners 13">
                <a:extLst>
                  <a:ext uri="{FF2B5EF4-FFF2-40B4-BE49-F238E27FC236}">
                    <a16:creationId xmlns:a16="http://schemas.microsoft.com/office/drawing/2014/main" id="{758FF1A7-1267-375E-722C-80F514DAB00F}"/>
                  </a:ext>
                </a:extLst>
              </p:cNvPr>
              <p:cNvSpPr/>
              <p:nvPr/>
            </p:nvSpPr>
            <p:spPr>
              <a:xfrm>
                <a:off x="4197256" y="4605767"/>
                <a:ext cx="244922" cy="713632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6" name="Rectangle: Rounded Corners 14">
                <a:extLst>
                  <a:ext uri="{FF2B5EF4-FFF2-40B4-BE49-F238E27FC236}">
                    <a16:creationId xmlns:a16="http://schemas.microsoft.com/office/drawing/2014/main" id="{690BCB96-DB08-2C3A-1CB6-95FA1F3C043E}"/>
                  </a:ext>
                </a:extLst>
              </p:cNvPr>
              <p:cNvSpPr/>
              <p:nvPr/>
            </p:nvSpPr>
            <p:spPr>
              <a:xfrm>
                <a:off x="4722671" y="4767779"/>
                <a:ext cx="244922" cy="551620"/>
              </a:xfrm>
              <a:prstGeom prst="round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7" name="Rectangle: Rounded Corners 15">
                <a:extLst>
                  <a:ext uri="{FF2B5EF4-FFF2-40B4-BE49-F238E27FC236}">
                    <a16:creationId xmlns:a16="http://schemas.microsoft.com/office/drawing/2014/main" id="{5F07BD31-E13F-9564-5B85-74A227DDEB26}"/>
                  </a:ext>
                </a:extLst>
              </p:cNvPr>
              <p:cNvSpPr/>
              <p:nvPr/>
            </p:nvSpPr>
            <p:spPr>
              <a:xfrm>
                <a:off x="5247925" y="4797115"/>
                <a:ext cx="244922" cy="522191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8" name="Rectangle: Rounded Corners 16">
                <a:extLst>
                  <a:ext uri="{FF2B5EF4-FFF2-40B4-BE49-F238E27FC236}">
                    <a16:creationId xmlns:a16="http://schemas.microsoft.com/office/drawing/2014/main" id="{84D70F02-D9F7-0D57-B7B7-FA6CC92EDD46}"/>
                  </a:ext>
                </a:extLst>
              </p:cNvPr>
              <p:cNvSpPr/>
              <p:nvPr/>
            </p:nvSpPr>
            <p:spPr>
              <a:xfrm>
                <a:off x="5773338" y="4301871"/>
                <a:ext cx="244922" cy="1017528"/>
              </a:xfrm>
              <a:prstGeom prst="round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9" name="Rectangle: Rounded Corners 17">
                <a:extLst>
                  <a:ext uri="{FF2B5EF4-FFF2-40B4-BE49-F238E27FC236}">
                    <a16:creationId xmlns:a16="http://schemas.microsoft.com/office/drawing/2014/main" id="{71064555-7580-1441-D194-68A326A26C4C}"/>
                  </a:ext>
                </a:extLst>
              </p:cNvPr>
              <p:cNvSpPr/>
              <p:nvPr/>
            </p:nvSpPr>
            <p:spPr>
              <a:xfrm>
                <a:off x="6298755" y="4504622"/>
                <a:ext cx="244922" cy="814777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</p:grpSp>
      <p:sp>
        <p:nvSpPr>
          <p:cNvPr id="70" name="Google Shape;22;p1">
            <a:extLst>
              <a:ext uri="{FF2B5EF4-FFF2-40B4-BE49-F238E27FC236}">
                <a16:creationId xmlns:a16="http://schemas.microsoft.com/office/drawing/2014/main" id="{828094CF-7ECE-EC7D-7D83-2D0B26D3C3C5}"/>
              </a:ext>
            </a:extLst>
          </p:cNvPr>
          <p:cNvSpPr txBox="1"/>
          <p:nvPr/>
        </p:nvSpPr>
        <p:spPr>
          <a:xfrm>
            <a:off x="8182477" y="5565169"/>
            <a:ext cx="302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1" name="Google Shape;462;p10">
            <a:extLst>
              <a:ext uri="{FF2B5EF4-FFF2-40B4-BE49-F238E27FC236}">
                <a16:creationId xmlns:a16="http://schemas.microsoft.com/office/drawing/2014/main" id="{43BEE5BE-E27B-1313-1C0E-6BCA0F0D7573}"/>
              </a:ext>
            </a:extLst>
          </p:cNvPr>
          <p:cNvSpPr txBox="1"/>
          <p:nvPr/>
        </p:nvSpPr>
        <p:spPr>
          <a:xfrm>
            <a:off x="8812534" y="3269802"/>
            <a:ext cx="1883002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2" name="Google Shape;530;p11">
            <a:extLst>
              <a:ext uri="{FF2B5EF4-FFF2-40B4-BE49-F238E27FC236}">
                <a16:creationId xmlns:a16="http://schemas.microsoft.com/office/drawing/2014/main" id="{807EAE9F-96DF-A6B3-DE9C-C93720BF1AE3}"/>
              </a:ext>
            </a:extLst>
          </p:cNvPr>
          <p:cNvSpPr txBox="1"/>
          <p:nvPr/>
        </p:nvSpPr>
        <p:spPr>
          <a:xfrm>
            <a:off x="8238484" y="848155"/>
            <a:ext cx="3062306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and Progress</a:t>
            </a:r>
            <a:endParaRPr sz="2400" dirty="0">
              <a:latin typeface="Montserrat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09DCE7B-32D0-DA19-80C1-07991435557E}"/>
              </a:ext>
            </a:extLst>
          </p:cNvPr>
          <p:cNvSpPr/>
          <p:nvPr/>
        </p:nvSpPr>
        <p:spPr>
          <a:xfrm>
            <a:off x="3904524" y="695421"/>
            <a:ext cx="3928439" cy="5476779"/>
          </a:xfrm>
          <a:prstGeom prst="roundRect">
            <a:avLst>
              <a:gd name="adj" fmla="val 220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oogle Shape;855;p15">
            <a:extLst>
              <a:ext uri="{FF2B5EF4-FFF2-40B4-BE49-F238E27FC236}">
                <a16:creationId xmlns:a16="http://schemas.microsoft.com/office/drawing/2014/main" id="{EC5007B5-0834-D20C-C379-3EBE7060C44B}"/>
              </a:ext>
            </a:extLst>
          </p:cNvPr>
          <p:cNvGrpSpPr/>
          <p:nvPr/>
        </p:nvGrpSpPr>
        <p:grpSpPr>
          <a:xfrm>
            <a:off x="4036880" y="968819"/>
            <a:ext cx="3781923" cy="927547"/>
            <a:chOff x="6277118" y="3510466"/>
            <a:chExt cx="3781923" cy="927547"/>
          </a:xfrm>
        </p:grpSpPr>
        <p:grpSp>
          <p:nvGrpSpPr>
            <p:cNvPr id="75" name="Google Shape;856;p15">
              <a:extLst>
                <a:ext uri="{FF2B5EF4-FFF2-40B4-BE49-F238E27FC236}">
                  <a16:creationId xmlns:a16="http://schemas.microsoft.com/office/drawing/2014/main" id="{CAE02B2A-C1AA-9EEE-2246-87D10DBD9FB0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80" name="Google Shape;857;p15">
                <a:extLst>
                  <a:ext uri="{FF2B5EF4-FFF2-40B4-BE49-F238E27FC236}">
                    <a16:creationId xmlns:a16="http://schemas.microsoft.com/office/drawing/2014/main" id="{60CFF3F1-06A8-D305-06C6-5D56E803345A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58;p15">
                <a:extLst>
                  <a:ext uri="{FF2B5EF4-FFF2-40B4-BE49-F238E27FC236}">
                    <a16:creationId xmlns:a16="http://schemas.microsoft.com/office/drawing/2014/main" id="{12165F35-9B50-9E65-698E-132216D58F15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1291513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859;p15">
              <a:extLst>
                <a:ext uri="{FF2B5EF4-FFF2-40B4-BE49-F238E27FC236}">
                  <a16:creationId xmlns:a16="http://schemas.microsoft.com/office/drawing/2014/main" id="{D0F0F660-D56B-1D5F-1431-1D57DFBDD7AA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78" name="Google Shape;860;p15">
                <a:extLst>
                  <a:ext uri="{FF2B5EF4-FFF2-40B4-BE49-F238E27FC236}">
                    <a16:creationId xmlns:a16="http://schemas.microsoft.com/office/drawing/2014/main" id="{0C3EBE0A-C2C7-A736-905E-9F5D22C5A096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01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79" name="Google Shape;861;p15">
                <a:extLst>
                  <a:ext uri="{FF2B5EF4-FFF2-40B4-BE49-F238E27FC236}">
                    <a16:creationId xmlns:a16="http://schemas.microsoft.com/office/drawing/2014/main" id="{B3A66F5F-C497-DAFA-6AA8-B0E9727CC85D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77" name="Google Shape;862;p15">
              <a:extLst>
                <a:ext uri="{FF2B5EF4-FFF2-40B4-BE49-F238E27FC236}">
                  <a16:creationId xmlns:a16="http://schemas.microsoft.com/office/drawing/2014/main" id="{B7256D93-FF58-3BBA-99FD-454CD654329E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55;p15">
            <a:extLst>
              <a:ext uri="{FF2B5EF4-FFF2-40B4-BE49-F238E27FC236}">
                <a16:creationId xmlns:a16="http://schemas.microsoft.com/office/drawing/2014/main" id="{FAFABF1F-9F43-8508-4AD7-A4CF1F690FC5}"/>
              </a:ext>
            </a:extLst>
          </p:cNvPr>
          <p:cNvGrpSpPr/>
          <p:nvPr/>
        </p:nvGrpSpPr>
        <p:grpSpPr>
          <a:xfrm>
            <a:off x="4048024" y="1956913"/>
            <a:ext cx="3781923" cy="927547"/>
            <a:chOff x="6277118" y="3510466"/>
            <a:chExt cx="3781923" cy="927547"/>
          </a:xfrm>
        </p:grpSpPr>
        <p:grpSp>
          <p:nvGrpSpPr>
            <p:cNvPr id="83" name="Google Shape;856;p15">
              <a:extLst>
                <a:ext uri="{FF2B5EF4-FFF2-40B4-BE49-F238E27FC236}">
                  <a16:creationId xmlns:a16="http://schemas.microsoft.com/office/drawing/2014/main" id="{AA07C5EF-A97F-B0E4-5DD1-7DF1F50448B6}"/>
                </a:ext>
              </a:extLst>
            </p:cNvPr>
            <p:cNvGrpSpPr/>
            <p:nvPr/>
          </p:nvGrpSpPr>
          <p:grpSpPr>
            <a:xfrm>
              <a:off x="6358200" y="3929366"/>
              <a:ext cx="3499131" cy="76529"/>
              <a:chOff x="6250886" y="5763654"/>
              <a:chExt cx="3499131" cy="76529"/>
            </a:xfrm>
          </p:grpSpPr>
          <p:sp>
            <p:nvSpPr>
              <p:cNvPr id="88" name="Google Shape;857;p15">
                <a:extLst>
                  <a:ext uri="{FF2B5EF4-FFF2-40B4-BE49-F238E27FC236}">
                    <a16:creationId xmlns:a16="http://schemas.microsoft.com/office/drawing/2014/main" id="{53E740BB-F752-73A8-9A41-BFC79C84B366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58;p15">
                <a:extLst>
                  <a:ext uri="{FF2B5EF4-FFF2-40B4-BE49-F238E27FC236}">
                    <a16:creationId xmlns:a16="http://schemas.microsoft.com/office/drawing/2014/main" id="{EA68DE4F-4919-B724-5A78-BFC106B87F50}"/>
                  </a:ext>
                </a:extLst>
              </p:cNvPr>
              <p:cNvSpPr/>
              <p:nvPr/>
            </p:nvSpPr>
            <p:spPr>
              <a:xfrm>
                <a:off x="6250886" y="5763654"/>
                <a:ext cx="1500616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59;p15">
              <a:extLst>
                <a:ext uri="{FF2B5EF4-FFF2-40B4-BE49-F238E27FC236}">
                  <a16:creationId xmlns:a16="http://schemas.microsoft.com/office/drawing/2014/main" id="{9F4D36AE-4CE1-8E14-7FDF-0C5F09EEAAA7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86" name="Google Shape;860;p15">
                <a:extLst>
                  <a:ext uri="{FF2B5EF4-FFF2-40B4-BE49-F238E27FC236}">
                    <a16:creationId xmlns:a16="http://schemas.microsoft.com/office/drawing/2014/main" id="{DB0D2C28-9F35-F0A2-E9A3-7501B3A74EB7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02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87" name="Google Shape;861;p15">
                <a:extLst>
                  <a:ext uri="{FF2B5EF4-FFF2-40B4-BE49-F238E27FC236}">
                    <a16:creationId xmlns:a16="http://schemas.microsoft.com/office/drawing/2014/main" id="{AF7F14F9-313A-27FD-732D-77B220E4B458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47%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85" name="Google Shape;862;p15">
              <a:extLst>
                <a:ext uri="{FF2B5EF4-FFF2-40B4-BE49-F238E27FC236}">
                  <a16:creationId xmlns:a16="http://schemas.microsoft.com/office/drawing/2014/main" id="{9B24F808-1696-0A94-014E-DC295548A89B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855;p15">
            <a:extLst>
              <a:ext uri="{FF2B5EF4-FFF2-40B4-BE49-F238E27FC236}">
                <a16:creationId xmlns:a16="http://schemas.microsoft.com/office/drawing/2014/main" id="{9CF1E29F-0BCD-8689-132A-B6FAD75DEBA4}"/>
              </a:ext>
            </a:extLst>
          </p:cNvPr>
          <p:cNvGrpSpPr/>
          <p:nvPr/>
        </p:nvGrpSpPr>
        <p:grpSpPr>
          <a:xfrm>
            <a:off x="4059168" y="2945007"/>
            <a:ext cx="3781923" cy="927547"/>
            <a:chOff x="6277118" y="3510466"/>
            <a:chExt cx="3781923" cy="927547"/>
          </a:xfrm>
        </p:grpSpPr>
        <p:grpSp>
          <p:nvGrpSpPr>
            <p:cNvPr id="91" name="Google Shape;856;p15">
              <a:extLst>
                <a:ext uri="{FF2B5EF4-FFF2-40B4-BE49-F238E27FC236}">
                  <a16:creationId xmlns:a16="http://schemas.microsoft.com/office/drawing/2014/main" id="{7CE50F15-9F6B-8D89-4FB1-26654999D010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96" name="Google Shape;857;p15">
                <a:extLst>
                  <a:ext uri="{FF2B5EF4-FFF2-40B4-BE49-F238E27FC236}">
                    <a16:creationId xmlns:a16="http://schemas.microsoft.com/office/drawing/2014/main" id="{FEB9A614-C1E5-055B-B3A9-C0E0BE014754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858;p15">
                <a:extLst>
                  <a:ext uri="{FF2B5EF4-FFF2-40B4-BE49-F238E27FC236}">
                    <a16:creationId xmlns:a16="http://schemas.microsoft.com/office/drawing/2014/main" id="{6CA36DC0-5F32-EB91-59C7-36E4BF7480AB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1913813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859;p15">
              <a:extLst>
                <a:ext uri="{FF2B5EF4-FFF2-40B4-BE49-F238E27FC236}">
                  <a16:creationId xmlns:a16="http://schemas.microsoft.com/office/drawing/2014/main" id="{C28DB751-5AA2-D05F-5176-35BA3D0EFA8B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94" name="Google Shape;860;p15">
                <a:extLst>
                  <a:ext uri="{FF2B5EF4-FFF2-40B4-BE49-F238E27FC236}">
                    <a16:creationId xmlns:a16="http://schemas.microsoft.com/office/drawing/2014/main" id="{46D80E68-04CE-6BDD-1218-092A088FAE28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03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95" name="Google Shape;861;p15">
                <a:extLst>
                  <a:ext uri="{FF2B5EF4-FFF2-40B4-BE49-F238E27FC236}">
                    <a16:creationId xmlns:a16="http://schemas.microsoft.com/office/drawing/2014/main" id="{FC469DD5-AAB9-D02C-281B-86544CEA4F7A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53%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93" name="Google Shape;862;p15">
              <a:extLst>
                <a:ext uri="{FF2B5EF4-FFF2-40B4-BE49-F238E27FC236}">
                  <a16:creationId xmlns:a16="http://schemas.microsoft.com/office/drawing/2014/main" id="{D2D054DD-1DA1-5025-F173-401578F27ED0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855;p15">
            <a:extLst>
              <a:ext uri="{FF2B5EF4-FFF2-40B4-BE49-F238E27FC236}">
                <a16:creationId xmlns:a16="http://schemas.microsoft.com/office/drawing/2014/main" id="{C85D645C-DF55-B1F3-1CDF-8606EC880993}"/>
              </a:ext>
            </a:extLst>
          </p:cNvPr>
          <p:cNvGrpSpPr/>
          <p:nvPr/>
        </p:nvGrpSpPr>
        <p:grpSpPr>
          <a:xfrm>
            <a:off x="4070312" y="3933101"/>
            <a:ext cx="3781923" cy="927547"/>
            <a:chOff x="6277118" y="3510466"/>
            <a:chExt cx="3781923" cy="927547"/>
          </a:xfrm>
        </p:grpSpPr>
        <p:grpSp>
          <p:nvGrpSpPr>
            <p:cNvPr id="99" name="Google Shape;856;p15">
              <a:extLst>
                <a:ext uri="{FF2B5EF4-FFF2-40B4-BE49-F238E27FC236}">
                  <a16:creationId xmlns:a16="http://schemas.microsoft.com/office/drawing/2014/main" id="{3ABB5D3B-289D-14F3-3CEC-33E5E0D13E00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104" name="Google Shape;857;p15">
                <a:extLst>
                  <a:ext uri="{FF2B5EF4-FFF2-40B4-BE49-F238E27FC236}">
                    <a16:creationId xmlns:a16="http://schemas.microsoft.com/office/drawing/2014/main" id="{1914FA7A-3BF2-A0E3-94C1-78A6F30B2500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858;p15">
                <a:extLst>
                  <a:ext uri="{FF2B5EF4-FFF2-40B4-BE49-F238E27FC236}">
                    <a16:creationId xmlns:a16="http://schemas.microsoft.com/office/drawing/2014/main" id="{F2E26D5E-5C8B-92ED-6315-2CD15A2AA1FF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2172481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0" name="Google Shape;859;p15">
              <a:extLst>
                <a:ext uri="{FF2B5EF4-FFF2-40B4-BE49-F238E27FC236}">
                  <a16:creationId xmlns:a16="http://schemas.microsoft.com/office/drawing/2014/main" id="{86033228-FEC6-BA09-3125-47AAAC567C01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102" name="Google Shape;860;p15">
                <a:extLst>
                  <a:ext uri="{FF2B5EF4-FFF2-40B4-BE49-F238E27FC236}">
                    <a16:creationId xmlns:a16="http://schemas.microsoft.com/office/drawing/2014/main" id="{5FE2C680-B959-604F-E84A-3F758B178214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04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103" name="Google Shape;861;p15">
                <a:extLst>
                  <a:ext uri="{FF2B5EF4-FFF2-40B4-BE49-F238E27FC236}">
                    <a16:creationId xmlns:a16="http://schemas.microsoft.com/office/drawing/2014/main" id="{85C5D672-8FA0-F736-C520-299804B5E4D2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64%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101" name="Google Shape;862;p15">
              <a:extLst>
                <a:ext uri="{FF2B5EF4-FFF2-40B4-BE49-F238E27FC236}">
                  <a16:creationId xmlns:a16="http://schemas.microsoft.com/office/drawing/2014/main" id="{43332264-574F-DA22-0129-AC8F7B5DDFC0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855;p15">
            <a:extLst>
              <a:ext uri="{FF2B5EF4-FFF2-40B4-BE49-F238E27FC236}">
                <a16:creationId xmlns:a16="http://schemas.microsoft.com/office/drawing/2014/main" id="{34C90744-BD29-F698-59E9-1780F74C224F}"/>
              </a:ext>
            </a:extLst>
          </p:cNvPr>
          <p:cNvGrpSpPr/>
          <p:nvPr/>
        </p:nvGrpSpPr>
        <p:grpSpPr>
          <a:xfrm>
            <a:off x="4081456" y="4921195"/>
            <a:ext cx="3781923" cy="927547"/>
            <a:chOff x="6277118" y="3510466"/>
            <a:chExt cx="3781923" cy="927547"/>
          </a:xfrm>
        </p:grpSpPr>
        <p:grpSp>
          <p:nvGrpSpPr>
            <p:cNvPr id="107" name="Google Shape;856;p15">
              <a:extLst>
                <a:ext uri="{FF2B5EF4-FFF2-40B4-BE49-F238E27FC236}">
                  <a16:creationId xmlns:a16="http://schemas.microsoft.com/office/drawing/2014/main" id="{7594F7C7-3B2F-296A-C83C-E60E8BFC3FB4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112" name="Google Shape;857;p15">
                <a:extLst>
                  <a:ext uri="{FF2B5EF4-FFF2-40B4-BE49-F238E27FC236}">
                    <a16:creationId xmlns:a16="http://schemas.microsoft.com/office/drawing/2014/main" id="{EF762F89-0C8C-D9EA-2ADD-10A994261786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858;p15">
                <a:extLst>
                  <a:ext uri="{FF2B5EF4-FFF2-40B4-BE49-F238E27FC236}">
                    <a16:creationId xmlns:a16="http://schemas.microsoft.com/office/drawing/2014/main" id="{AECBE20C-4DC9-B674-314A-105D529560CB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2449468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859;p15">
              <a:extLst>
                <a:ext uri="{FF2B5EF4-FFF2-40B4-BE49-F238E27FC236}">
                  <a16:creationId xmlns:a16="http://schemas.microsoft.com/office/drawing/2014/main" id="{90FBDDBD-C418-2F04-9855-DB4E716BD04C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110" name="Google Shape;860;p15">
                <a:extLst>
                  <a:ext uri="{FF2B5EF4-FFF2-40B4-BE49-F238E27FC236}">
                    <a16:creationId xmlns:a16="http://schemas.microsoft.com/office/drawing/2014/main" id="{E137B30F-9DBB-62CC-5648-816A94F1E173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05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111" name="Google Shape;861;p15">
                <a:extLst>
                  <a:ext uri="{FF2B5EF4-FFF2-40B4-BE49-F238E27FC236}">
                    <a16:creationId xmlns:a16="http://schemas.microsoft.com/office/drawing/2014/main" id="{67F333B7-CB88-0F89-3988-8396366F7582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78%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109" name="Google Shape;862;p15">
              <a:extLst>
                <a:ext uri="{FF2B5EF4-FFF2-40B4-BE49-F238E27FC236}">
                  <a16:creationId xmlns:a16="http://schemas.microsoft.com/office/drawing/2014/main" id="{C993D35F-D3CB-C129-EF9E-22A6A1C6F856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1DB7FD70-63B2-1780-5393-1592D504A9EB}"/>
              </a:ext>
            </a:extLst>
          </p:cNvPr>
          <p:cNvSpPr/>
          <p:nvPr/>
        </p:nvSpPr>
        <p:spPr>
          <a:xfrm>
            <a:off x="756916" y="695205"/>
            <a:ext cx="2917275" cy="3048000"/>
          </a:xfrm>
          <a:prstGeom prst="roundRect">
            <a:avLst>
              <a:gd name="adj" fmla="val 60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5" name="Google Shape;276;p16">
            <a:extLst>
              <a:ext uri="{FF2B5EF4-FFF2-40B4-BE49-F238E27FC236}">
                <a16:creationId xmlns:a16="http://schemas.microsoft.com/office/drawing/2014/main" id="{252C0F86-B98E-1017-2DCA-644A96D537D5}"/>
              </a:ext>
            </a:extLst>
          </p:cNvPr>
          <p:cNvGrpSpPr/>
          <p:nvPr/>
        </p:nvGrpSpPr>
        <p:grpSpPr>
          <a:xfrm>
            <a:off x="1006614" y="3320397"/>
            <a:ext cx="935667" cy="307722"/>
            <a:chOff x="773275" y="4233575"/>
            <a:chExt cx="701750" cy="230791"/>
          </a:xfrm>
        </p:grpSpPr>
        <p:sp>
          <p:nvSpPr>
            <p:cNvPr id="116" name="Google Shape;277;p16">
              <a:extLst>
                <a:ext uri="{FF2B5EF4-FFF2-40B4-BE49-F238E27FC236}">
                  <a16:creationId xmlns:a16="http://schemas.microsoft.com/office/drawing/2014/main" id="{72B8CE3C-5CAD-183A-C580-5BAE2B5604D9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7" name="Google Shape;278;p16">
              <a:extLst>
                <a:ext uri="{FF2B5EF4-FFF2-40B4-BE49-F238E27FC236}">
                  <a16:creationId xmlns:a16="http://schemas.microsoft.com/office/drawing/2014/main" id="{5500566D-7D2D-7B66-CCB6-8D4C481335F2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oogle Shape;279;p16">
            <a:extLst>
              <a:ext uri="{FF2B5EF4-FFF2-40B4-BE49-F238E27FC236}">
                <a16:creationId xmlns:a16="http://schemas.microsoft.com/office/drawing/2014/main" id="{3C893BAE-27CE-6E24-B1A4-6AD5DE0FF374}"/>
              </a:ext>
            </a:extLst>
          </p:cNvPr>
          <p:cNvGrpSpPr/>
          <p:nvPr/>
        </p:nvGrpSpPr>
        <p:grpSpPr>
          <a:xfrm>
            <a:off x="1864314" y="3320397"/>
            <a:ext cx="1126333" cy="307722"/>
            <a:chOff x="1416550" y="4233575"/>
            <a:chExt cx="844750" cy="230791"/>
          </a:xfrm>
        </p:grpSpPr>
        <p:sp>
          <p:nvSpPr>
            <p:cNvPr id="119" name="Google Shape;280;p16">
              <a:extLst>
                <a:ext uri="{FF2B5EF4-FFF2-40B4-BE49-F238E27FC236}">
                  <a16:creationId xmlns:a16="http://schemas.microsoft.com/office/drawing/2014/main" id="{B39754A0-AEF0-0B02-078C-6022A30F9BEA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0" name="Google Shape;281;p16">
              <a:extLst>
                <a:ext uri="{FF2B5EF4-FFF2-40B4-BE49-F238E27FC236}">
                  <a16:creationId xmlns:a16="http://schemas.microsoft.com/office/drawing/2014/main" id="{E689356F-E819-2BE8-8F80-A3401A80EBC4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oogle Shape;282;p16">
            <a:extLst>
              <a:ext uri="{FF2B5EF4-FFF2-40B4-BE49-F238E27FC236}">
                <a16:creationId xmlns:a16="http://schemas.microsoft.com/office/drawing/2014/main" id="{8149EA06-E41B-D33E-E132-6E4FDB1F9462}"/>
              </a:ext>
            </a:extLst>
          </p:cNvPr>
          <p:cNvGrpSpPr/>
          <p:nvPr/>
        </p:nvGrpSpPr>
        <p:grpSpPr>
          <a:xfrm>
            <a:off x="2949081" y="3320392"/>
            <a:ext cx="622767" cy="307722"/>
            <a:chOff x="2261300" y="4233575"/>
            <a:chExt cx="467075" cy="230791"/>
          </a:xfrm>
        </p:grpSpPr>
        <p:sp>
          <p:nvSpPr>
            <p:cNvPr id="122" name="Google Shape;283;p16">
              <a:extLst>
                <a:ext uri="{FF2B5EF4-FFF2-40B4-BE49-F238E27FC236}">
                  <a16:creationId xmlns:a16="http://schemas.microsoft.com/office/drawing/2014/main" id="{52E7C6C9-084B-E8C2-05AA-DE6ECE58C3B0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3" name="Google Shape;284;p16">
              <a:extLst>
                <a:ext uri="{FF2B5EF4-FFF2-40B4-BE49-F238E27FC236}">
                  <a16:creationId xmlns:a16="http://schemas.microsoft.com/office/drawing/2014/main" id="{525A5B70-1F8B-9D93-4966-8454CAF4B4C8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Google Shape;462;p10">
            <a:extLst>
              <a:ext uri="{FF2B5EF4-FFF2-40B4-BE49-F238E27FC236}">
                <a16:creationId xmlns:a16="http://schemas.microsoft.com/office/drawing/2014/main" id="{0AAFFC97-DAA1-F6AE-475D-12D0DDCEE517}"/>
              </a:ext>
            </a:extLst>
          </p:cNvPr>
          <p:cNvSpPr txBox="1"/>
          <p:nvPr/>
        </p:nvSpPr>
        <p:spPr>
          <a:xfrm>
            <a:off x="1087300" y="807438"/>
            <a:ext cx="235210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236;p15">
            <a:extLst>
              <a:ext uri="{FF2B5EF4-FFF2-40B4-BE49-F238E27FC236}">
                <a16:creationId xmlns:a16="http://schemas.microsoft.com/office/drawing/2014/main" id="{56C350A5-7D8B-6957-5EF1-801BB75A870C}"/>
              </a:ext>
            </a:extLst>
          </p:cNvPr>
          <p:cNvSpPr/>
          <p:nvPr/>
        </p:nvSpPr>
        <p:spPr>
          <a:xfrm>
            <a:off x="1328059" y="1306999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Google Shape;237;p15">
            <a:extLst>
              <a:ext uri="{FF2B5EF4-FFF2-40B4-BE49-F238E27FC236}">
                <a16:creationId xmlns:a16="http://schemas.microsoft.com/office/drawing/2014/main" id="{469F7BD0-8D41-202B-77F6-6F5F03E1F82E}"/>
              </a:ext>
            </a:extLst>
          </p:cNvPr>
          <p:cNvSpPr/>
          <p:nvPr/>
        </p:nvSpPr>
        <p:spPr>
          <a:xfrm>
            <a:off x="1403763" y="1382703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Google Shape;238;p15">
            <a:extLst>
              <a:ext uri="{FF2B5EF4-FFF2-40B4-BE49-F238E27FC236}">
                <a16:creationId xmlns:a16="http://schemas.microsoft.com/office/drawing/2014/main" id="{408A701F-950A-9CDC-2DD7-E0F7E0B57F75}"/>
              </a:ext>
            </a:extLst>
          </p:cNvPr>
          <p:cNvSpPr/>
          <p:nvPr/>
        </p:nvSpPr>
        <p:spPr>
          <a:xfrm>
            <a:off x="1403763" y="1382703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Google Shape;239;p15">
            <a:extLst>
              <a:ext uri="{FF2B5EF4-FFF2-40B4-BE49-F238E27FC236}">
                <a16:creationId xmlns:a16="http://schemas.microsoft.com/office/drawing/2014/main" id="{26F9FAC8-5EA3-15F8-0258-C7CFFB45FD72}"/>
              </a:ext>
            </a:extLst>
          </p:cNvPr>
          <p:cNvSpPr/>
          <p:nvPr/>
        </p:nvSpPr>
        <p:spPr>
          <a:xfrm>
            <a:off x="1403763" y="1382703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Google Shape;240;p15">
            <a:extLst>
              <a:ext uri="{FF2B5EF4-FFF2-40B4-BE49-F238E27FC236}">
                <a16:creationId xmlns:a16="http://schemas.microsoft.com/office/drawing/2014/main" id="{AB884119-775A-A545-286C-910718D1CFD6}"/>
              </a:ext>
            </a:extLst>
          </p:cNvPr>
          <p:cNvSpPr/>
          <p:nvPr/>
        </p:nvSpPr>
        <p:spPr>
          <a:xfrm>
            <a:off x="1403763" y="1382703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Google Shape;241;p15">
            <a:extLst>
              <a:ext uri="{FF2B5EF4-FFF2-40B4-BE49-F238E27FC236}">
                <a16:creationId xmlns:a16="http://schemas.microsoft.com/office/drawing/2014/main" id="{410335F4-CE55-5F75-37F0-8F30376D31A4}"/>
              </a:ext>
            </a:extLst>
          </p:cNvPr>
          <p:cNvSpPr txBox="1"/>
          <p:nvPr/>
        </p:nvSpPr>
        <p:spPr>
          <a:xfrm>
            <a:off x="1542611" y="2215264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31" name="Google Shape;242;p15">
            <a:extLst>
              <a:ext uri="{FF2B5EF4-FFF2-40B4-BE49-F238E27FC236}">
                <a16:creationId xmlns:a16="http://schemas.microsoft.com/office/drawing/2014/main" id="{E21995DC-3EBC-1BA1-27D6-18EBA0966E34}"/>
              </a:ext>
            </a:extLst>
          </p:cNvPr>
          <p:cNvSpPr txBox="1"/>
          <p:nvPr/>
        </p:nvSpPr>
        <p:spPr>
          <a:xfrm>
            <a:off x="1819264" y="1617186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32" name="Google Shape;243;p15">
            <a:extLst>
              <a:ext uri="{FF2B5EF4-FFF2-40B4-BE49-F238E27FC236}">
                <a16:creationId xmlns:a16="http://schemas.microsoft.com/office/drawing/2014/main" id="{F2C0155F-21B7-C9FB-5673-9920605799FA}"/>
              </a:ext>
            </a:extLst>
          </p:cNvPr>
          <p:cNvSpPr txBox="1"/>
          <p:nvPr/>
        </p:nvSpPr>
        <p:spPr>
          <a:xfrm>
            <a:off x="2316385" y="1817639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33" name="Google Shape;244;p15">
            <a:extLst>
              <a:ext uri="{FF2B5EF4-FFF2-40B4-BE49-F238E27FC236}">
                <a16:creationId xmlns:a16="http://schemas.microsoft.com/office/drawing/2014/main" id="{A6A0CE55-962A-6FBD-34A6-0FB07AB27635}"/>
              </a:ext>
            </a:extLst>
          </p:cNvPr>
          <p:cNvSpPr txBox="1"/>
          <p:nvPr/>
        </p:nvSpPr>
        <p:spPr>
          <a:xfrm>
            <a:off x="2196130" y="2418998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134" name="Google Shape;554;p11">
            <a:extLst>
              <a:ext uri="{FF2B5EF4-FFF2-40B4-BE49-F238E27FC236}">
                <a16:creationId xmlns:a16="http://schemas.microsoft.com/office/drawing/2014/main" id="{37FF0941-7546-A38B-9DA4-280A99203D95}"/>
              </a:ext>
            </a:extLst>
          </p:cNvPr>
          <p:cNvGrpSpPr/>
          <p:nvPr/>
        </p:nvGrpSpPr>
        <p:grpSpPr>
          <a:xfrm>
            <a:off x="769693" y="3977689"/>
            <a:ext cx="2917275" cy="2194512"/>
            <a:chOff x="9105296" y="255709"/>
            <a:chExt cx="2917275" cy="2270922"/>
          </a:xfrm>
        </p:grpSpPr>
        <p:sp>
          <p:nvSpPr>
            <p:cNvPr id="135" name="Google Shape;555;p11">
              <a:extLst>
                <a:ext uri="{FF2B5EF4-FFF2-40B4-BE49-F238E27FC236}">
                  <a16:creationId xmlns:a16="http://schemas.microsoft.com/office/drawing/2014/main" id="{66336D76-BB9D-7AAC-9D39-03D577AC396E}"/>
                </a:ext>
              </a:extLst>
            </p:cNvPr>
            <p:cNvSpPr/>
            <p:nvPr/>
          </p:nvSpPr>
          <p:spPr>
            <a:xfrm>
              <a:off x="9105296" y="255709"/>
              <a:ext cx="2917275" cy="2270922"/>
            </a:xfrm>
            <a:prstGeom prst="roundRect">
              <a:avLst>
                <a:gd name="adj" fmla="val 7944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556;p11">
              <a:extLst>
                <a:ext uri="{FF2B5EF4-FFF2-40B4-BE49-F238E27FC236}">
                  <a16:creationId xmlns:a16="http://schemas.microsoft.com/office/drawing/2014/main" id="{61CE97AC-D9DB-8961-5A1C-0C3FFF3C05C6}"/>
                </a:ext>
              </a:extLst>
            </p:cNvPr>
            <p:cNvGrpSpPr/>
            <p:nvPr/>
          </p:nvGrpSpPr>
          <p:grpSpPr>
            <a:xfrm>
              <a:off x="9261777" y="363413"/>
              <a:ext cx="2760794" cy="2029324"/>
              <a:chOff x="8486775" y="1352766"/>
              <a:chExt cx="2760794" cy="2029324"/>
            </a:xfrm>
          </p:grpSpPr>
          <p:sp>
            <p:nvSpPr>
              <p:cNvPr id="137" name="Google Shape;557;p11">
                <a:extLst>
                  <a:ext uri="{FF2B5EF4-FFF2-40B4-BE49-F238E27FC236}">
                    <a16:creationId xmlns:a16="http://schemas.microsoft.com/office/drawing/2014/main" id="{B493B92F-5B92-66B7-B36B-0989AC475577}"/>
                  </a:ext>
                </a:extLst>
              </p:cNvPr>
              <p:cNvSpPr txBox="1"/>
              <p:nvPr/>
            </p:nvSpPr>
            <p:spPr>
              <a:xfrm>
                <a:off x="8486775" y="1352766"/>
                <a:ext cx="2591211" cy="92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4000" dirty="0">
                    <a:solidFill>
                      <a:schemeClr val="accen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32,990</a:t>
                </a:r>
                <a:endParaRPr dirty="0">
                  <a:solidFill>
                    <a:schemeClr val="accent1"/>
                  </a:solidFill>
                  <a:latin typeface="Montserrat" pitchFamily="2" charset="0"/>
                </a:endParaRPr>
              </a:p>
            </p:txBody>
          </p:sp>
          <p:sp>
            <p:nvSpPr>
              <p:cNvPr id="138" name="Google Shape;558;p11">
                <a:extLst>
                  <a:ext uri="{FF2B5EF4-FFF2-40B4-BE49-F238E27FC236}">
                    <a16:creationId xmlns:a16="http://schemas.microsoft.com/office/drawing/2014/main" id="{5106D361-8FC5-C504-F398-1707BAE7C8DB}"/>
                  </a:ext>
                </a:extLst>
              </p:cNvPr>
              <p:cNvSpPr txBox="1"/>
              <p:nvPr/>
            </p:nvSpPr>
            <p:spPr>
              <a:xfrm>
                <a:off x="8486775" y="2706927"/>
                <a:ext cx="2760794" cy="67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0" i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Analyze</a:t>
                </a:r>
                <a:r>
                  <a:rPr lang="en-ID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 financial performance</a:t>
                </a:r>
                <a:endParaRPr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" name="Google Shape;559;p11">
                <a:extLst>
                  <a:ext uri="{FF2B5EF4-FFF2-40B4-BE49-F238E27FC236}">
                    <a16:creationId xmlns:a16="http://schemas.microsoft.com/office/drawing/2014/main" id="{7A402597-2FE1-5468-9DB5-0E72F1B4A7BE}"/>
                  </a:ext>
                </a:extLst>
              </p:cNvPr>
              <p:cNvGrpSpPr/>
              <p:nvPr/>
            </p:nvGrpSpPr>
            <p:grpSpPr>
              <a:xfrm>
                <a:off x="10594175" y="1603840"/>
                <a:ext cx="387946" cy="387946"/>
                <a:chOff x="3183721" y="3939693"/>
                <a:chExt cx="387946" cy="387946"/>
              </a:xfrm>
            </p:grpSpPr>
            <p:sp>
              <p:nvSpPr>
                <p:cNvPr id="141" name="Google Shape;560;p11">
                  <a:extLst>
                    <a:ext uri="{FF2B5EF4-FFF2-40B4-BE49-F238E27FC236}">
                      <a16:creationId xmlns:a16="http://schemas.microsoft.com/office/drawing/2014/main" id="{0C39B53D-E04A-546D-5FA8-A611B73B3967}"/>
                    </a:ext>
                  </a:extLst>
                </p:cNvPr>
                <p:cNvSpPr/>
                <p:nvPr/>
              </p:nvSpPr>
              <p:spPr>
                <a:xfrm>
                  <a:off x="3183721" y="3939693"/>
                  <a:ext cx="387946" cy="38794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" name="Google Shape;561;p11">
                  <a:extLst>
                    <a:ext uri="{FF2B5EF4-FFF2-40B4-BE49-F238E27FC236}">
                      <a16:creationId xmlns:a16="http://schemas.microsoft.com/office/drawing/2014/main" id="{6B78B6B3-D0A5-FB14-BFD7-B353BB854018}"/>
                    </a:ext>
                  </a:extLst>
                </p:cNvPr>
                <p:cNvSpPr/>
                <p:nvPr/>
              </p:nvSpPr>
              <p:spPr>
                <a:xfrm rot="10800000" flipH="1">
                  <a:off x="3294314" y="4038250"/>
                  <a:ext cx="166760" cy="190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3029" h="4878438" extrusionOk="0">
                      <a:moveTo>
                        <a:pt x="4255217" y="2704386"/>
                      </a:moveTo>
                      <a:cubicBezTo>
                        <a:pt x="4239367" y="2666391"/>
                        <a:pt x="4202382" y="2641597"/>
                        <a:pt x="4161338" y="2641597"/>
                      </a:cubicBezTo>
                      <a:lnTo>
                        <a:pt x="3048009" y="2641597"/>
                      </a:lnTo>
                      <a:lnTo>
                        <a:pt x="3048009" y="101603"/>
                      </a:lnTo>
                      <a:cubicBezTo>
                        <a:pt x="3048009" y="45520"/>
                        <a:pt x="3002489" y="0"/>
                        <a:pt x="2946406" y="0"/>
                      </a:cubicBezTo>
                      <a:lnTo>
                        <a:pt x="1320802" y="0"/>
                      </a:lnTo>
                      <a:cubicBezTo>
                        <a:pt x="1264719" y="0"/>
                        <a:pt x="1219199" y="45520"/>
                        <a:pt x="1219199" y="101603"/>
                      </a:cubicBezTo>
                      <a:lnTo>
                        <a:pt x="1219199" y="2641607"/>
                      </a:lnTo>
                      <a:lnTo>
                        <a:pt x="101602" y="2641607"/>
                      </a:lnTo>
                      <a:cubicBezTo>
                        <a:pt x="60559" y="2641607"/>
                        <a:pt x="23573" y="2666400"/>
                        <a:pt x="7724" y="2704195"/>
                      </a:cubicBezTo>
                      <a:cubicBezTo>
                        <a:pt x="-7926" y="2742191"/>
                        <a:pt x="609" y="2785882"/>
                        <a:pt x="29669" y="2814943"/>
                      </a:cubicBezTo>
                      <a:lnTo>
                        <a:pt x="2056589" y="4848568"/>
                      </a:lnTo>
                      <a:cubicBezTo>
                        <a:pt x="2075687" y="4867666"/>
                        <a:pt x="2101500" y="4878439"/>
                        <a:pt x="2128522" y="4878439"/>
                      </a:cubicBezTo>
                      <a:cubicBezTo>
                        <a:pt x="2155545" y="4878439"/>
                        <a:pt x="2181357" y="4867666"/>
                        <a:pt x="2200455" y="4848768"/>
                      </a:cubicBezTo>
                      <a:lnTo>
                        <a:pt x="4233271" y="2815143"/>
                      </a:lnTo>
                      <a:cubicBezTo>
                        <a:pt x="4262332" y="2786072"/>
                        <a:pt x="4271066" y="2742391"/>
                        <a:pt x="4255217" y="27043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0" name="Google Shape;562;p11">
                <a:extLst>
                  <a:ext uri="{FF2B5EF4-FFF2-40B4-BE49-F238E27FC236}">
                    <a16:creationId xmlns:a16="http://schemas.microsoft.com/office/drawing/2014/main" id="{B68BCBE2-B627-4CE4-E37E-D95254DB84AC}"/>
                  </a:ext>
                </a:extLst>
              </p:cNvPr>
              <p:cNvSpPr txBox="1"/>
              <p:nvPr/>
            </p:nvSpPr>
            <p:spPr>
              <a:xfrm>
                <a:off x="8486775" y="2274249"/>
                <a:ext cx="2591211" cy="426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Title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4346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7AE32157-8C6D-471F-ABBF-E3C1A65BDFE7}"/>
              </a:ext>
            </a:extLst>
          </p:cNvPr>
          <p:cNvGrpSpPr/>
          <p:nvPr/>
        </p:nvGrpSpPr>
        <p:grpSpPr>
          <a:xfrm>
            <a:off x="8102284" y="3479594"/>
            <a:ext cx="1407468" cy="1407468"/>
            <a:chOff x="1758791" y="3106707"/>
            <a:chExt cx="2807272" cy="280727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02422EF-152E-4D56-BD89-48354A9785CD}"/>
                </a:ext>
              </a:extLst>
            </p:cNvPr>
            <p:cNvGrpSpPr/>
            <p:nvPr/>
          </p:nvGrpSpPr>
          <p:grpSpPr>
            <a:xfrm>
              <a:off x="1758791" y="3106707"/>
              <a:ext cx="2807272" cy="2807270"/>
              <a:chOff x="1365384" y="3106707"/>
              <a:chExt cx="2807272" cy="2807270"/>
            </a:xfrm>
          </p:grpSpPr>
          <p:sp>
            <p:nvSpPr>
              <p:cNvPr id="70" name="Circular 12">
                <a:extLst>
                  <a:ext uri="{FF2B5EF4-FFF2-40B4-BE49-F238E27FC236}">
                    <a16:creationId xmlns:a16="http://schemas.microsoft.com/office/drawing/2014/main" id="{A9232092-56EE-48C1-F9B2-E4FEF937C9D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365384" y="3106707"/>
                <a:ext cx="2807272" cy="2807270"/>
              </a:xfrm>
              <a:prstGeom prst="pie">
                <a:avLst>
                  <a:gd name="adj1" fmla="val 40451"/>
                  <a:gd name="adj2" fmla="val 107311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/>
              </a:p>
            </p:txBody>
          </p:sp>
          <p:sp>
            <p:nvSpPr>
              <p:cNvPr id="71" name="Circular 12">
                <a:extLst>
                  <a:ext uri="{FF2B5EF4-FFF2-40B4-BE49-F238E27FC236}">
                    <a16:creationId xmlns:a16="http://schemas.microsoft.com/office/drawing/2014/main" id="{B3CB3D11-45DC-E659-834B-B018EFA9E1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365384" y="3106707"/>
                <a:ext cx="2807272" cy="2807270"/>
              </a:xfrm>
              <a:prstGeom prst="pie">
                <a:avLst>
                  <a:gd name="adj1" fmla="val 2207251"/>
                  <a:gd name="adj2" fmla="val 1073118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/>
              </a:p>
            </p:txBody>
          </p:sp>
          <p:sp>
            <p:nvSpPr>
              <p:cNvPr id="72" name="Elipse 3">
                <a:extLst>
                  <a:ext uri="{FF2B5EF4-FFF2-40B4-BE49-F238E27FC236}">
                    <a16:creationId xmlns:a16="http://schemas.microsoft.com/office/drawing/2014/main" id="{F0AE9D05-D477-3997-9965-5D777A6577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854670" y="3595997"/>
                <a:ext cx="1828698" cy="18286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68" name="Isosceles Triangle 44">
              <a:extLst>
                <a:ext uri="{FF2B5EF4-FFF2-40B4-BE49-F238E27FC236}">
                  <a16:creationId xmlns:a16="http://schemas.microsoft.com/office/drawing/2014/main" id="{1241EAD8-70D6-2D02-6385-68F189058B7C}"/>
                </a:ext>
              </a:extLst>
            </p:cNvPr>
            <p:cNvSpPr/>
            <p:nvPr/>
          </p:nvSpPr>
          <p:spPr>
            <a:xfrm rot="3178206">
              <a:off x="3659104" y="3379801"/>
              <a:ext cx="90937" cy="141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0FE2800-101F-B984-50FE-20ED4A3898DB}"/>
                </a:ext>
              </a:extLst>
            </p:cNvPr>
            <p:cNvSpPr/>
            <p:nvPr/>
          </p:nvSpPr>
          <p:spPr>
            <a:xfrm>
              <a:off x="2867886" y="4163671"/>
              <a:ext cx="589082" cy="589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97FEB9-8105-39E1-6CC5-3E5C7B1A479D}"/>
              </a:ext>
            </a:extLst>
          </p:cNvPr>
          <p:cNvSpPr/>
          <p:nvPr/>
        </p:nvSpPr>
        <p:spPr>
          <a:xfrm>
            <a:off x="609599" y="685801"/>
            <a:ext cx="10972801" cy="5486400"/>
          </a:xfrm>
          <a:prstGeom prst="roundRect">
            <a:avLst>
              <a:gd name="adj" fmla="val 360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4496EBA-22CF-BCEE-0EB6-DA20036E6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2277634"/>
              </p:ext>
            </p:extLst>
          </p:nvPr>
        </p:nvGraphicFramePr>
        <p:xfrm>
          <a:off x="427592" y="958269"/>
          <a:ext cx="10972801" cy="2102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1EAA27-A87A-71B4-6513-0DFAC1C0E9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609984"/>
              </p:ext>
            </p:extLst>
          </p:nvPr>
        </p:nvGraphicFramePr>
        <p:xfrm>
          <a:off x="798286" y="3447143"/>
          <a:ext cx="6125028" cy="255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Google Shape;527;p11">
            <a:extLst>
              <a:ext uri="{FF2B5EF4-FFF2-40B4-BE49-F238E27FC236}">
                <a16:creationId xmlns:a16="http://schemas.microsoft.com/office/drawing/2014/main" id="{558245DA-E8C2-B61A-B9A6-9AFEA6CDE13C}"/>
              </a:ext>
            </a:extLst>
          </p:cNvPr>
          <p:cNvSpPr txBox="1"/>
          <p:nvPr/>
        </p:nvSpPr>
        <p:spPr>
          <a:xfrm>
            <a:off x="9904299" y="3390010"/>
            <a:ext cx="13823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accen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+33,999k</a:t>
            </a:r>
            <a:endParaRPr dirty="0">
              <a:solidFill>
                <a:schemeClr val="accent1"/>
              </a:solidFill>
              <a:latin typeface="Montserrat" pitchFamily="2" charset="0"/>
            </a:endParaRPr>
          </a:p>
        </p:txBody>
      </p:sp>
      <p:sp>
        <p:nvSpPr>
          <p:cNvPr id="9" name="Google Shape;528;p11">
            <a:extLst>
              <a:ext uri="{FF2B5EF4-FFF2-40B4-BE49-F238E27FC236}">
                <a16:creationId xmlns:a16="http://schemas.microsoft.com/office/drawing/2014/main" id="{BDC85540-304F-61DA-0958-3D1A09F8DFFB}"/>
              </a:ext>
            </a:extLst>
          </p:cNvPr>
          <p:cNvSpPr txBox="1"/>
          <p:nvPr/>
        </p:nvSpPr>
        <p:spPr>
          <a:xfrm>
            <a:off x="9620290" y="3816978"/>
            <a:ext cx="1666391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Business dashboard report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0;p14">
            <a:extLst>
              <a:ext uri="{FF2B5EF4-FFF2-40B4-BE49-F238E27FC236}">
                <a16:creationId xmlns:a16="http://schemas.microsoft.com/office/drawing/2014/main" id="{877D5FBB-3AA9-8A5C-A01B-AF53788320FB}"/>
              </a:ext>
            </a:extLst>
          </p:cNvPr>
          <p:cNvSpPr txBox="1"/>
          <p:nvPr/>
        </p:nvSpPr>
        <p:spPr>
          <a:xfrm>
            <a:off x="6032234" y="5550909"/>
            <a:ext cx="178815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250k attendants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12" name="Google Shape;792;p14">
            <a:extLst>
              <a:ext uri="{FF2B5EF4-FFF2-40B4-BE49-F238E27FC236}">
                <a16:creationId xmlns:a16="http://schemas.microsoft.com/office/drawing/2014/main" id="{4CA7DA56-8EA5-ACCA-B97C-D130A03B257A}"/>
              </a:ext>
            </a:extLst>
          </p:cNvPr>
          <p:cNvGrpSpPr/>
          <p:nvPr/>
        </p:nvGrpSpPr>
        <p:grpSpPr>
          <a:xfrm>
            <a:off x="6217760" y="4836315"/>
            <a:ext cx="1417100" cy="574170"/>
            <a:chOff x="8962357" y="4308407"/>
            <a:chExt cx="1417100" cy="865229"/>
          </a:xfrm>
        </p:grpSpPr>
        <p:grpSp>
          <p:nvGrpSpPr>
            <p:cNvPr id="13" name="Google Shape;793;p14">
              <a:extLst>
                <a:ext uri="{FF2B5EF4-FFF2-40B4-BE49-F238E27FC236}">
                  <a16:creationId xmlns:a16="http://schemas.microsoft.com/office/drawing/2014/main" id="{91BA5D71-3C0B-0B89-36F8-2F4D9E6E311A}"/>
                </a:ext>
              </a:extLst>
            </p:cNvPr>
            <p:cNvGrpSpPr/>
            <p:nvPr/>
          </p:nvGrpSpPr>
          <p:grpSpPr>
            <a:xfrm rot="-5400000">
              <a:off x="8570559" y="4700206"/>
              <a:ext cx="865228" cy="81632"/>
              <a:chOff x="6801147" y="4287450"/>
              <a:chExt cx="5286147" cy="200025"/>
            </a:xfrm>
          </p:grpSpPr>
          <p:sp>
            <p:nvSpPr>
              <p:cNvPr id="32" name="Google Shape;794;p14">
                <a:extLst>
                  <a:ext uri="{FF2B5EF4-FFF2-40B4-BE49-F238E27FC236}">
                    <a16:creationId xmlns:a16="http://schemas.microsoft.com/office/drawing/2014/main" id="{249519EF-B159-C2BA-F722-68E1183D88DE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795;p14">
                <a:extLst>
                  <a:ext uri="{FF2B5EF4-FFF2-40B4-BE49-F238E27FC236}">
                    <a16:creationId xmlns:a16="http://schemas.microsoft.com/office/drawing/2014/main" id="{A44C9594-0E11-4420-7EBB-D15B602BCF31}"/>
                  </a:ext>
                </a:extLst>
              </p:cNvPr>
              <p:cNvSpPr/>
              <p:nvPr/>
            </p:nvSpPr>
            <p:spPr>
              <a:xfrm>
                <a:off x="6801147" y="4287450"/>
                <a:ext cx="4442313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796;p14">
              <a:extLst>
                <a:ext uri="{FF2B5EF4-FFF2-40B4-BE49-F238E27FC236}">
                  <a16:creationId xmlns:a16="http://schemas.microsoft.com/office/drawing/2014/main" id="{C5BBE6BC-79F9-8E4A-812B-97F3D0C8DF25}"/>
                </a:ext>
              </a:extLst>
            </p:cNvPr>
            <p:cNvGrpSpPr/>
            <p:nvPr/>
          </p:nvGrpSpPr>
          <p:grpSpPr>
            <a:xfrm rot="-5400000">
              <a:off x="8793128" y="4700205"/>
              <a:ext cx="865229" cy="81632"/>
              <a:chOff x="6801144" y="4287450"/>
              <a:chExt cx="5286150" cy="200026"/>
            </a:xfrm>
          </p:grpSpPr>
          <p:sp>
            <p:nvSpPr>
              <p:cNvPr id="30" name="Google Shape;797;p14">
                <a:extLst>
                  <a:ext uri="{FF2B5EF4-FFF2-40B4-BE49-F238E27FC236}">
                    <a16:creationId xmlns:a16="http://schemas.microsoft.com/office/drawing/2014/main" id="{0B0A53AC-44A8-2958-A81F-90FEB7DDB4D1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798;p14">
                <a:extLst>
                  <a:ext uri="{FF2B5EF4-FFF2-40B4-BE49-F238E27FC236}">
                    <a16:creationId xmlns:a16="http://schemas.microsoft.com/office/drawing/2014/main" id="{DD1C1B9D-A796-25FA-5D0B-E2CC819D4389}"/>
                  </a:ext>
                </a:extLst>
              </p:cNvPr>
              <p:cNvSpPr/>
              <p:nvPr/>
            </p:nvSpPr>
            <p:spPr>
              <a:xfrm>
                <a:off x="6801144" y="4287451"/>
                <a:ext cx="1959006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799;p14">
              <a:extLst>
                <a:ext uri="{FF2B5EF4-FFF2-40B4-BE49-F238E27FC236}">
                  <a16:creationId xmlns:a16="http://schemas.microsoft.com/office/drawing/2014/main" id="{E670BC25-6750-9E7E-F6CC-DF37A7281906}"/>
                </a:ext>
              </a:extLst>
            </p:cNvPr>
            <p:cNvGrpSpPr/>
            <p:nvPr/>
          </p:nvGrpSpPr>
          <p:grpSpPr>
            <a:xfrm rot="-5400000">
              <a:off x="9015719" y="4700205"/>
              <a:ext cx="865228" cy="81633"/>
              <a:chOff x="6801147" y="4287450"/>
              <a:chExt cx="5286147" cy="200027"/>
            </a:xfrm>
          </p:grpSpPr>
          <p:sp>
            <p:nvSpPr>
              <p:cNvPr id="28" name="Google Shape;800;p14">
                <a:extLst>
                  <a:ext uri="{FF2B5EF4-FFF2-40B4-BE49-F238E27FC236}">
                    <a16:creationId xmlns:a16="http://schemas.microsoft.com/office/drawing/2014/main" id="{4FBF57F0-08D1-3D3B-4A91-BD5E63C92764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1;p14">
                <a:extLst>
                  <a:ext uri="{FF2B5EF4-FFF2-40B4-BE49-F238E27FC236}">
                    <a16:creationId xmlns:a16="http://schemas.microsoft.com/office/drawing/2014/main" id="{F81687D3-7887-AB54-72F5-4E202235E0D4}"/>
                  </a:ext>
                </a:extLst>
              </p:cNvPr>
              <p:cNvSpPr/>
              <p:nvPr/>
            </p:nvSpPr>
            <p:spPr>
              <a:xfrm>
                <a:off x="6801147" y="4287452"/>
                <a:ext cx="3006494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802;p14">
              <a:extLst>
                <a:ext uri="{FF2B5EF4-FFF2-40B4-BE49-F238E27FC236}">
                  <a16:creationId xmlns:a16="http://schemas.microsoft.com/office/drawing/2014/main" id="{7FEDE94D-B16E-1010-DEE7-DFC72D843B31}"/>
                </a:ext>
              </a:extLst>
            </p:cNvPr>
            <p:cNvGrpSpPr/>
            <p:nvPr/>
          </p:nvGrpSpPr>
          <p:grpSpPr>
            <a:xfrm rot="-5400000">
              <a:off x="9238293" y="4700206"/>
              <a:ext cx="865228" cy="81632"/>
              <a:chOff x="6801147" y="4287450"/>
              <a:chExt cx="5286147" cy="200025"/>
            </a:xfrm>
          </p:grpSpPr>
          <p:sp>
            <p:nvSpPr>
              <p:cNvPr id="26" name="Google Shape;803;p14">
                <a:extLst>
                  <a:ext uri="{FF2B5EF4-FFF2-40B4-BE49-F238E27FC236}">
                    <a16:creationId xmlns:a16="http://schemas.microsoft.com/office/drawing/2014/main" id="{D76BD31E-A93D-DAB5-5473-66E49FE2FC9D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4;p14">
                <a:extLst>
                  <a:ext uri="{FF2B5EF4-FFF2-40B4-BE49-F238E27FC236}">
                    <a16:creationId xmlns:a16="http://schemas.microsoft.com/office/drawing/2014/main" id="{892D8DEA-C93D-FECB-1CD8-F30D08687361}"/>
                  </a:ext>
                </a:extLst>
              </p:cNvPr>
              <p:cNvSpPr/>
              <p:nvPr/>
            </p:nvSpPr>
            <p:spPr>
              <a:xfrm>
                <a:off x="6801147" y="4287450"/>
                <a:ext cx="4442313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805;p14">
              <a:extLst>
                <a:ext uri="{FF2B5EF4-FFF2-40B4-BE49-F238E27FC236}">
                  <a16:creationId xmlns:a16="http://schemas.microsoft.com/office/drawing/2014/main" id="{01A960F2-6D1F-E56D-A3AF-ABC8A12FFF4C}"/>
                </a:ext>
              </a:extLst>
            </p:cNvPr>
            <p:cNvGrpSpPr/>
            <p:nvPr/>
          </p:nvGrpSpPr>
          <p:grpSpPr>
            <a:xfrm rot="-5400000">
              <a:off x="9460875" y="4700205"/>
              <a:ext cx="865228" cy="81633"/>
              <a:chOff x="6801147" y="4287450"/>
              <a:chExt cx="5286147" cy="200027"/>
            </a:xfrm>
          </p:grpSpPr>
          <p:sp>
            <p:nvSpPr>
              <p:cNvPr id="24" name="Google Shape;806;p14">
                <a:extLst>
                  <a:ext uri="{FF2B5EF4-FFF2-40B4-BE49-F238E27FC236}">
                    <a16:creationId xmlns:a16="http://schemas.microsoft.com/office/drawing/2014/main" id="{FB26EEC2-5592-154E-8301-6914F2F54607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7;p14">
                <a:extLst>
                  <a:ext uri="{FF2B5EF4-FFF2-40B4-BE49-F238E27FC236}">
                    <a16:creationId xmlns:a16="http://schemas.microsoft.com/office/drawing/2014/main" id="{500C447A-D889-0EA7-0E58-53B10289AD98}"/>
                  </a:ext>
                </a:extLst>
              </p:cNvPr>
              <p:cNvSpPr/>
              <p:nvPr/>
            </p:nvSpPr>
            <p:spPr>
              <a:xfrm>
                <a:off x="6801147" y="4287452"/>
                <a:ext cx="2671886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808;p14">
              <a:extLst>
                <a:ext uri="{FF2B5EF4-FFF2-40B4-BE49-F238E27FC236}">
                  <a16:creationId xmlns:a16="http://schemas.microsoft.com/office/drawing/2014/main" id="{1BCB1AC4-58ED-7289-B7B0-6D4C1587914E}"/>
                </a:ext>
              </a:extLst>
            </p:cNvPr>
            <p:cNvGrpSpPr/>
            <p:nvPr/>
          </p:nvGrpSpPr>
          <p:grpSpPr>
            <a:xfrm rot="-5400000">
              <a:off x="9683453" y="4700205"/>
              <a:ext cx="865228" cy="81633"/>
              <a:chOff x="6801147" y="4287450"/>
              <a:chExt cx="5286147" cy="200027"/>
            </a:xfrm>
          </p:grpSpPr>
          <p:sp>
            <p:nvSpPr>
              <p:cNvPr id="22" name="Google Shape;809;p14">
                <a:extLst>
                  <a:ext uri="{FF2B5EF4-FFF2-40B4-BE49-F238E27FC236}">
                    <a16:creationId xmlns:a16="http://schemas.microsoft.com/office/drawing/2014/main" id="{3FBAAED0-0C0B-5D46-2F95-C5FD49F83718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10;p14">
                <a:extLst>
                  <a:ext uri="{FF2B5EF4-FFF2-40B4-BE49-F238E27FC236}">
                    <a16:creationId xmlns:a16="http://schemas.microsoft.com/office/drawing/2014/main" id="{D85E3240-860A-96F0-2609-1F0EBB72305B}"/>
                  </a:ext>
                </a:extLst>
              </p:cNvPr>
              <p:cNvSpPr/>
              <p:nvPr/>
            </p:nvSpPr>
            <p:spPr>
              <a:xfrm>
                <a:off x="6801147" y="4287452"/>
                <a:ext cx="3748461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811;p14">
              <a:extLst>
                <a:ext uri="{FF2B5EF4-FFF2-40B4-BE49-F238E27FC236}">
                  <a16:creationId xmlns:a16="http://schemas.microsoft.com/office/drawing/2014/main" id="{43995175-C056-12D2-271C-2FF961B6A4D5}"/>
                </a:ext>
              </a:extLst>
            </p:cNvPr>
            <p:cNvGrpSpPr/>
            <p:nvPr/>
          </p:nvGrpSpPr>
          <p:grpSpPr>
            <a:xfrm rot="-5400000">
              <a:off x="9906027" y="4700206"/>
              <a:ext cx="865228" cy="81632"/>
              <a:chOff x="6801147" y="4287450"/>
              <a:chExt cx="5286147" cy="200025"/>
            </a:xfrm>
          </p:grpSpPr>
          <p:sp>
            <p:nvSpPr>
              <p:cNvPr id="20" name="Google Shape;812;p14">
                <a:extLst>
                  <a:ext uri="{FF2B5EF4-FFF2-40B4-BE49-F238E27FC236}">
                    <a16:creationId xmlns:a16="http://schemas.microsoft.com/office/drawing/2014/main" id="{82BFEFBC-879D-AF65-03EF-3C631DF951A6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3;p14">
                <a:extLst>
                  <a:ext uri="{FF2B5EF4-FFF2-40B4-BE49-F238E27FC236}">
                    <a16:creationId xmlns:a16="http://schemas.microsoft.com/office/drawing/2014/main" id="{CB952CA1-3413-0E56-90E0-62794B938164}"/>
                  </a:ext>
                </a:extLst>
              </p:cNvPr>
              <p:cNvSpPr/>
              <p:nvPr/>
            </p:nvSpPr>
            <p:spPr>
              <a:xfrm>
                <a:off x="6801147" y="4287450"/>
                <a:ext cx="4442313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" name="Google Shape;814;p14">
            <a:extLst>
              <a:ext uri="{FF2B5EF4-FFF2-40B4-BE49-F238E27FC236}">
                <a16:creationId xmlns:a16="http://schemas.microsoft.com/office/drawing/2014/main" id="{1E3D4970-5013-3ADC-2EC4-52A0FC836AA6}"/>
              </a:ext>
            </a:extLst>
          </p:cNvPr>
          <p:cNvCxnSpPr/>
          <p:nvPr/>
        </p:nvCxnSpPr>
        <p:spPr>
          <a:xfrm>
            <a:off x="6217760" y="5525047"/>
            <a:ext cx="1417100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5" name="Google Shape;461;p10">
            <a:extLst>
              <a:ext uri="{FF2B5EF4-FFF2-40B4-BE49-F238E27FC236}">
                <a16:creationId xmlns:a16="http://schemas.microsoft.com/office/drawing/2014/main" id="{46C6A3AA-FD03-7B80-2FD6-CD74C02AE1AB}"/>
              </a:ext>
            </a:extLst>
          </p:cNvPr>
          <p:cNvGrpSpPr/>
          <p:nvPr/>
        </p:nvGrpSpPr>
        <p:grpSpPr>
          <a:xfrm>
            <a:off x="6217759" y="3596831"/>
            <a:ext cx="1719874" cy="807322"/>
            <a:chOff x="8819740" y="1959107"/>
            <a:chExt cx="1719874" cy="807322"/>
          </a:xfrm>
        </p:grpSpPr>
        <p:sp>
          <p:nvSpPr>
            <p:cNvPr id="36" name="Google Shape;462;p10">
              <a:extLst>
                <a:ext uri="{FF2B5EF4-FFF2-40B4-BE49-F238E27FC236}">
                  <a16:creationId xmlns:a16="http://schemas.microsoft.com/office/drawing/2014/main" id="{56539CB3-8874-C14E-0A1E-1F11B6A429F8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463;p10">
              <a:extLst>
                <a:ext uri="{FF2B5EF4-FFF2-40B4-BE49-F238E27FC236}">
                  <a16:creationId xmlns:a16="http://schemas.microsoft.com/office/drawing/2014/main" id="{CB95824A-F575-D515-DDCE-099E1209FFDB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64;p11">
            <a:extLst>
              <a:ext uri="{FF2B5EF4-FFF2-40B4-BE49-F238E27FC236}">
                <a16:creationId xmlns:a16="http://schemas.microsoft.com/office/drawing/2014/main" id="{A03319D0-B24F-2DC9-30B3-F5D87BB70F81}"/>
              </a:ext>
            </a:extLst>
          </p:cNvPr>
          <p:cNvSpPr/>
          <p:nvPr/>
        </p:nvSpPr>
        <p:spPr>
          <a:xfrm>
            <a:off x="9766960" y="4652957"/>
            <a:ext cx="1502625" cy="1267243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Google Shape;564;p11">
            <a:extLst>
              <a:ext uri="{FF2B5EF4-FFF2-40B4-BE49-F238E27FC236}">
                <a16:creationId xmlns:a16="http://schemas.microsoft.com/office/drawing/2014/main" id="{BD0FC63D-75F3-9B9B-0459-C4274F82E04A}"/>
              </a:ext>
            </a:extLst>
          </p:cNvPr>
          <p:cNvSpPr/>
          <p:nvPr/>
        </p:nvSpPr>
        <p:spPr>
          <a:xfrm>
            <a:off x="7995677" y="4652957"/>
            <a:ext cx="1502625" cy="1246774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4" name="Google Shape;565;p11">
            <a:extLst>
              <a:ext uri="{FF2B5EF4-FFF2-40B4-BE49-F238E27FC236}">
                <a16:creationId xmlns:a16="http://schemas.microsoft.com/office/drawing/2014/main" id="{5B2B5EDB-4094-503C-3CEA-00D16ED32E04}"/>
              </a:ext>
            </a:extLst>
          </p:cNvPr>
          <p:cNvSpPr/>
          <p:nvPr/>
        </p:nvSpPr>
        <p:spPr>
          <a:xfrm>
            <a:off x="10018810" y="4859157"/>
            <a:ext cx="1016234" cy="346698"/>
          </a:xfrm>
          <a:prstGeom prst="roundRect">
            <a:avLst>
              <a:gd name="adj" fmla="val 11459"/>
            </a:avLst>
          </a:prstGeom>
          <a:solidFill>
            <a:schemeClr val="accent1"/>
          </a:solidFill>
          <a:ln>
            <a:noFill/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l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▲  10%</a:t>
            </a:r>
            <a:endParaRPr sz="1200" dirty="0">
              <a:solidFill>
                <a:schemeClr val="lt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66;p11">
            <a:extLst>
              <a:ext uri="{FF2B5EF4-FFF2-40B4-BE49-F238E27FC236}">
                <a16:creationId xmlns:a16="http://schemas.microsoft.com/office/drawing/2014/main" id="{F6DC5F8A-2C2D-7BE5-D9D7-B28B11B900BC}"/>
              </a:ext>
            </a:extLst>
          </p:cNvPr>
          <p:cNvSpPr txBox="1"/>
          <p:nvPr/>
        </p:nvSpPr>
        <p:spPr>
          <a:xfrm>
            <a:off x="7984227" y="4809614"/>
            <a:ext cx="1568682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32,214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6" name="Google Shape;567;p11">
            <a:extLst>
              <a:ext uri="{FF2B5EF4-FFF2-40B4-BE49-F238E27FC236}">
                <a16:creationId xmlns:a16="http://schemas.microsoft.com/office/drawing/2014/main" id="{A474BC97-84AE-A1E4-7630-A8295160C730}"/>
              </a:ext>
            </a:extLst>
          </p:cNvPr>
          <p:cNvSpPr txBox="1"/>
          <p:nvPr/>
        </p:nvSpPr>
        <p:spPr>
          <a:xfrm>
            <a:off x="7908026" y="5439658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Income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Google Shape;567;p11">
            <a:extLst>
              <a:ext uri="{FF2B5EF4-FFF2-40B4-BE49-F238E27FC236}">
                <a16:creationId xmlns:a16="http://schemas.microsoft.com/office/drawing/2014/main" id="{A20F70BB-10CF-AC7A-F875-B5C204FAD2F8}"/>
              </a:ext>
            </a:extLst>
          </p:cNvPr>
          <p:cNvSpPr txBox="1"/>
          <p:nvPr/>
        </p:nvSpPr>
        <p:spPr>
          <a:xfrm>
            <a:off x="9667700" y="5305997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8" name="Google Shape;567;p11">
            <a:extLst>
              <a:ext uri="{FF2B5EF4-FFF2-40B4-BE49-F238E27FC236}">
                <a16:creationId xmlns:a16="http://schemas.microsoft.com/office/drawing/2014/main" id="{36C4A3FE-492B-FE41-B916-BF60B128395A}"/>
              </a:ext>
            </a:extLst>
          </p:cNvPr>
          <p:cNvSpPr txBox="1"/>
          <p:nvPr/>
        </p:nvSpPr>
        <p:spPr>
          <a:xfrm>
            <a:off x="9646624" y="5598995"/>
            <a:ext cx="1721084" cy="23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12 may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909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44;p14">
            <a:extLst>
              <a:ext uri="{FF2B5EF4-FFF2-40B4-BE49-F238E27FC236}">
                <a16:creationId xmlns:a16="http://schemas.microsoft.com/office/drawing/2014/main" id="{EB0799E9-82A5-F15A-0018-6A7083C3EB36}"/>
              </a:ext>
            </a:extLst>
          </p:cNvPr>
          <p:cNvSpPr/>
          <p:nvPr/>
        </p:nvSpPr>
        <p:spPr>
          <a:xfrm>
            <a:off x="5951899" y="685800"/>
            <a:ext cx="2358850" cy="2618044"/>
          </a:xfrm>
          <a:prstGeom prst="roundRect">
            <a:avLst>
              <a:gd name="adj" fmla="val 453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" name="Google Shape;745;p14">
            <a:extLst>
              <a:ext uri="{FF2B5EF4-FFF2-40B4-BE49-F238E27FC236}">
                <a16:creationId xmlns:a16="http://schemas.microsoft.com/office/drawing/2014/main" id="{20FDEEBB-3383-C6AF-EABD-602F24213FB9}"/>
              </a:ext>
            </a:extLst>
          </p:cNvPr>
          <p:cNvGrpSpPr/>
          <p:nvPr/>
        </p:nvGrpSpPr>
        <p:grpSpPr>
          <a:xfrm>
            <a:off x="6530503" y="1350852"/>
            <a:ext cx="1201644" cy="1201644"/>
            <a:chOff x="6991808" y="3767399"/>
            <a:chExt cx="1261241" cy="1261241"/>
          </a:xfrm>
        </p:grpSpPr>
        <p:sp>
          <p:nvSpPr>
            <p:cNvPr id="4" name="Google Shape;746;p14">
              <a:extLst>
                <a:ext uri="{FF2B5EF4-FFF2-40B4-BE49-F238E27FC236}">
                  <a16:creationId xmlns:a16="http://schemas.microsoft.com/office/drawing/2014/main" id="{71CDB44F-100D-A5DB-BABF-1FEA96CD4A13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747;p14">
              <a:extLst>
                <a:ext uri="{FF2B5EF4-FFF2-40B4-BE49-F238E27FC236}">
                  <a16:creationId xmlns:a16="http://schemas.microsoft.com/office/drawing/2014/main" id="{3FACEF01-290C-8B98-E308-0C9BA77FFA3A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9271901"/>
                <a:gd name="adj2" fmla="val 16217206"/>
              </a:avLst>
            </a:prstGeom>
            <a:noFill/>
            <a:ln w="63500" cap="rnd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748;p14">
            <a:extLst>
              <a:ext uri="{FF2B5EF4-FFF2-40B4-BE49-F238E27FC236}">
                <a16:creationId xmlns:a16="http://schemas.microsoft.com/office/drawing/2014/main" id="{B3CEB2BA-6DAB-9EB1-8AAD-B0F31BEB2497}"/>
              </a:ext>
            </a:extLst>
          </p:cNvPr>
          <p:cNvSpPr txBox="1"/>
          <p:nvPr/>
        </p:nvSpPr>
        <p:spPr>
          <a:xfrm>
            <a:off x="5929203" y="2650623"/>
            <a:ext cx="2404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Description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" name="Google Shape;749;p14">
            <a:extLst>
              <a:ext uri="{FF2B5EF4-FFF2-40B4-BE49-F238E27FC236}">
                <a16:creationId xmlns:a16="http://schemas.microsoft.com/office/drawing/2014/main" id="{0260C676-7C5F-91DB-A48E-C9C7BDEEC44A}"/>
              </a:ext>
            </a:extLst>
          </p:cNvPr>
          <p:cNvSpPr txBox="1"/>
          <p:nvPr/>
        </p:nvSpPr>
        <p:spPr>
          <a:xfrm>
            <a:off x="5674268" y="851194"/>
            <a:ext cx="15927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2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8" name="Google Shape;750;p14">
            <a:extLst>
              <a:ext uri="{FF2B5EF4-FFF2-40B4-BE49-F238E27FC236}">
                <a16:creationId xmlns:a16="http://schemas.microsoft.com/office/drawing/2014/main" id="{47E64B0E-0E31-2940-5986-8A7830C32B9D}"/>
              </a:ext>
            </a:extLst>
          </p:cNvPr>
          <p:cNvGrpSpPr/>
          <p:nvPr/>
        </p:nvGrpSpPr>
        <p:grpSpPr>
          <a:xfrm rot="14104780">
            <a:off x="7418563" y="1406165"/>
            <a:ext cx="287784" cy="287784"/>
            <a:chOff x="7391400" y="2895600"/>
            <a:chExt cx="685800" cy="685800"/>
          </a:xfrm>
        </p:grpSpPr>
        <p:sp>
          <p:nvSpPr>
            <p:cNvPr id="9" name="Google Shape;751;p14">
              <a:extLst>
                <a:ext uri="{FF2B5EF4-FFF2-40B4-BE49-F238E27FC236}">
                  <a16:creationId xmlns:a16="http://schemas.microsoft.com/office/drawing/2014/main" id="{4CD021A6-4136-3D9D-F310-AB139470CEAD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52;p14">
              <a:extLst>
                <a:ext uri="{FF2B5EF4-FFF2-40B4-BE49-F238E27FC236}">
                  <a16:creationId xmlns:a16="http://schemas.microsoft.com/office/drawing/2014/main" id="{777E5F4A-D85E-CCFA-F361-6968B2DF1554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53;p14">
              <a:extLst>
                <a:ext uri="{FF2B5EF4-FFF2-40B4-BE49-F238E27FC236}">
                  <a16:creationId xmlns:a16="http://schemas.microsoft.com/office/drawing/2014/main" id="{D2384977-E357-2B2B-FDE7-34670A27186A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754;p14">
            <a:extLst>
              <a:ext uri="{FF2B5EF4-FFF2-40B4-BE49-F238E27FC236}">
                <a16:creationId xmlns:a16="http://schemas.microsoft.com/office/drawing/2014/main" id="{396BE1BC-2CE7-93FB-8794-A985A77B5A5E}"/>
              </a:ext>
            </a:extLst>
          </p:cNvPr>
          <p:cNvSpPr txBox="1"/>
          <p:nvPr/>
        </p:nvSpPr>
        <p:spPr>
          <a:xfrm>
            <a:off x="6567515" y="1690063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115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3" name="Google Shape;744;p14">
            <a:extLst>
              <a:ext uri="{FF2B5EF4-FFF2-40B4-BE49-F238E27FC236}">
                <a16:creationId xmlns:a16="http://schemas.microsoft.com/office/drawing/2014/main" id="{C6EBB12E-5FDC-17C0-D618-62D5D7E62F50}"/>
              </a:ext>
            </a:extLst>
          </p:cNvPr>
          <p:cNvSpPr/>
          <p:nvPr/>
        </p:nvSpPr>
        <p:spPr>
          <a:xfrm>
            <a:off x="5951899" y="3551351"/>
            <a:ext cx="2358850" cy="2618044"/>
          </a:xfrm>
          <a:prstGeom prst="roundRect">
            <a:avLst>
              <a:gd name="adj" fmla="val 5148"/>
            </a:avLst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4" name="Google Shape;745;p14">
            <a:extLst>
              <a:ext uri="{FF2B5EF4-FFF2-40B4-BE49-F238E27FC236}">
                <a16:creationId xmlns:a16="http://schemas.microsoft.com/office/drawing/2014/main" id="{8A871BB0-B9D1-7AE6-5F17-641F9D723F98}"/>
              </a:ext>
            </a:extLst>
          </p:cNvPr>
          <p:cNvGrpSpPr/>
          <p:nvPr/>
        </p:nvGrpSpPr>
        <p:grpSpPr>
          <a:xfrm>
            <a:off x="6530503" y="4216403"/>
            <a:ext cx="1201644" cy="1201644"/>
            <a:chOff x="6991808" y="3767399"/>
            <a:chExt cx="1261241" cy="1261241"/>
          </a:xfrm>
        </p:grpSpPr>
        <p:sp>
          <p:nvSpPr>
            <p:cNvPr id="15" name="Google Shape;746;p14">
              <a:extLst>
                <a:ext uri="{FF2B5EF4-FFF2-40B4-BE49-F238E27FC236}">
                  <a16:creationId xmlns:a16="http://schemas.microsoft.com/office/drawing/2014/main" id="{52A1123C-770D-5A5C-A4ED-412B54E1D3EF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747;p14">
              <a:extLst>
                <a:ext uri="{FF2B5EF4-FFF2-40B4-BE49-F238E27FC236}">
                  <a16:creationId xmlns:a16="http://schemas.microsoft.com/office/drawing/2014/main" id="{20C215B6-35F4-7955-496F-8246BAF4112F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9271901"/>
                <a:gd name="adj2" fmla="val 16217206"/>
              </a:avLst>
            </a:prstGeom>
            <a:noFill/>
            <a:ln w="63500" cap="rnd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748;p14">
            <a:extLst>
              <a:ext uri="{FF2B5EF4-FFF2-40B4-BE49-F238E27FC236}">
                <a16:creationId xmlns:a16="http://schemas.microsoft.com/office/drawing/2014/main" id="{EE15CE88-330E-96AB-4A2B-DFA53EAF7871}"/>
              </a:ext>
            </a:extLst>
          </p:cNvPr>
          <p:cNvSpPr txBox="1"/>
          <p:nvPr/>
        </p:nvSpPr>
        <p:spPr>
          <a:xfrm>
            <a:off x="5929203" y="5530688"/>
            <a:ext cx="2404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Description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8" name="Google Shape;749;p14">
            <a:extLst>
              <a:ext uri="{FF2B5EF4-FFF2-40B4-BE49-F238E27FC236}">
                <a16:creationId xmlns:a16="http://schemas.microsoft.com/office/drawing/2014/main" id="{DA87BF51-35E7-272F-0364-C9B34F23A534}"/>
              </a:ext>
            </a:extLst>
          </p:cNvPr>
          <p:cNvSpPr txBox="1"/>
          <p:nvPr/>
        </p:nvSpPr>
        <p:spPr>
          <a:xfrm>
            <a:off x="5674268" y="3716745"/>
            <a:ext cx="15927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19" name="Google Shape;750;p14">
            <a:extLst>
              <a:ext uri="{FF2B5EF4-FFF2-40B4-BE49-F238E27FC236}">
                <a16:creationId xmlns:a16="http://schemas.microsoft.com/office/drawing/2014/main" id="{C43704F2-CA42-38BB-3B66-B28930CB3C8D}"/>
              </a:ext>
            </a:extLst>
          </p:cNvPr>
          <p:cNvGrpSpPr/>
          <p:nvPr/>
        </p:nvGrpSpPr>
        <p:grpSpPr>
          <a:xfrm rot="14104780">
            <a:off x="7418563" y="4271716"/>
            <a:ext cx="287784" cy="287784"/>
            <a:chOff x="7391400" y="2895600"/>
            <a:chExt cx="685800" cy="685800"/>
          </a:xfrm>
        </p:grpSpPr>
        <p:sp>
          <p:nvSpPr>
            <p:cNvPr id="20" name="Google Shape;751;p14">
              <a:extLst>
                <a:ext uri="{FF2B5EF4-FFF2-40B4-BE49-F238E27FC236}">
                  <a16:creationId xmlns:a16="http://schemas.microsoft.com/office/drawing/2014/main" id="{7E2CC806-C091-B80B-E06E-A096C9796806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752;p14">
              <a:extLst>
                <a:ext uri="{FF2B5EF4-FFF2-40B4-BE49-F238E27FC236}">
                  <a16:creationId xmlns:a16="http://schemas.microsoft.com/office/drawing/2014/main" id="{5202ECA4-BA09-9A65-8463-93AB99617B5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753;p14">
              <a:extLst>
                <a:ext uri="{FF2B5EF4-FFF2-40B4-BE49-F238E27FC236}">
                  <a16:creationId xmlns:a16="http://schemas.microsoft.com/office/drawing/2014/main" id="{1D243FC0-77C3-994C-C800-90522C1859E2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754;p14">
            <a:extLst>
              <a:ext uri="{FF2B5EF4-FFF2-40B4-BE49-F238E27FC236}">
                <a16:creationId xmlns:a16="http://schemas.microsoft.com/office/drawing/2014/main" id="{4929681F-2624-3A9B-424E-57DCA3ECA53D}"/>
              </a:ext>
            </a:extLst>
          </p:cNvPr>
          <p:cNvSpPr txBox="1"/>
          <p:nvPr/>
        </p:nvSpPr>
        <p:spPr>
          <a:xfrm>
            <a:off x="6567515" y="4555614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115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7B12F7-A9ED-2871-F8C5-2CC98A50B894}"/>
              </a:ext>
            </a:extLst>
          </p:cNvPr>
          <p:cNvSpPr/>
          <p:nvPr/>
        </p:nvSpPr>
        <p:spPr>
          <a:xfrm>
            <a:off x="8521024" y="680691"/>
            <a:ext cx="2917275" cy="3048000"/>
          </a:xfrm>
          <a:prstGeom prst="roundRect">
            <a:avLst>
              <a:gd name="adj" fmla="val 60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oogle Shape;276;p16">
            <a:extLst>
              <a:ext uri="{FF2B5EF4-FFF2-40B4-BE49-F238E27FC236}">
                <a16:creationId xmlns:a16="http://schemas.microsoft.com/office/drawing/2014/main" id="{08B95063-C850-3B70-C997-09E06D20D66A}"/>
              </a:ext>
            </a:extLst>
          </p:cNvPr>
          <p:cNvGrpSpPr/>
          <p:nvPr/>
        </p:nvGrpSpPr>
        <p:grpSpPr>
          <a:xfrm>
            <a:off x="8770722" y="3305883"/>
            <a:ext cx="935667" cy="307722"/>
            <a:chOff x="773275" y="4233575"/>
            <a:chExt cx="701750" cy="230791"/>
          </a:xfrm>
        </p:grpSpPr>
        <p:sp>
          <p:nvSpPr>
            <p:cNvPr id="26" name="Google Shape;277;p16">
              <a:extLst>
                <a:ext uri="{FF2B5EF4-FFF2-40B4-BE49-F238E27FC236}">
                  <a16:creationId xmlns:a16="http://schemas.microsoft.com/office/drawing/2014/main" id="{6C21AFB9-2F5C-9BB6-6B23-B0F19FE1655F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Google Shape;278;p16">
              <a:extLst>
                <a:ext uri="{FF2B5EF4-FFF2-40B4-BE49-F238E27FC236}">
                  <a16:creationId xmlns:a16="http://schemas.microsoft.com/office/drawing/2014/main" id="{911B5C24-CF12-54EF-215B-1045B2335D6D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oogle Shape;279;p16">
            <a:extLst>
              <a:ext uri="{FF2B5EF4-FFF2-40B4-BE49-F238E27FC236}">
                <a16:creationId xmlns:a16="http://schemas.microsoft.com/office/drawing/2014/main" id="{592A49CB-629C-01FC-C25F-5D49463C67C0}"/>
              </a:ext>
            </a:extLst>
          </p:cNvPr>
          <p:cNvGrpSpPr/>
          <p:nvPr/>
        </p:nvGrpSpPr>
        <p:grpSpPr>
          <a:xfrm>
            <a:off x="9628422" y="3305883"/>
            <a:ext cx="1126333" cy="307722"/>
            <a:chOff x="1416550" y="4233575"/>
            <a:chExt cx="844750" cy="230791"/>
          </a:xfrm>
        </p:grpSpPr>
        <p:sp>
          <p:nvSpPr>
            <p:cNvPr id="29" name="Google Shape;280;p16">
              <a:extLst>
                <a:ext uri="{FF2B5EF4-FFF2-40B4-BE49-F238E27FC236}">
                  <a16:creationId xmlns:a16="http://schemas.microsoft.com/office/drawing/2014/main" id="{44F988CD-19C2-581A-027C-1D05454B6A51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Google Shape;281;p16">
              <a:extLst>
                <a:ext uri="{FF2B5EF4-FFF2-40B4-BE49-F238E27FC236}">
                  <a16:creationId xmlns:a16="http://schemas.microsoft.com/office/drawing/2014/main" id="{DADA04ED-7E42-C18A-E450-9C75DD0EFC61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oogle Shape;282;p16">
            <a:extLst>
              <a:ext uri="{FF2B5EF4-FFF2-40B4-BE49-F238E27FC236}">
                <a16:creationId xmlns:a16="http://schemas.microsoft.com/office/drawing/2014/main" id="{71E9F4A9-E4F6-88BC-ECEA-E3ED1DA53519}"/>
              </a:ext>
            </a:extLst>
          </p:cNvPr>
          <p:cNvGrpSpPr/>
          <p:nvPr/>
        </p:nvGrpSpPr>
        <p:grpSpPr>
          <a:xfrm>
            <a:off x="10713189" y="3305878"/>
            <a:ext cx="622767" cy="307722"/>
            <a:chOff x="2261300" y="4233575"/>
            <a:chExt cx="467075" cy="230791"/>
          </a:xfrm>
        </p:grpSpPr>
        <p:sp>
          <p:nvSpPr>
            <p:cNvPr id="32" name="Google Shape;283;p16">
              <a:extLst>
                <a:ext uri="{FF2B5EF4-FFF2-40B4-BE49-F238E27FC236}">
                  <a16:creationId xmlns:a16="http://schemas.microsoft.com/office/drawing/2014/main" id="{3628DBFA-7E80-2B20-F276-5F360146B1B4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Google Shape;284;p16">
              <a:extLst>
                <a:ext uri="{FF2B5EF4-FFF2-40B4-BE49-F238E27FC236}">
                  <a16:creationId xmlns:a16="http://schemas.microsoft.com/office/drawing/2014/main" id="{E0B33F1B-E6B0-6D08-1C56-1F44C56F7254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Google Shape;462;p10">
            <a:extLst>
              <a:ext uri="{FF2B5EF4-FFF2-40B4-BE49-F238E27FC236}">
                <a16:creationId xmlns:a16="http://schemas.microsoft.com/office/drawing/2014/main" id="{A186CDB3-5F89-4515-EBC1-5B86D672CDEC}"/>
              </a:ext>
            </a:extLst>
          </p:cNvPr>
          <p:cNvSpPr txBox="1"/>
          <p:nvPr/>
        </p:nvSpPr>
        <p:spPr>
          <a:xfrm>
            <a:off x="8851408" y="792924"/>
            <a:ext cx="235210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36;p15">
            <a:extLst>
              <a:ext uri="{FF2B5EF4-FFF2-40B4-BE49-F238E27FC236}">
                <a16:creationId xmlns:a16="http://schemas.microsoft.com/office/drawing/2014/main" id="{B202E77E-6BF6-7C47-5212-F996CF99EC10}"/>
              </a:ext>
            </a:extLst>
          </p:cNvPr>
          <p:cNvSpPr/>
          <p:nvPr/>
        </p:nvSpPr>
        <p:spPr>
          <a:xfrm>
            <a:off x="9092167" y="1292485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237;p15">
            <a:extLst>
              <a:ext uri="{FF2B5EF4-FFF2-40B4-BE49-F238E27FC236}">
                <a16:creationId xmlns:a16="http://schemas.microsoft.com/office/drawing/2014/main" id="{588A68D3-B541-2876-E0AF-875A38D41E16}"/>
              </a:ext>
            </a:extLst>
          </p:cNvPr>
          <p:cNvSpPr/>
          <p:nvPr/>
        </p:nvSpPr>
        <p:spPr>
          <a:xfrm>
            <a:off x="9167871" y="1368189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Google Shape;238;p15">
            <a:extLst>
              <a:ext uri="{FF2B5EF4-FFF2-40B4-BE49-F238E27FC236}">
                <a16:creationId xmlns:a16="http://schemas.microsoft.com/office/drawing/2014/main" id="{447BDFB2-DAC6-BCC7-3329-F7AA0F2A4FF1}"/>
              </a:ext>
            </a:extLst>
          </p:cNvPr>
          <p:cNvSpPr/>
          <p:nvPr/>
        </p:nvSpPr>
        <p:spPr>
          <a:xfrm>
            <a:off x="9167871" y="1368189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oogle Shape;239;p15">
            <a:extLst>
              <a:ext uri="{FF2B5EF4-FFF2-40B4-BE49-F238E27FC236}">
                <a16:creationId xmlns:a16="http://schemas.microsoft.com/office/drawing/2014/main" id="{72A981B8-A70B-D633-57A4-477C7DB2C3E9}"/>
              </a:ext>
            </a:extLst>
          </p:cNvPr>
          <p:cNvSpPr/>
          <p:nvPr/>
        </p:nvSpPr>
        <p:spPr>
          <a:xfrm>
            <a:off x="9167871" y="1368189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240;p15">
            <a:extLst>
              <a:ext uri="{FF2B5EF4-FFF2-40B4-BE49-F238E27FC236}">
                <a16:creationId xmlns:a16="http://schemas.microsoft.com/office/drawing/2014/main" id="{1A7D26C8-866C-C905-0CF9-847B5C5F7A1C}"/>
              </a:ext>
            </a:extLst>
          </p:cNvPr>
          <p:cNvSpPr/>
          <p:nvPr/>
        </p:nvSpPr>
        <p:spPr>
          <a:xfrm>
            <a:off x="9167871" y="1368189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241;p15">
            <a:extLst>
              <a:ext uri="{FF2B5EF4-FFF2-40B4-BE49-F238E27FC236}">
                <a16:creationId xmlns:a16="http://schemas.microsoft.com/office/drawing/2014/main" id="{BB7FC66A-545A-5FDA-770C-8465BDCF1B9B}"/>
              </a:ext>
            </a:extLst>
          </p:cNvPr>
          <p:cNvSpPr txBox="1"/>
          <p:nvPr/>
        </p:nvSpPr>
        <p:spPr>
          <a:xfrm>
            <a:off x="9306719" y="2200750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1" name="Google Shape;242;p15">
            <a:extLst>
              <a:ext uri="{FF2B5EF4-FFF2-40B4-BE49-F238E27FC236}">
                <a16:creationId xmlns:a16="http://schemas.microsoft.com/office/drawing/2014/main" id="{FC6BDAFC-3158-B11D-D2FF-271692C77EF3}"/>
              </a:ext>
            </a:extLst>
          </p:cNvPr>
          <p:cNvSpPr txBox="1"/>
          <p:nvPr/>
        </p:nvSpPr>
        <p:spPr>
          <a:xfrm>
            <a:off x="9583372" y="1602672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2" name="Google Shape;243;p15">
            <a:extLst>
              <a:ext uri="{FF2B5EF4-FFF2-40B4-BE49-F238E27FC236}">
                <a16:creationId xmlns:a16="http://schemas.microsoft.com/office/drawing/2014/main" id="{5018A009-BE1A-5F76-8681-DABD811DE437}"/>
              </a:ext>
            </a:extLst>
          </p:cNvPr>
          <p:cNvSpPr txBox="1"/>
          <p:nvPr/>
        </p:nvSpPr>
        <p:spPr>
          <a:xfrm>
            <a:off x="10080493" y="1803125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3" name="Google Shape;244;p15">
            <a:extLst>
              <a:ext uri="{FF2B5EF4-FFF2-40B4-BE49-F238E27FC236}">
                <a16:creationId xmlns:a16="http://schemas.microsoft.com/office/drawing/2014/main" id="{F9268A19-DF84-39AF-BB23-29F4F2AA1C64}"/>
              </a:ext>
            </a:extLst>
          </p:cNvPr>
          <p:cNvSpPr txBox="1"/>
          <p:nvPr/>
        </p:nvSpPr>
        <p:spPr>
          <a:xfrm>
            <a:off x="9960238" y="2404484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44" name="Google Shape;554;p11">
            <a:extLst>
              <a:ext uri="{FF2B5EF4-FFF2-40B4-BE49-F238E27FC236}">
                <a16:creationId xmlns:a16="http://schemas.microsoft.com/office/drawing/2014/main" id="{75C48455-A790-2355-98EC-5DE37F5F7701}"/>
              </a:ext>
            </a:extLst>
          </p:cNvPr>
          <p:cNvGrpSpPr/>
          <p:nvPr/>
        </p:nvGrpSpPr>
        <p:grpSpPr>
          <a:xfrm>
            <a:off x="8533801" y="3963175"/>
            <a:ext cx="2917275" cy="2194512"/>
            <a:chOff x="9105296" y="255709"/>
            <a:chExt cx="2917275" cy="2270922"/>
          </a:xfrm>
        </p:grpSpPr>
        <p:sp>
          <p:nvSpPr>
            <p:cNvPr id="45" name="Google Shape;555;p11">
              <a:extLst>
                <a:ext uri="{FF2B5EF4-FFF2-40B4-BE49-F238E27FC236}">
                  <a16:creationId xmlns:a16="http://schemas.microsoft.com/office/drawing/2014/main" id="{893D1835-348C-A858-EE68-E7947386B5D0}"/>
                </a:ext>
              </a:extLst>
            </p:cNvPr>
            <p:cNvSpPr/>
            <p:nvPr/>
          </p:nvSpPr>
          <p:spPr>
            <a:xfrm>
              <a:off x="9105296" y="255709"/>
              <a:ext cx="2917275" cy="2270922"/>
            </a:xfrm>
            <a:prstGeom prst="roundRect">
              <a:avLst>
                <a:gd name="adj" fmla="val 7944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556;p11">
              <a:extLst>
                <a:ext uri="{FF2B5EF4-FFF2-40B4-BE49-F238E27FC236}">
                  <a16:creationId xmlns:a16="http://schemas.microsoft.com/office/drawing/2014/main" id="{5464FA1B-E12E-CF81-983C-E223FE13E584}"/>
                </a:ext>
              </a:extLst>
            </p:cNvPr>
            <p:cNvGrpSpPr/>
            <p:nvPr/>
          </p:nvGrpSpPr>
          <p:grpSpPr>
            <a:xfrm>
              <a:off x="9261777" y="363413"/>
              <a:ext cx="2760794" cy="2029324"/>
              <a:chOff x="8486775" y="1352766"/>
              <a:chExt cx="2760794" cy="2029324"/>
            </a:xfrm>
          </p:grpSpPr>
          <p:sp>
            <p:nvSpPr>
              <p:cNvPr id="47" name="Google Shape;557;p11">
                <a:extLst>
                  <a:ext uri="{FF2B5EF4-FFF2-40B4-BE49-F238E27FC236}">
                    <a16:creationId xmlns:a16="http://schemas.microsoft.com/office/drawing/2014/main" id="{4D90C66D-5014-F17F-4923-6CE59A5074EC}"/>
                  </a:ext>
                </a:extLst>
              </p:cNvPr>
              <p:cNvSpPr txBox="1"/>
              <p:nvPr/>
            </p:nvSpPr>
            <p:spPr>
              <a:xfrm>
                <a:off x="8486775" y="1352766"/>
                <a:ext cx="2591211" cy="92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4000" dirty="0">
                    <a:solidFill>
                      <a:schemeClr val="accen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32,990</a:t>
                </a:r>
                <a:endParaRPr dirty="0">
                  <a:solidFill>
                    <a:schemeClr val="accent1"/>
                  </a:solidFill>
                  <a:latin typeface="Montserrat" pitchFamily="2" charset="0"/>
                </a:endParaRPr>
              </a:p>
            </p:txBody>
          </p:sp>
          <p:sp>
            <p:nvSpPr>
              <p:cNvPr id="48" name="Google Shape;558;p11">
                <a:extLst>
                  <a:ext uri="{FF2B5EF4-FFF2-40B4-BE49-F238E27FC236}">
                    <a16:creationId xmlns:a16="http://schemas.microsoft.com/office/drawing/2014/main" id="{195B4189-AA50-ED55-A68E-335B7E7C9066}"/>
                  </a:ext>
                </a:extLst>
              </p:cNvPr>
              <p:cNvSpPr txBox="1"/>
              <p:nvPr/>
            </p:nvSpPr>
            <p:spPr>
              <a:xfrm>
                <a:off x="8486775" y="2706927"/>
                <a:ext cx="2760794" cy="67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0" i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Analyze</a:t>
                </a:r>
                <a:r>
                  <a:rPr lang="en-ID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 financial performance</a:t>
                </a:r>
                <a:endParaRPr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" name="Google Shape;559;p11">
                <a:extLst>
                  <a:ext uri="{FF2B5EF4-FFF2-40B4-BE49-F238E27FC236}">
                    <a16:creationId xmlns:a16="http://schemas.microsoft.com/office/drawing/2014/main" id="{3198E189-8CA9-5BE6-ED83-1496DC2DB5D3}"/>
                  </a:ext>
                </a:extLst>
              </p:cNvPr>
              <p:cNvGrpSpPr/>
              <p:nvPr/>
            </p:nvGrpSpPr>
            <p:grpSpPr>
              <a:xfrm>
                <a:off x="10594175" y="1603840"/>
                <a:ext cx="387946" cy="387946"/>
                <a:chOff x="3183721" y="3939693"/>
                <a:chExt cx="387946" cy="387946"/>
              </a:xfrm>
            </p:grpSpPr>
            <p:sp>
              <p:nvSpPr>
                <p:cNvPr id="51" name="Google Shape;560;p11">
                  <a:extLst>
                    <a:ext uri="{FF2B5EF4-FFF2-40B4-BE49-F238E27FC236}">
                      <a16:creationId xmlns:a16="http://schemas.microsoft.com/office/drawing/2014/main" id="{2941CE66-3B5F-3EDD-7474-FDEFC4B94E46}"/>
                    </a:ext>
                  </a:extLst>
                </p:cNvPr>
                <p:cNvSpPr/>
                <p:nvPr/>
              </p:nvSpPr>
              <p:spPr>
                <a:xfrm>
                  <a:off x="3183721" y="3939693"/>
                  <a:ext cx="387946" cy="38794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561;p11">
                  <a:extLst>
                    <a:ext uri="{FF2B5EF4-FFF2-40B4-BE49-F238E27FC236}">
                      <a16:creationId xmlns:a16="http://schemas.microsoft.com/office/drawing/2014/main" id="{21541F22-CF22-E900-B992-F4EC46367F14}"/>
                    </a:ext>
                  </a:extLst>
                </p:cNvPr>
                <p:cNvSpPr/>
                <p:nvPr/>
              </p:nvSpPr>
              <p:spPr>
                <a:xfrm rot="10800000" flipH="1">
                  <a:off x="3294314" y="4038250"/>
                  <a:ext cx="166760" cy="190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3029" h="4878438" extrusionOk="0">
                      <a:moveTo>
                        <a:pt x="4255217" y="2704386"/>
                      </a:moveTo>
                      <a:cubicBezTo>
                        <a:pt x="4239367" y="2666391"/>
                        <a:pt x="4202382" y="2641597"/>
                        <a:pt x="4161338" y="2641597"/>
                      </a:cubicBezTo>
                      <a:lnTo>
                        <a:pt x="3048009" y="2641597"/>
                      </a:lnTo>
                      <a:lnTo>
                        <a:pt x="3048009" y="101603"/>
                      </a:lnTo>
                      <a:cubicBezTo>
                        <a:pt x="3048009" y="45520"/>
                        <a:pt x="3002489" y="0"/>
                        <a:pt x="2946406" y="0"/>
                      </a:cubicBezTo>
                      <a:lnTo>
                        <a:pt x="1320802" y="0"/>
                      </a:lnTo>
                      <a:cubicBezTo>
                        <a:pt x="1264719" y="0"/>
                        <a:pt x="1219199" y="45520"/>
                        <a:pt x="1219199" y="101603"/>
                      </a:cubicBezTo>
                      <a:lnTo>
                        <a:pt x="1219199" y="2641607"/>
                      </a:lnTo>
                      <a:lnTo>
                        <a:pt x="101602" y="2641607"/>
                      </a:lnTo>
                      <a:cubicBezTo>
                        <a:pt x="60559" y="2641607"/>
                        <a:pt x="23573" y="2666400"/>
                        <a:pt x="7724" y="2704195"/>
                      </a:cubicBezTo>
                      <a:cubicBezTo>
                        <a:pt x="-7926" y="2742191"/>
                        <a:pt x="609" y="2785882"/>
                        <a:pt x="29669" y="2814943"/>
                      </a:cubicBezTo>
                      <a:lnTo>
                        <a:pt x="2056589" y="4848568"/>
                      </a:lnTo>
                      <a:cubicBezTo>
                        <a:pt x="2075687" y="4867666"/>
                        <a:pt x="2101500" y="4878439"/>
                        <a:pt x="2128522" y="4878439"/>
                      </a:cubicBezTo>
                      <a:cubicBezTo>
                        <a:pt x="2155545" y="4878439"/>
                        <a:pt x="2181357" y="4867666"/>
                        <a:pt x="2200455" y="4848768"/>
                      </a:cubicBezTo>
                      <a:lnTo>
                        <a:pt x="4233271" y="2815143"/>
                      </a:lnTo>
                      <a:cubicBezTo>
                        <a:pt x="4262332" y="2786072"/>
                        <a:pt x="4271066" y="2742391"/>
                        <a:pt x="4255217" y="27043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0" name="Google Shape;562;p11">
                <a:extLst>
                  <a:ext uri="{FF2B5EF4-FFF2-40B4-BE49-F238E27FC236}">
                    <a16:creationId xmlns:a16="http://schemas.microsoft.com/office/drawing/2014/main" id="{B0BF55EA-2505-623B-7C57-30519BFDE7DD}"/>
                  </a:ext>
                </a:extLst>
              </p:cNvPr>
              <p:cNvSpPr txBox="1"/>
              <p:nvPr/>
            </p:nvSpPr>
            <p:spPr>
              <a:xfrm>
                <a:off x="8486775" y="2274249"/>
                <a:ext cx="2591211" cy="426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Title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E186A4D-DA01-FDF1-587D-166B9080DF16}"/>
              </a:ext>
            </a:extLst>
          </p:cNvPr>
          <p:cNvSpPr/>
          <p:nvPr/>
        </p:nvSpPr>
        <p:spPr>
          <a:xfrm>
            <a:off x="742951" y="685800"/>
            <a:ext cx="5007099" cy="30480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oogle Shape;276;p16">
            <a:extLst>
              <a:ext uri="{FF2B5EF4-FFF2-40B4-BE49-F238E27FC236}">
                <a16:creationId xmlns:a16="http://schemas.microsoft.com/office/drawing/2014/main" id="{C4CEAD63-EE58-245A-09BD-F5A58871E770}"/>
              </a:ext>
            </a:extLst>
          </p:cNvPr>
          <p:cNvGrpSpPr/>
          <p:nvPr/>
        </p:nvGrpSpPr>
        <p:grpSpPr>
          <a:xfrm>
            <a:off x="992649" y="3310992"/>
            <a:ext cx="935667" cy="307722"/>
            <a:chOff x="773275" y="4233575"/>
            <a:chExt cx="701750" cy="230791"/>
          </a:xfrm>
        </p:grpSpPr>
        <p:sp>
          <p:nvSpPr>
            <p:cNvPr id="55" name="Google Shape;277;p16">
              <a:extLst>
                <a:ext uri="{FF2B5EF4-FFF2-40B4-BE49-F238E27FC236}">
                  <a16:creationId xmlns:a16="http://schemas.microsoft.com/office/drawing/2014/main" id="{A5CE6DB6-7E6B-4A80-3D91-7C0308CE3D06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6" name="Google Shape;278;p16">
              <a:extLst>
                <a:ext uri="{FF2B5EF4-FFF2-40B4-BE49-F238E27FC236}">
                  <a16:creationId xmlns:a16="http://schemas.microsoft.com/office/drawing/2014/main" id="{E1D6F6CB-5F4D-2ABB-2323-E1BEFA53B99A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oogle Shape;279;p16">
            <a:extLst>
              <a:ext uri="{FF2B5EF4-FFF2-40B4-BE49-F238E27FC236}">
                <a16:creationId xmlns:a16="http://schemas.microsoft.com/office/drawing/2014/main" id="{0E1856A7-F2DC-2665-E688-59E12637D9F2}"/>
              </a:ext>
            </a:extLst>
          </p:cNvPr>
          <p:cNvGrpSpPr/>
          <p:nvPr/>
        </p:nvGrpSpPr>
        <p:grpSpPr>
          <a:xfrm>
            <a:off x="1850349" y="3310992"/>
            <a:ext cx="1126333" cy="307722"/>
            <a:chOff x="1416550" y="4233575"/>
            <a:chExt cx="844750" cy="230791"/>
          </a:xfrm>
        </p:grpSpPr>
        <p:sp>
          <p:nvSpPr>
            <p:cNvPr id="58" name="Google Shape;280;p16">
              <a:extLst>
                <a:ext uri="{FF2B5EF4-FFF2-40B4-BE49-F238E27FC236}">
                  <a16:creationId xmlns:a16="http://schemas.microsoft.com/office/drawing/2014/main" id="{84E1F9C2-B2F5-E1DD-85FE-5F8652295423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Google Shape;281;p16">
              <a:extLst>
                <a:ext uri="{FF2B5EF4-FFF2-40B4-BE49-F238E27FC236}">
                  <a16:creationId xmlns:a16="http://schemas.microsoft.com/office/drawing/2014/main" id="{641A1A11-6846-8BCA-9D11-380E2D9DAA84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oogle Shape;282;p16">
            <a:extLst>
              <a:ext uri="{FF2B5EF4-FFF2-40B4-BE49-F238E27FC236}">
                <a16:creationId xmlns:a16="http://schemas.microsoft.com/office/drawing/2014/main" id="{9352BD82-0AAD-0D1F-11C0-3CBFC3BFFBD3}"/>
              </a:ext>
            </a:extLst>
          </p:cNvPr>
          <p:cNvGrpSpPr/>
          <p:nvPr/>
        </p:nvGrpSpPr>
        <p:grpSpPr>
          <a:xfrm>
            <a:off x="2935116" y="3310987"/>
            <a:ext cx="622767" cy="307722"/>
            <a:chOff x="2261300" y="4233575"/>
            <a:chExt cx="467075" cy="230791"/>
          </a:xfrm>
        </p:grpSpPr>
        <p:sp>
          <p:nvSpPr>
            <p:cNvPr id="61" name="Google Shape;283;p16">
              <a:extLst>
                <a:ext uri="{FF2B5EF4-FFF2-40B4-BE49-F238E27FC236}">
                  <a16:creationId xmlns:a16="http://schemas.microsoft.com/office/drawing/2014/main" id="{D82330E0-B377-4183-9600-49D144354422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Google Shape;284;p16">
              <a:extLst>
                <a:ext uri="{FF2B5EF4-FFF2-40B4-BE49-F238E27FC236}">
                  <a16:creationId xmlns:a16="http://schemas.microsoft.com/office/drawing/2014/main" id="{EF91E194-ABCF-7C78-660D-499B044C34FC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Google Shape;634;p12">
            <a:extLst>
              <a:ext uri="{FF2B5EF4-FFF2-40B4-BE49-F238E27FC236}">
                <a16:creationId xmlns:a16="http://schemas.microsoft.com/office/drawing/2014/main" id="{8E59CA0E-7904-3DF1-048B-D848604FC454}"/>
              </a:ext>
            </a:extLst>
          </p:cNvPr>
          <p:cNvSpPr txBox="1"/>
          <p:nvPr/>
        </p:nvSpPr>
        <p:spPr>
          <a:xfrm>
            <a:off x="3557883" y="1203747"/>
            <a:ext cx="20822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 wonderful serenity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has taken text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dolor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64" name="Google Shape;462;p10">
            <a:extLst>
              <a:ext uri="{FF2B5EF4-FFF2-40B4-BE49-F238E27FC236}">
                <a16:creationId xmlns:a16="http://schemas.microsoft.com/office/drawing/2014/main" id="{3653D0EB-8FDB-B67B-8C12-93D61DAEC9DD}"/>
              </a:ext>
            </a:extLst>
          </p:cNvPr>
          <p:cNvSpPr txBox="1"/>
          <p:nvPr/>
        </p:nvSpPr>
        <p:spPr>
          <a:xfrm>
            <a:off x="921180" y="798033"/>
            <a:ext cx="235210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34;p12">
            <a:extLst>
              <a:ext uri="{FF2B5EF4-FFF2-40B4-BE49-F238E27FC236}">
                <a16:creationId xmlns:a16="http://schemas.microsoft.com/office/drawing/2014/main" id="{4E22DAB7-8DFA-CB5F-09FB-6F08304F8766}"/>
              </a:ext>
            </a:extLst>
          </p:cNvPr>
          <p:cNvSpPr txBox="1"/>
          <p:nvPr/>
        </p:nvSpPr>
        <p:spPr>
          <a:xfrm>
            <a:off x="3557883" y="2297972"/>
            <a:ext cx="20822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605,196,789,00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554,342,897,00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340,253,109,00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66" name="Google Shape;236;p15">
            <a:extLst>
              <a:ext uri="{FF2B5EF4-FFF2-40B4-BE49-F238E27FC236}">
                <a16:creationId xmlns:a16="http://schemas.microsoft.com/office/drawing/2014/main" id="{FAF0776E-AC50-BC28-1389-88DE8C4D7D12}"/>
              </a:ext>
            </a:extLst>
          </p:cNvPr>
          <p:cNvSpPr/>
          <p:nvPr/>
        </p:nvSpPr>
        <p:spPr>
          <a:xfrm>
            <a:off x="1047116" y="1297594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237;p15">
            <a:extLst>
              <a:ext uri="{FF2B5EF4-FFF2-40B4-BE49-F238E27FC236}">
                <a16:creationId xmlns:a16="http://schemas.microsoft.com/office/drawing/2014/main" id="{7BBB0646-8AED-35BC-91A2-362A3ACC01FC}"/>
              </a:ext>
            </a:extLst>
          </p:cNvPr>
          <p:cNvSpPr/>
          <p:nvPr/>
        </p:nvSpPr>
        <p:spPr>
          <a:xfrm>
            <a:off x="1122820" y="1373298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238;p15">
            <a:extLst>
              <a:ext uri="{FF2B5EF4-FFF2-40B4-BE49-F238E27FC236}">
                <a16:creationId xmlns:a16="http://schemas.microsoft.com/office/drawing/2014/main" id="{7707EAC9-E076-8ABF-38D0-ED67843028BF}"/>
              </a:ext>
            </a:extLst>
          </p:cNvPr>
          <p:cNvSpPr/>
          <p:nvPr/>
        </p:nvSpPr>
        <p:spPr>
          <a:xfrm>
            <a:off x="1122820" y="1373298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Google Shape;239;p15">
            <a:extLst>
              <a:ext uri="{FF2B5EF4-FFF2-40B4-BE49-F238E27FC236}">
                <a16:creationId xmlns:a16="http://schemas.microsoft.com/office/drawing/2014/main" id="{33B27AFA-C930-E81E-2F66-82B578EECC27}"/>
              </a:ext>
            </a:extLst>
          </p:cNvPr>
          <p:cNvSpPr/>
          <p:nvPr/>
        </p:nvSpPr>
        <p:spPr>
          <a:xfrm>
            <a:off x="1122820" y="1373298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Google Shape;240;p15">
            <a:extLst>
              <a:ext uri="{FF2B5EF4-FFF2-40B4-BE49-F238E27FC236}">
                <a16:creationId xmlns:a16="http://schemas.microsoft.com/office/drawing/2014/main" id="{D050F252-9C47-42C2-871E-16C387834A00}"/>
              </a:ext>
            </a:extLst>
          </p:cNvPr>
          <p:cNvSpPr/>
          <p:nvPr/>
        </p:nvSpPr>
        <p:spPr>
          <a:xfrm>
            <a:off x="1122820" y="1373298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Google Shape;241;p15">
            <a:extLst>
              <a:ext uri="{FF2B5EF4-FFF2-40B4-BE49-F238E27FC236}">
                <a16:creationId xmlns:a16="http://schemas.microsoft.com/office/drawing/2014/main" id="{9542EBE1-6E96-5AB9-D66C-7DDEA2FE907C}"/>
              </a:ext>
            </a:extLst>
          </p:cNvPr>
          <p:cNvSpPr txBox="1"/>
          <p:nvPr/>
        </p:nvSpPr>
        <p:spPr>
          <a:xfrm>
            <a:off x="1261668" y="2205859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2" name="Google Shape;242;p15">
            <a:extLst>
              <a:ext uri="{FF2B5EF4-FFF2-40B4-BE49-F238E27FC236}">
                <a16:creationId xmlns:a16="http://schemas.microsoft.com/office/drawing/2014/main" id="{1C6318BB-ECC1-98E8-CBF9-AA12CD2A3C38}"/>
              </a:ext>
            </a:extLst>
          </p:cNvPr>
          <p:cNvSpPr txBox="1"/>
          <p:nvPr/>
        </p:nvSpPr>
        <p:spPr>
          <a:xfrm>
            <a:off x="1538321" y="1607781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3" name="Google Shape;243;p15">
            <a:extLst>
              <a:ext uri="{FF2B5EF4-FFF2-40B4-BE49-F238E27FC236}">
                <a16:creationId xmlns:a16="http://schemas.microsoft.com/office/drawing/2014/main" id="{E7EC791B-7DFA-7EF9-8813-43586BCFF628}"/>
              </a:ext>
            </a:extLst>
          </p:cNvPr>
          <p:cNvSpPr txBox="1"/>
          <p:nvPr/>
        </p:nvSpPr>
        <p:spPr>
          <a:xfrm>
            <a:off x="2035442" y="1808234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4" name="Google Shape;244;p15">
            <a:extLst>
              <a:ext uri="{FF2B5EF4-FFF2-40B4-BE49-F238E27FC236}">
                <a16:creationId xmlns:a16="http://schemas.microsoft.com/office/drawing/2014/main" id="{D5805FAC-F4AC-D4B2-767F-B867D11F016F}"/>
              </a:ext>
            </a:extLst>
          </p:cNvPr>
          <p:cNvSpPr txBox="1"/>
          <p:nvPr/>
        </p:nvSpPr>
        <p:spPr>
          <a:xfrm>
            <a:off x="1915187" y="2409593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5" name="Google Shape;368;p17">
            <a:extLst>
              <a:ext uri="{FF2B5EF4-FFF2-40B4-BE49-F238E27FC236}">
                <a16:creationId xmlns:a16="http://schemas.microsoft.com/office/drawing/2014/main" id="{5E16C125-735F-4442-E674-FC92475DD664}"/>
              </a:ext>
            </a:extLst>
          </p:cNvPr>
          <p:cNvSpPr/>
          <p:nvPr/>
        </p:nvSpPr>
        <p:spPr>
          <a:xfrm>
            <a:off x="742950" y="3963176"/>
            <a:ext cx="5007100" cy="2206220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76" name="Google Shape;369;p17">
            <a:extLst>
              <a:ext uri="{FF2B5EF4-FFF2-40B4-BE49-F238E27FC236}">
                <a16:creationId xmlns:a16="http://schemas.microsoft.com/office/drawing/2014/main" id="{B1F3E093-A484-BE72-C288-4E2464F40432}"/>
              </a:ext>
            </a:extLst>
          </p:cNvPr>
          <p:cNvSpPr txBox="1"/>
          <p:nvPr/>
        </p:nvSpPr>
        <p:spPr>
          <a:xfrm>
            <a:off x="850628" y="5662112"/>
            <a:ext cx="2492236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Your Text Here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7" name="Google Shape;370;p17">
            <a:extLst>
              <a:ext uri="{FF2B5EF4-FFF2-40B4-BE49-F238E27FC236}">
                <a16:creationId xmlns:a16="http://schemas.microsoft.com/office/drawing/2014/main" id="{1E583501-E154-0650-5D56-141F09B2A464}"/>
              </a:ext>
            </a:extLst>
          </p:cNvPr>
          <p:cNvSpPr txBox="1"/>
          <p:nvPr/>
        </p:nvSpPr>
        <p:spPr>
          <a:xfrm>
            <a:off x="4434132" y="5662112"/>
            <a:ext cx="1067821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/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67%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78" name="Google Shape;371;p17">
            <a:extLst>
              <a:ext uri="{FF2B5EF4-FFF2-40B4-BE49-F238E27FC236}">
                <a16:creationId xmlns:a16="http://schemas.microsoft.com/office/drawing/2014/main" id="{247E9D9E-EA01-576B-6228-05A626B70855}"/>
              </a:ext>
            </a:extLst>
          </p:cNvPr>
          <p:cNvGrpSpPr/>
          <p:nvPr/>
        </p:nvGrpSpPr>
        <p:grpSpPr>
          <a:xfrm>
            <a:off x="989916" y="5388372"/>
            <a:ext cx="4441265" cy="126256"/>
            <a:chOff x="767842" y="4575493"/>
            <a:chExt cx="3551882" cy="39300"/>
          </a:xfrm>
        </p:grpSpPr>
        <p:sp>
          <p:nvSpPr>
            <p:cNvPr id="79" name="Google Shape;372;p17">
              <a:extLst>
                <a:ext uri="{FF2B5EF4-FFF2-40B4-BE49-F238E27FC236}">
                  <a16:creationId xmlns:a16="http://schemas.microsoft.com/office/drawing/2014/main" id="{6D93C363-1574-9F95-9FD7-5CFE10137230}"/>
                </a:ext>
              </a:extLst>
            </p:cNvPr>
            <p:cNvSpPr/>
            <p:nvPr/>
          </p:nvSpPr>
          <p:spPr>
            <a:xfrm>
              <a:off x="1153524" y="4575493"/>
              <a:ext cx="3166200" cy="39300"/>
            </a:xfrm>
            <a:prstGeom prst="roundRect">
              <a:avLst>
                <a:gd name="adj" fmla="val 50000"/>
              </a:avLst>
            </a:prstGeom>
            <a:solidFill>
              <a:srgbClr val="D8D8D8">
                <a:alpha val="6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sp>
          <p:nvSpPr>
            <p:cNvPr id="80" name="Google Shape;373;p17">
              <a:extLst>
                <a:ext uri="{FF2B5EF4-FFF2-40B4-BE49-F238E27FC236}">
                  <a16:creationId xmlns:a16="http://schemas.microsoft.com/office/drawing/2014/main" id="{591021C7-2627-E3B7-C8D9-CEF9995488C6}"/>
                </a:ext>
              </a:extLst>
            </p:cNvPr>
            <p:cNvSpPr/>
            <p:nvPr/>
          </p:nvSpPr>
          <p:spPr>
            <a:xfrm>
              <a:off x="767842" y="4575493"/>
              <a:ext cx="2174582" cy="39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</p:grpSp>
      <p:sp>
        <p:nvSpPr>
          <p:cNvPr id="81" name="Google Shape;374;p17">
            <a:extLst>
              <a:ext uri="{FF2B5EF4-FFF2-40B4-BE49-F238E27FC236}">
                <a16:creationId xmlns:a16="http://schemas.microsoft.com/office/drawing/2014/main" id="{3165AD0F-3226-064F-7482-48F022592A3B}"/>
              </a:ext>
            </a:extLst>
          </p:cNvPr>
          <p:cNvSpPr txBox="1"/>
          <p:nvPr/>
        </p:nvSpPr>
        <p:spPr>
          <a:xfrm>
            <a:off x="850642" y="4189535"/>
            <a:ext cx="4090400" cy="4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Project Values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2" name="Google Shape;375;p17">
            <a:extLst>
              <a:ext uri="{FF2B5EF4-FFF2-40B4-BE49-F238E27FC236}">
                <a16:creationId xmlns:a16="http://schemas.microsoft.com/office/drawing/2014/main" id="{A165E776-1D8C-3D84-B814-50E5A63EC4ED}"/>
              </a:ext>
            </a:extLst>
          </p:cNvPr>
          <p:cNvSpPr txBox="1"/>
          <p:nvPr/>
        </p:nvSpPr>
        <p:spPr>
          <a:xfrm>
            <a:off x="850628" y="4553040"/>
            <a:ext cx="40000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dolor sit amet, consectetur adipiscing elit, sed do eiusmod tempor.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3" name="Google Shape;376;p17">
            <a:extLst>
              <a:ext uri="{FF2B5EF4-FFF2-40B4-BE49-F238E27FC236}">
                <a16:creationId xmlns:a16="http://schemas.microsoft.com/office/drawing/2014/main" id="{664CC131-D20E-289B-EEF7-E34A05B65226}"/>
              </a:ext>
            </a:extLst>
          </p:cNvPr>
          <p:cNvSpPr/>
          <p:nvPr/>
        </p:nvSpPr>
        <p:spPr>
          <a:xfrm>
            <a:off x="5267678" y="4230890"/>
            <a:ext cx="368871" cy="368869"/>
          </a:xfrm>
          <a:custGeom>
            <a:avLst/>
            <a:gdLst/>
            <a:ahLst/>
            <a:cxnLst/>
            <a:rect l="l" t="t" r="r" b="b"/>
            <a:pathLst>
              <a:path w="372596" h="372595" extrusionOk="0">
                <a:moveTo>
                  <a:pt x="22221" y="197213"/>
                </a:moveTo>
                <a:cubicBezTo>
                  <a:pt x="27860" y="282819"/>
                  <a:pt x="99290" y="350745"/>
                  <a:pt x="186298" y="350745"/>
                </a:cubicBezTo>
                <a:cubicBezTo>
                  <a:pt x="273306" y="350745"/>
                  <a:pt x="344736" y="282819"/>
                  <a:pt x="350374" y="197213"/>
                </a:cubicBezTo>
                <a:lnTo>
                  <a:pt x="320772" y="197213"/>
                </a:lnTo>
                <a:cubicBezTo>
                  <a:pt x="315196" y="266521"/>
                  <a:pt x="257017" y="321214"/>
                  <a:pt x="186298" y="321214"/>
                </a:cubicBezTo>
                <a:cubicBezTo>
                  <a:pt x="115579" y="321214"/>
                  <a:pt x="57400" y="266521"/>
                  <a:pt x="51824" y="197213"/>
                </a:cubicBezTo>
                <a:close/>
                <a:moveTo>
                  <a:pt x="175381" y="125493"/>
                </a:moveTo>
                <a:lnTo>
                  <a:pt x="197213" y="125493"/>
                </a:lnTo>
                <a:lnTo>
                  <a:pt x="197213" y="175381"/>
                </a:lnTo>
                <a:lnTo>
                  <a:pt x="226973" y="175381"/>
                </a:lnTo>
                <a:lnTo>
                  <a:pt x="226973" y="197212"/>
                </a:lnTo>
                <a:lnTo>
                  <a:pt x="190818" y="197212"/>
                </a:lnTo>
                <a:lnTo>
                  <a:pt x="151700" y="236330"/>
                </a:lnTo>
                <a:lnTo>
                  <a:pt x="136263" y="220893"/>
                </a:lnTo>
                <a:lnTo>
                  <a:pt x="175381" y="181775"/>
                </a:lnTo>
                <a:close/>
                <a:moveTo>
                  <a:pt x="175382" y="73740"/>
                </a:moveTo>
                <a:cubicBezTo>
                  <a:pt x="152379" y="75954"/>
                  <a:pt x="131368" y="85082"/>
                  <a:pt x="114461" y="99023"/>
                </a:cubicBezTo>
                <a:lnTo>
                  <a:pt x="135541" y="120103"/>
                </a:lnTo>
                <a:lnTo>
                  <a:pt x="120104" y="135540"/>
                </a:lnTo>
                <a:lnTo>
                  <a:pt x="99024" y="114460"/>
                </a:lnTo>
                <a:cubicBezTo>
                  <a:pt x="85083" y="131367"/>
                  <a:pt x="75955" y="152379"/>
                  <a:pt x="73741" y="175381"/>
                </a:cubicBezTo>
                <a:lnTo>
                  <a:pt x="103600" y="175381"/>
                </a:lnTo>
                <a:lnTo>
                  <a:pt x="103600" y="197213"/>
                </a:lnTo>
                <a:lnTo>
                  <a:pt x="73741" y="197213"/>
                </a:lnTo>
                <a:cubicBezTo>
                  <a:pt x="75955" y="220215"/>
                  <a:pt x="85083" y="241227"/>
                  <a:pt x="99024" y="258133"/>
                </a:cubicBezTo>
                <a:lnTo>
                  <a:pt x="120104" y="237053"/>
                </a:lnTo>
                <a:lnTo>
                  <a:pt x="135541" y="252491"/>
                </a:lnTo>
                <a:lnTo>
                  <a:pt x="114461" y="273571"/>
                </a:lnTo>
                <a:cubicBezTo>
                  <a:pt x="131368" y="287512"/>
                  <a:pt x="152380" y="296639"/>
                  <a:pt x="175382" y="298853"/>
                </a:cubicBezTo>
                <a:lnTo>
                  <a:pt x="175382" y="273798"/>
                </a:lnTo>
                <a:lnTo>
                  <a:pt x="197214" y="273798"/>
                </a:lnTo>
                <a:lnTo>
                  <a:pt x="197214" y="298853"/>
                </a:lnTo>
                <a:cubicBezTo>
                  <a:pt x="220216" y="296639"/>
                  <a:pt x="241228" y="287512"/>
                  <a:pt x="258135" y="273571"/>
                </a:cubicBezTo>
                <a:lnTo>
                  <a:pt x="237055" y="252491"/>
                </a:lnTo>
                <a:lnTo>
                  <a:pt x="252493" y="237054"/>
                </a:lnTo>
                <a:lnTo>
                  <a:pt x="273572" y="258133"/>
                </a:lnTo>
                <a:cubicBezTo>
                  <a:pt x="287513" y="241227"/>
                  <a:pt x="296641" y="220215"/>
                  <a:pt x="298855" y="197213"/>
                </a:cubicBezTo>
                <a:lnTo>
                  <a:pt x="270024" y="197213"/>
                </a:lnTo>
                <a:lnTo>
                  <a:pt x="270024" y="175381"/>
                </a:lnTo>
                <a:lnTo>
                  <a:pt x="298855" y="175381"/>
                </a:lnTo>
                <a:cubicBezTo>
                  <a:pt x="296642" y="152394"/>
                  <a:pt x="287525" y="131395"/>
                  <a:pt x="273600" y="114494"/>
                </a:cubicBezTo>
                <a:lnTo>
                  <a:pt x="253373" y="134721"/>
                </a:lnTo>
                <a:lnTo>
                  <a:pt x="237936" y="119284"/>
                </a:lnTo>
                <a:lnTo>
                  <a:pt x="258169" y="99051"/>
                </a:lnTo>
                <a:cubicBezTo>
                  <a:pt x="241257" y="85094"/>
                  <a:pt x="220232" y="75956"/>
                  <a:pt x="197214" y="73740"/>
                </a:cubicBezTo>
                <a:lnTo>
                  <a:pt x="197214" y="103599"/>
                </a:lnTo>
                <a:lnTo>
                  <a:pt x="175382" y="103599"/>
                </a:lnTo>
                <a:close/>
                <a:moveTo>
                  <a:pt x="186298" y="21850"/>
                </a:moveTo>
                <a:cubicBezTo>
                  <a:pt x="99290" y="21850"/>
                  <a:pt x="27860" y="89776"/>
                  <a:pt x="22221" y="175382"/>
                </a:cubicBezTo>
                <a:lnTo>
                  <a:pt x="51824" y="175382"/>
                </a:lnTo>
                <a:cubicBezTo>
                  <a:pt x="57400" y="106074"/>
                  <a:pt x="115579" y="51381"/>
                  <a:pt x="186298" y="51381"/>
                </a:cubicBezTo>
                <a:cubicBezTo>
                  <a:pt x="257017" y="51381"/>
                  <a:pt x="315196" y="106074"/>
                  <a:pt x="320772" y="175382"/>
                </a:cubicBezTo>
                <a:lnTo>
                  <a:pt x="350375" y="175382"/>
                </a:lnTo>
                <a:cubicBezTo>
                  <a:pt x="344736" y="89776"/>
                  <a:pt x="273306" y="21850"/>
                  <a:pt x="186298" y="21850"/>
                </a:cubicBezTo>
                <a:close/>
                <a:moveTo>
                  <a:pt x="186298" y="0"/>
                </a:moveTo>
                <a:cubicBezTo>
                  <a:pt x="236055" y="0"/>
                  <a:pt x="282834" y="19395"/>
                  <a:pt x="318018" y="54579"/>
                </a:cubicBezTo>
                <a:cubicBezTo>
                  <a:pt x="353201" y="89762"/>
                  <a:pt x="372596" y="136540"/>
                  <a:pt x="372596" y="186298"/>
                </a:cubicBezTo>
                <a:cubicBezTo>
                  <a:pt x="372596" y="236055"/>
                  <a:pt x="353201" y="282833"/>
                  <a:pt x="318018" y="318016"/>
                </a:cubicBezTo>
                <a:cubicBezTo>
                  <a:pt x="282834" y="353200"/>
                  <a:pt x="236055" y="372595"/>
                  <a:pt x="186298" y="372595"/>
                </a:cubicBezTo>
                <a:cubicBezTo>
                  <a:pt x="136541" y="372595"/>
                  <a:pt x="89762" y="353200"/>
                  <a:pt x="54578" y="318016"/>
                </a:cubicBezTo>
                <a:cubicBezTo>
                  <a:pt x="19395" y="282833"/>
                  <a:pt x="0" y="236055"/>
                  <a:pt x="0" y="186298"/>
                </a:cubicBezTo>
                <a:cubicBezTo>
                  <a:pt x="0" y="136540"/>
                  <a:pt x="19395" y="89762"/>
                  <a:pt x="54578" y="54579"/>
                </a:cubicBezTo>
                <a:cubicBezTo>
                  <a:pt x="89762" y="19395"/>
                  <a:pt x="136541" y="0"/>
                  <a:pt x="1862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>
              <a:solidFill>
                <a:srgbClr val="7F7F7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57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6BF00E7-DA47-1EF5-4520-FA536C2182A4}"/>
              </a:ext>
            </a:extLst>
          </p:cNvPr>
          <p:cNvGrpSpPr/>
          <p:nvPr/>
        </p:nvGrpSpPr>
        <p:grpSpPr>
          <a:xfrm>
            <a:off x="876762" y="3747893"/>
            <a:ext cx="1407468" cy="1407468"/>
            <a:chOff x="1758791" y="3106707"/>
            <a:chExt cx="2807272" cy="280727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E5460B8-F3C9-FAD2-5FBB-711F7F296A3B}"/>
                </a:ext>
              </a:extLst>
            </p:cNvPr>
            <p:cNvGrpSpPr/>
            <p:nvPr/>
          </p:nvGrpSpPr>
          <p:grpSpPr>
            <a:xfrm>
              <a:off x="1758791" y="3106707"/>
              <a:ext cx="2807272" cy="2807270"/>
              <a:chOff x="1365384" y="3106707"/>
              <a:chExt cx="2807272" cy="2807270"/>
            </a:xfrm>
          </p:grpSpPr>
          <p:sp>
            <p:nvSpPr>
              <p:cNvPr id="94" name="Circular 12">
                <a:extLst>
                  <a:ext uri="{FF2B5EF4-FFF2-40B4-BE49-F238E27FC236}">
                    <a16:creationId xmlns:a16="http://schemas.microsoft.com/office/drawing/2014/main" id="{16721DD1-D6DF-5137-94BC-87959FF267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365384" y="3106707"/>
                <a:ext cx="2807272" cy="2807270"/>
              </a:xfrm>
              <a:prstGeom prst="pie">
                <a:avLst>
                  <a:gd name="adj1" fmla="val 40451"/>
                  <a:gd name="adj2" fmla="val 107311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/>
              </a:p>
            </p:txBody>
          </p:sp>
          <p:sp>
            <p:nvSpPr>
              <p:cNvPr id="95" name="Circular 12">
                <a:extLst>
                  <a:ext uri="{FF2B5EF4-FFF2-40B4-BE49-F238E27FC236}">
                    <a16:creationId xmlns:a16="http://schemas.microsoft.com/office/drawing/2014/main" id="{A919BE61-95A5-BB3C-17A2-FE4227748E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365384" y="3106707"/>
                <a:ext cx="2807272" cy="2807270"/>
              </a:xfrm>
              <a:prstGeom prst="pie">
                <a:avLst>
                  <a:gd name="adj1" fmla="val 2207251"/>
                  <a:gd name="adj2" fmla="val 1073118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/>
              </a:p>
            </p:txBody>
          </p:sp>
          <p:sp>
            <p:nvSpPr>
              <p:cNvPr id="96" name="Elipse 3">
                <a:extLst>
                  <a:ext uri="{FF2B5EF4-FFF2-40B4-BE49-F238E27FC236}">
                    <a16:creationId xmlns:a16="http://schemas.microsoft.com/office/drawing/2014/main" id="{C8663E20-7A77-AE85-3C82-633869C49E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854670" y="3595997"/>
                <a:ext cx="1828698" cy="18286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92" name="Isosceles Triangle 44">
              <a:extLst>
                <a:ext uri="{FF2B5EF4-FFF2-40B4-BE49-F238E27FC236}">
                  <a16:creationId xmlns:a16="http://schemas.microsoft.com/office/drawing/2014/main" id="{16EE5992-1C01-6251-F293-F77A9CD8C942}"/>
                </a:ext>
              </a:extLst>
            </p:cNvPr>
            <p:cNvSpPr/>
            <p:nvPr/>
          </p:nvSpPr>
          <p:spPr>
            <a:xfrm rot="3178206">
              <a:off x="3659104" y="3379801"/>
              <a:ext cx="90937" cy="141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CCB5E53-88EF-10DC-52DC-97F6B1BA1FC1}"/>
                </a:ext>
              </a:extLst>
            </p:cNvPr>
            <p:cNvSpPr/>
            <p:nvPr/>
          </p:nvSpPr>
          <p:spPr>
            <a:xfrm>
              <a:off x="2867886" y="4163671"/>
              <a:ext cx="589082" cy="589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909C527-3FC6-7D73-615D-F7A047B27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432325"/>
              </p:ext>
            </p:extLst>
          </p:nvPr>
        </p:nvGraphicFramePr>
        <p:xfrm>
          <a:off x="609599" y="895350"/>
          <a:ext cx="5562249" cy="232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Google Shape;368;p17">
            <a:extLst>
              <a:ext uri="{FF2B5EF4-FFF2-40B4-BE49-F238E27FC236}">
                <a16:creationId xmlns:a16="http://schemas.microsoft.com/office/drawing/2014/main" id="{C54CB707-0362-8DE9-1F67-887F1DB5CD74}"/>
              </a:ext>
            </a:extLst>
          </p:cNvPr>
          <p:cNvSpPr/>
          <p:nvPr/>
        </p:nvSpPr>
        <p:spPr>
          <a:xfrm>
            <a:off x="609600" y="685800"/>
            <a:ext cx="10972800" cy="2743200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0466AA2-AF48-6459-098D-95993E36E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024019"/>
              </p:ext>
            </p:extLst>
          </p:nvPr>
        </p:nvGraphicFramePr>
        <p:xfrm>
          <a:off x="6329793" y="898739"/>
          <a:ext cx="2905542" cy="152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39DED3-3D99-1B83-6210-5DCD97778044}"/>
              </a:ext>
            </a:extLst>
          </p:cNvPr>
          <p:cNvCxnSpPr/>
          <p:nvPr/>
        </p:nvCxnSpPr>
        <p:spPr>
          <a:xfrm>
            <a:off x="6427556" y="1013460"/>
            <a:ext cx="0" cy="115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4D34E5-9FDE-D01C-9C17-2F089C0CC201}"/>
              </a:ext>
            </a:extLst>
          </p:cNvPr>
          <p:cNvCxnSpPr/>
          <p:nvPr/>
        </p:nvCxnSpPr>
        <p:spPr>
          <a:xfrm>
            <a:off x="6437081" y="2156460"/>
            <a:ext cx="2798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405;p18">
            <a:extLst>
              <a:ext uri="{FF2B5EF4-FFF2-40B4-BE49-F238E27FC236}">
                <a16:creationId xmlns:a16="http://schemas.microsoft.com/office/drawing/2014/main" id="{134D7F6E-27A5-A1B7-B1C1-6AA0E823BB46}"/>
              </a:ext>
            </a:extLst>
          </p:cNvPr>
          <p:cNvSpPr txBox="1"/>
          <p:nvPr/>
        </p:nvSpPr>
        <p:spPr>
          <a:xfrm>
            <a:off x="6330867" y="2187345"/>
            <a:ext cx="2093200" cy="4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$12,809,019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4" name="Google Shape;22;p1">
            <a:extLst>
              <a:ext uri="{FF2B5EF4-FFF2-40B4-BE49-F238E27FC236}">
                <a16:creationId xmlns:a16="http://schemas.microsoft.com/office/drawing/2014/main" id="{255A2165-31EF-219A-CC92-8A9C94F35321}"/>
              </a:ext>
            </a:extLst>
          </p:cNvPr>
          <p:cNvSpPr txBox="1"/>
          <p:nvPr/>
        </p:nvSpPr>
        <p:spPr>
          <a:xfrm>
            <a:off x="6329793" y="2604724"/>
            <a:ext cx="2807779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0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0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35" name="Google Shape;439;p18">
            <a:extLst>
              <a:ext uri="{FF2B5EF4-FFF2-40B4-BE49-F238E27FC236}">
                <a16:creationId xmlns:a16="http://schemas.microsoft.com/office/drawing/2014/main" id="{43B98A93-EBBC-A758-D96D-18C184DB5A46}"/>
              </a:ext>
            </a:extLst>
          </p:cNvPr>
          <p:cNvSpPr/>
          <p:nvPr/>
        </p:nvSpPr>
        <p:spPr>
          <a:xfrm>
            <a:off x="9509139" y="1825946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Google Shape;440;p18">
            <a:extLst>
              <a:ext uri="{FF2B5EF4-FFF2-40B4-BE49-F238E27FC236}">
                <a16:creationId xmlns:a16="http://schemas.microsoft.com/office/drawing/2014/main" id="{41149B56-7ED7-7E07-BFE8-A989FE7EE127}"/>
              </a:ext>
            </a:extLst>
          </p:cNvPr>
          <p:cNvSpPr txBox="1"/>
          <p:nvPr/>
        </p:nvSpPr>
        <p:spPr>
          <a:xfrm>
            <a:off x="9621676" y="986200"/>
            <a:ext cx="158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333" b="1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Your Title Here</a:t>
            </a:r>
            <a:endParaRPr sz="1333" b="1"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7" name="Google Shape;441;p18">
            <a:extLst>
              <a:ext uri="{FF2B5EF4-FFF2-40B4-BE49-F238E27FC236}">
                <a16:creationId xmlns:a16="http://schemas.microsoft.com/office/drawing/2014/main" id="{90C9B70B-4D79-63DD-5AF5-9A04C6FBB2DA}"/>
              </a:ext>
            </a:extLst>
          </p:cNvPr>
          <p:cNvSpPr txBox="1"/>
          <p:nvPr/>
        </p:nvSpPr>
        <p:spPr>
          <a:xfrm>
            <a:off x="9479106" y="1854747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79%</a:t>
            </a:r>
            <a:endParaRPr sz="2400"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8" name="Google Shape;442;p18">
            <a:extLst>
              <a:ext uri="{FF2B5EF4-FFF2-40B4-BE49-F238E27FC236}">
                <a16:creationId xmlns:a16="http://schemas.microsoft.com/office/drawing/2014/main" id="{4F82D58B-1B68-79AE-7FEF-1781410A0230}"/>
              </a:ext>
            </a:extLst>
          </p:cNvPr>
          <p:cNvSpPr/>
          <p:nvPr/>
        </p:nvSpPr>
        <p:spPr>
          <a:xfrm rot="-5400000">
            <a:off x="10904481" y="2005579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443;p18">
            <a:extLst>
              <a:ext uri="{FF2B5EF4-FFF2-40B4-BE49-F238E27FC236}">
                <a16:creationId xmlns:a16="http://schemas.microsoft.com/office/drawing/2014/main" id="{218E8BA9-3F59-C166-B9BF-FD0F0410EC63}"/>
              </a:ext>
            </a:extLst>
          </p:cNvPr>
          <p:cNvSpPr/>
          <p:nvPr/>
        </p:nvSpPr>
        <p:spPr>
          <a:xfrm>
            <a:off x="9509139" y="2576585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Google Shape;444;p18">
            <a:extLst>
              <a:ext uri="{FF2B5EF4-FFF2-40B4-BE49-F238E27FC236}">
                <a16:creationId xmlns:a16="http://schemas.microsoft.com/office/drawing/2014/main" id="{FDD93756-1098-54B3-7991-ECE34934232E}"/>
              </a:ext>
            </a:extLst>
          </p:cNvPr>
          <p:cNvSpPr txBox="1"/>
          <p:nvPr/>
        </p:nvSpPr>
        <p:spPr>
          <a:xfrm>
            <a:off x="9479106" y="2605386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37%</a:t>
            </a:r>
            <a:endParaRPr sz="2400"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1" name="Google Shape;445;p18">
            <a:extLst>
              <a:ext uri="{FF2B5EF4-FFF2-40B4-BE49-F238E27FC236}">
                <a16:creationId xmlns:a16="http://schemas.microsoft.com/office/drawing/2014/main" id="{8CECB2B9-D85E-0A5C-CE56-C5C516D08AD5}"/>
              </a:ext>
            </a:extLst>
          </p:cNvPr>
          <p:cNvSpPr/>
          <p:nvPr/>
        </p:nvSpPr>
        <p:spPr>
          <a:xfrm rot="5400000">
            <a:off x="10904481" y="2756218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Google Shape;312;p16">
            <a:extLst>
              <a:ext uri="{FF2B5EF4-FFF2-40B4-BE49-F238E27FC236}">
                <a16:creationId xmlns:a16="http://schemas.microsoft.com/office/drawing/2014/main" id="{B53DA917-45D4-60D7-573E-57EB1C69BF54}"/>
              </a:ext>
            </a:extLst>
          </p:cNvPr>
          <p:cNvSpPr txBox="1"/>
          <p:nvPr/>
        </p:nvSpPr>
        <p:spPr>
          <a:xfrm>
            <a:off x="9621676" y="1351378"/>
            <a:ext cx="1602759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12 Sept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3" name="Google Shape;368;p17">
            <a:extLst>
              <a:ext uri="{FF2B5EF4-FFF2-40B4-BE49-F238E27FC236}">
                <a16:creationId xmlns:a16="http://schemas.microsoft.com/office/drawing/2014/main" id="{16190FA7-8CF0-9EBD-90C5-ABC5960F5CD3}"/>
              </a:ext>
            </a:extLst>
          </p:cNvPr>
          <p:cNvSpPr/>
          <p:nvPr/>
        </p:nvSpPr>
        <p:spPr>
          <a:xfrm>
            <a:off x="609600" y="3603049"/>
            <a:ext cx="10972800" cy="2582433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48" name="Google Shape;564;p11">
            <a:extLst>
              <a:ext uri="{FF2B5EF4-FFF2-40B4-BE49-F238E27FC236}">
                <a16:creationId xmlns:a16="http://schemas.microsoft.com/office/drawing/2014/main" id="{AF1072B1-C71F-D8FD-B8F5-BAFCA80341AB}"/>
              </a:ext>
            </a:extLst>
          </p:cNvPr>
          <p:cNvSpPr/>
          <p:nvPr/>
        </p:nvSpPr>
        <p:spPr>
          <a:xfrm>
            <a:off x="2596903" y="4744904"/>
            <a:ext cx="1502625" cy="1267243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49" name="Google Shape;564;p11">
            <a:extLst>
              <a:ext uri="{FF2B5EF4-FFF2-40B4-BE49-F238E27FC236}">
                <a16:creationId xmlns:a16="http://schemas.microsoft.com/office/drawing/2014/main" id="{141954FC-F27B-E666-6D6D-8F03D32F38F2}"/>
              </a:ext>
            </a:extLst>
          </p:cNvPr>
          <p:cNvSpPr/>
          <p:nvPr/>
        </p:nvSpPr>
        <p:spPr>
          <a:xfrm>
            <a:off x="825620" y="4744904"/>
            <a:ext cx="1502625" cy="1246774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0" name="Google Shape;565;p11">
            <a:extLst>
              <a:ext uri="{FF2B5EF4-FFF2-40B4-BE49-F238E27FC236}">
                <a16:creationId xmlns:a16="http://schemas.microsoft.com/office/drawing/2014/main" id="{5C08FA57-A4C5-81FA-89A2-A76D97D833F3}"/>
              </a:ext>
            </a:extLst>
          </p:cNvPr>
          <p:cNvSpPr/>
          <p:nvPr/>
        </p:nvSpPr>
        <p:spPr>
          <a:xfrm>
            <a:off x="2848753" y="4951104"/>
            <a:ext cx="1016234" cy="346698"/>
          </a:xfrm>
          <a:prstGeom prst="roundRect">
            <a:avLst>
              <a:gd name="adj" fmla="val 11459"/>
            </a:avLst>
          </a:prstGeom>
          <a:solidFill>
            <a:schemeClr val="accent1"/>
          </a:solidFill>
          <a:ln>
            <a:noFill/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l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▲  10%</a:t>
            </a:r>
            <a:endParaRPr sz="1200" dirty="0">
              <a:solidFill>
                <a:schemeClr val="lt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66;p11">
            <a:extLst>
              <a:ext uri="{FF2B5EF4-FFF2-40B4-BE49-F238E27FC236}">
                <a16:creationId xmlns:a16="http://schemas.microsoft.com/office/drawing/2014/main" id="{B0AAF90C-8F49-ACEF-08BF-110E57EF373E}"/>
              </a:ext>
            </a:extLst>
          </p:cNvPr>
          <p:cNvSpPr txBox="1"/>
          <p:nvPr/>
        </p:nvSpPr>
        <p:spPr>
          <a:xfrm>
            <a:off x="814170" y="4901561"/>
            <a:ext cx="1568682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32,214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Google Shape;567;p11">
            <a:extLst>
              <a:ext uri="{FF2B5EF4-FFF2-40B4-BE49-F238E27FC236}">
                <a16:creationId xmlns:a16="http://schemas.microsoft.com/office/drawing/2014/main" id="{DF64FE4C-CBE0-6E22-A3D0-7EAE3DD21912}"/>
              </a:ext>
            </a:extLst>
          </p:cNvPr>
          <p:cNvSpPr txBox="1"/>
          <p:nvPr/>
        </p:nvSpPr>
        <p:spPr>
          <a:xfrm>
            <a:off x="737969" y="5531605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Income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3" name="Google Shape;567;p11">
            <a:extLst>
              <a:ext uri="{FF2B5EF4-FFF2-40B4-BE49-F238E27FC236}">
                <a16:creationId xmlns:a16="http://schemas.microsoft.com/office/drawing/2014/main" id="{71876C84-3174-9BD9-C48B-AFA60CC72343}"/>
              </a:ext>
            </a:extLst>
          </p:cNvPr>
          <p:cNvSpPr txBox="1"/>
          <p:nvPr/>
        </p:nvSpPr>
        <p:spPr>
          <a:xfrm>
            <a:off x="2497643" y="5397944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4" name="Google Shape;567;p11">
            <a:extLst>
              <a:ext uri="{FF2B5EF4-FFF2-40B4-BE49-F238E27FC236}">
                <a16:creationId xmlns:a16="http://schemas.microsoft.com/office/drawing/2014/main" id="{D8B4E4F3-56C2-0CB3-9E75-7772396C5EB1}"/>
              </a:ext>
            </a:extLst>
          </p:cNvPr>
          <p:cNvSpPr txBox="1"/>
          <p:nvPr/>
        </p:nvSpPr>
        <p:spPr>
          <a:xfrm>
            <a:off x="2476567" y="5690942"/>
            <a:ext cx="1721084" cy="23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12 may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5" name="Google Shape;174;p14">
            <a:extLst>
              <a:ext uri="{FF2B5EF4-FFF2-40B4-BE49-F238E27FC236}">
                <a16:creationId xmlns:a16="http://schemas.microsoft.com/office/drawing/2014/main" id="{D1388C32-35F6-B3E9-BAD9-C5ABF97CF15B}"/>
              </a:ext>
            </a:extLst>
          </p:cNvPr>
          <p:cNvSpPr/>
          <p:nvPr/>
        </p:nvSpPr>
        <p:spPr>
          <a:xfrm>
            <a:off x="8474037" y="4651034"/>
            <a:ext cx="1286000" cy="1334400"/>
          </a:xfrm>
          <a:prstGeom prst="roundRect">
            <a:avLst>
              <a:gd name="adj" fmla="val 475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4000">
              <a:solidFill>
                <a:srgbClr val="2C2C2C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grpSp>
        <p:nvGrpSpPr>
          <p:cNvPr id="56" name="Google Shape;175;p14">
            <a:extLst>
              <a:ext uri="{FF2B5EF4-FFF2-40B4-BE49-F238E27FC236}">
                <a16:creationId xmlns:a16="http://schemas.microsoft.com/office/drawing/2014/main" id="{633CB24E-8643-7850-4985-C5717F402E49}"/>
              </a:ext>
            </a:extLst>
          </p:cNvPr>
          <p:cNvGrpSpPr/>
          <p:nvPr/>
        </p:nvGrpSpPr>
        <p:grpSpPr>
          <a:xfrm>
            <a:off x="8293971" y="4569146"/>
            <a:ext cx="364008" cy="364008"/>
            <a:chOff x="7867000" y="2299150"/>
            <a:chExt cx="313800" cy="313800"/>
          </a:xfrm>
        </p:grpSpPr>
        <p:sp>
          <p:nvSpPr>
            <p:cNvPr id="57" name="Google Shape;176;p14">
              <a:extLst>
                <a:ext uri="{FF2B5EF4-FFF2-40B4-BE49-F238E27FC236}">
                  <a16:creationId xmlns:a16="http://schemas.microsoft.com/office/drawing/2014/main" id="{C217FB10-B4D1-CF81-06AB-0CAC9CAD31E5}"/>
                </a:ext>
              </a:extLst>
            </p:cNvPr>
            <p:cNvSpPr/>
            <p:nvPr/>
          </p:nvSpPr>
          <p:spPr>
            <a:xfrm>
              <a:off x="7867000" y="2299150"/>
              <a:ext cx="313800" cy="31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oogle Shape;177;p14">
              <a:extLst>
                <a:ext uri="{FF2B5EF4-FFF2-40B4-BE49-F238E27FC236}">
                  <a16:creationId xmlns:a16="http://schemas.microsoft.com/office/drawing/2014/main" id="{7824182F-183E-01CC-A717-14B16C02386C}"/>
                </a:ext>
              </a:extLst>
            </p:cNvPr>
            <p:cNvGrpSpPr/>
            <p:nvPr/>
          </p:nvGrpSpPr>
          <p:grpSpPr>
            <a:xfrm>
              <a:off x="7914639" y="2346795"/>
              <a:ext cx="218527" cy="218527"/>
              <a:chOff x="3929743" y="1582176"/>
              <a:chExt cx="218527" cy="218527"/>
            </a:xfrm>
          </p:grpSpPr>
          <p:sp>
            <p:nvSpPr>
              <p:cNvPr id="59" name="Google Shape;178;p14">
                <a:extLst>
                  <a:ext uri="{FF2B5EF4-FFF2-40B4-BE49-F238E27FC236}">
                    <a16:creationId xmlns:a16="http://schemas.microsoft.com/office/drawing/2014/main" id="{28A1DADE-5058-11D9-2BA5-57C74826E215}"/>
                  </a:ext>
                </a:extLst>
              </p:cNvPr>
              <p:cNvSpPr/>
              <p:nvPr/>
            </p:nvSpPr>
            <p:spPr>
              <a:xfrm>
                <a:off x="3991038" y="1722087"/>
                <a:ext cx="95939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" extrusionOk="0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" y="12"/>
                      <a:pt x="22" y="12"/>
                    </a:cubicBezTo>
                    <a:cubicBezTo>
                      <a:pt x="36" y="12"/>
                      <a:pt x="44" y="4"/>
                      <a:pt x="44" y="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6" y="8"/>
                      <a:pt x="22" y="8"/>
                    </a:cubicBezTo>
                    <a:cubicBezTo>
                      <a:pt x="8" y="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0" name="Google Shape;179;p14">
                <a:extLst>
                  <a:ext uri="{FF2B5EF4-FFF2-40B4-BE49-F238E27FC236}">
                    <a16:creationId xmlns:a16="http://schemas.microsoft.com/office/drawing/2014/main" id="{1F937478-2C5E-5675-E37E-2D60FF49C9BC}"/>
                  </a:ext>
                </a:extLst>
              </p:cNvPr>
              <p:cNvSpPr/>
              <p:nvPr/>
            </p:nvSpPr>
            <p:spPr>
              <a:xfrm>
                <a:off x="3991038" y="1652798"/>
                <a:ext cx="17400" cy="1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1" name="Google Shape;180;p14">
                <a:extLst>
                  <a:ext uri="{FF2B5EF4-FFF2-40B4-BE49-F238E27FC236}">
                    <a16:creationId xmlns:a16="http://schemas.microsoft.com/office/drawing/2014/main" id="{2E69A1B6-B7A7-0261-F841-4213AB7C4AAF}"/>
                  </a:ext>
                </a:extLst>
              </p:cNvPr>
              <p:cNvSpPr/>
              <p:nvPr/>
            </p:nvSpPr>
            <p:spPr>
              <a:xfrm>
                <a:off x="3929743" y="1582176"/>
                <a:ext cx="218527" cy="21852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8"/>
                      <a:pt x="22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96"/>
                    </a:moveTo>
                    <a:cubicBezTo>
                      <a:pt x="25" y="96"/>
                      <a:pt x="4" y="75"/>
                      <a:pt x="4" y="50"/>
                    </a:cubicBezTo>
                    <a:cubicBezTo>
                      <a:pt x="4" y="25"/>
                      <a:pt x="25" y="4"/>
                      <a:pt x="50" y="4"/>
                    </a:cubicBezTo>
                    <a:cubicBezTo>
                      <a:pt x="75" y="4"/>
                      <a:pt x="96" y="25"/>
                      <a:pt x="96" y="50"/>
                    </a:cubicBezTo>
                    <a:cubicBezTo>
                      <a:pt x="96" y="75"/>
                      <a:pt x="75" y="96"/>
                      <a:pt x="50" y="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2" name="Google Shape;181;p14">
                <a:extLst>
                  <a:ext uri="{FF2B5EF4-FFF2-40B4-BE49-F238E27FC236}">
                    <a16:creationId xmlns:a16="http://schemas.microsoft.com/office/drawing/2014/main" id="{5DA4D9BA-6920-07CC-422F-ED68A8640D10}"/>
                  </a:ext>
                </a:extLst>
              </p:cNvPr>
              <p:cNvSpPr/>
              <p:nvPr/>
            </p:nvSpPr>
            <p:spPr>
              <a:xfrm>
                <a:off x="4069654" y="1652798"/>
                <a:ext cx="17400" cy="1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</p:grpSp>
      </p:grpSp>
      <p:sp>
        <p:nvSpPr>
          <p:cNvPr id="63" name="Google Shape;189;p14">
            <a:extLst>
              <a:ext uri="{FF2B5EF4-FFF2-40B4-BE49-F238E27FC236}">
                <a16:creationId xmlns:a16="http://schemas.microsoft.com/office/drawing/2014/main" id="{169E819C-7277-D379-815E-6A3F6954ABE4}"/>
              </a:ext>
            </a:extLst>
          </p:cNvPr>
          <p:cNvSpPr txBox="1"/>
          <p:nvPr/>
        </p:nvSpPr>
        <p:spPr>
          <a:xfrm>
            <a:off x="8503104" y="4971715"/>
            <a:ext cx="1152975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Montserrat" pitchFamily="2" charset="0"/>
                <a:ea typeface="Arial"/>
                <a:cs typeface="Arial" panose="020B0604020202020204" pitchFamily="34" charset="0"/>
                <a:sym typeface="Arial"/>
              </a:rPr>
              <a:t>$</a:t>
            </a:r>
            <a:r>
              <a:rPr lang="en-GB" sz="20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459,1</a:t>
            </a:r>
            <a:endParaRPr sz="2000" b="1" dirty="0">
              <a:solidFill>
                <a:schemeClr val="accent1"/>
              </a:solidFill>
              <a:latin typeface="Montserrat" pitchFamily="2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4" name="Google Shape;190;p14">
            <a:extLst>
              <a:ext uri="{FF2B5EF4-FFF2-40B4-BE49-F238E27FC236}">
                <a16:creationId xmlns:a16="http://schemas.microsoft.com/office/drawing/2014/main" id="{32B39C6D-8656-AF35-59FD-50D78C20A958}"/>
              </a:ext>
            </a:extLst>
          </p:cNvPr>
          <p:cNvSpPr/>
          <p:nvPr/>
        </p:nvSpPr>
        <p:spPr>
          <a:xfrm rot="10800000" flipH="1">
            <a:off x="9477591" y="5156826"/>
            <a:ext cx="85260" cy="130092"/>
          </a:xfrm>
          <a:custGeom>
            <a:avLst/>
            <a:gdLst/>
            <a:ahLst/>
            <a:cxnLst/>
            <a:rect l="l" t="t" r="r" b="b"/>
            <a:pathLst>
              <a:path w="4263029" h="4878438" extrusionOk="0">
                <a:moveTo>
                  <a:pt x="4255217" y="2704386"/>
                </a:moveTo>
                <a:cubicBezTo>
                  <a:pt x="4239367" y="2666391"/>
                  <a:pt x="4202382" y="2641597"/>
                  <a:pt x="4161338" y="2641597"/>
                </a:cubicBezTo>
                <a:lnTo>
                  <a:pt x="3048009" y="2641597"/>
                </a:lnTo>
                <a:lnTo>
                  <a:pt x="3048009" y="101603"/>
                </a:lnTo>
                <a:cubicBezTo>
                  <a:pt x="3048009" y="45520"/>
                  <a:pt x="3002489" y="0"/>
                  <a:pt x="2946406" y="0"/>
                </a:cubicBezTo>
                <a:lnTo>
                  <a:pt x="1320802" y="0"/>
                </a:lnTo>
                <a:cubicBezTo>
                  <a:pt x="1264719" y="0"/>
                  <a:pt x="1219199" y="45520"/>
                  <a:pt x="1219199" y="101603"/>
                </a:cubicBezTo>
                <a:lnTo>
                  <a:pt x="1219199" y="2641607"/>
                </a:lnTo>
                <a:lnTo>
                  <a:pt x="101602" y="2641607"/>
                </a:lnTo>
                <a:cubicBezTo>
                  <a:pt x="60559" y="2641607"/>
                  <a:pt x="23573" y="2666400"/>
                  <a:pt x="7724" y="2704195"/>
                </a:cubicBezTo>
                <a:cubicBezTo>
                  <a:pt x="-7926" y="2742191"/>
                  <a:pt x="609" y="2785882"/>
                  <a:pt x="29669" y="2814943"/>
                </a:cubicBezTo>
                <a:lnTo>
                  <a:pt x="2056589" y="4848568"/>
                </a:lnTo>
                <a:cubicBezTo>
                  <a:pt x="2075687" y="4867666"/>
                  <a:pt x="2101500" y="4878439"/>
                  <a:pt x="2128522" y="4878439"/>
                </a:cubicBezTo>
                <a:cubicBezTo>
                  <a:pt x="2155545" y="4878439"/>
                  <a:pt x="2181357" y="4867666"/>
                  <a:pt x="2200455" y="4848768"/>
                </a:cubicBezTo>
                <a:lnTo>
                  <a:pt x="4233271" y="2815143"/>
                </a:lnTo>
                <a:cubicBezTo>
                  <a:pt x="4262332" y="2786072"/>
                  <a:pt x="4271066" y="2742391"/>
                  <a:pt x="4255217" y="270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000">
              <a:solidFill>
                <a:srgbClr val="FFFFF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5" name="Google Shape;191;p14">
            <a:extLst>
              <a:ext uri="{FF2B5EF4-FFF2-40B4-BE49-F238E27FC236}">
                <a16:creationId xmlns:a16="http://schemas.microsoft.com/office/drawing/2014/main" id="{8CDCDC4C-6114-D4DA-35AC-A2E47DFB48D3}"/>
              </a:ext>
            </a:extLst>
          </p:cNvPr>
          <p:cNvSpPr txBox="1"/>
          <p:nvPr/>
        </p:nvSpPr>
        <p:spPr>
          <a:xfrm>
            <a:off x="8503104" y="5250552"/>
            <a:ext cx="1171200" cy="3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Good Income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6" name="Google Shape;192;p14">
            <a:extLst>
              <a:ext uri="{FF2B5EF4-FFF2-40B4-BE49-F238E27FC236}">
                <a16:creationId xmlns:a16="http://schemas.microsoft.com/office/drawing/2014/main" id="{7A9E74F1-611D-9943-9A78-1D7AC9E471CA}"/>
              </a:ext>
            </a:extLst>
          </p:cNvPr>
          <p:cNvSpPr txBox="1"/>
          <p:nvPr/>
        </p:nvSpPr>
        <p:spPr>
          <a:xfrm>
            <a:off x="8503104" y="5598252"/>
            <a:ext cx="1171200" cy="3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is the.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cxnSp>
        <p:nvCxnSpPr>
          <p:cNvPr id="67" name="Google Shape;193;p14">
            <a:extLst>
              <a:ext uri="{FF2B5EF4-FFF2-40B4-BE49-F238E27FC236}">
                <a16:creationId xmlns:a16="http://schemas.microsoft.com/office/drawing/2014/main" id="{AB7156A9-0E04-73B3-5576-39596F8D848C}"/>
              </a:ext>
            </a:extLst>
          </p:cNvPr>
          <p:cNvCxnSpPr/>
          <p:nvPr/>
        </p:nvCxnSpPr>
        <p:spPr>
          <a:xfrm>
            <a:off x="8626837" y="5634000"/>
            <a:ext cx="98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194;p14">
            <a:extLst>
              <a:ext uri="{FF2B5EF4-FFF2-40B4-BE49-F238E27FC236}">
                <a16:creationId xmlns:a16="http://schemas.microsoft.com/office/drawing/2014/main" id="{6630420D-50DC-0433-5C3B-89E5D9CE5BD6}"/>
              </a:ext>
            </a:extLst>
          </p:cNvPr>
          <p:cNvSpPr/>
          <p:nvPr/>
        </p:nvSpPr>
        <p:spPr>
          <a:xfrm>
            <a:off x="10091830" y="4651034"/>
            <a:ext cx="1286000" cy="1334400"/>
          </a:xfrm>
          <a:prstGeom prst="roundRect">
            <a:avLst>
              <a:gd name="adj" fmla="val 4753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4000">
              <a:solidFill>
                <a:srgbClr val="2C2C2C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grpSp>
        <p:nvGrpSpPr>
          <p:cNvPr id="69" name="Google Shape;195;p14">
            <a:extLst>
              <a:ext uri="{FF2B5EF4-FFF2-40B4-BE49-F238E27FC236}">
                <a16:creationId xmlns:a16="http://schemas.microsoft.com/office/drawing/2014/main" id="{D5831348-6EF8-40C7-45A8-B79F831E79BC}"/>
              </a:ext>
            </a:extLst>
          </p:cNvPr>
          <p:cNvGrpSpPr/>
          <p:nvPr/>
        </p:nvGrpSpPr>
        <p:grpSpPr>
          <a:xfrm>
            <a:off x="9911768" y="4569145"/>
            <a:ext cx="364008" cy="364008"/>
            <a:chOff x="7867004" y="2299149"/>
            <a:chExt cx="313800" cy="313800"/>
          </a:xfrm>
        </p:grpSpPr>
        <p:sp>
          <p:nvSpPr>
            <p:cNvPr id="70" name="Google Shape;196;p14">
              <a:extLst>
                <a:ext uri="{FF2B5EF4-FFF2-40B4-BE49-F238E27FC236}">
                  <a16:creationId xmlns:a16="http://schemas.microsoft.com/office/drawing/2014/main" id="{56B2A0A8-449C-1691-90B3-0353E58E8D13}"/>
                </a:ext>
              </a:extLst>
            </p:cNvPr>
            <p:cNvSpPr/>
            <p:nvPr/>
          </p:nvSpPr>
          <p:spPr>
            <a:xfrm>
              <a:off x="7867004" y="2299149"/>
              <a:ext cx="313800" cy="313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1" name="Google Shape;197;p14">
              <a:extLst>
                <a:ext uri="{FF2B5EF4-FFF2-40B4-BE49-F238E27FC236}">
                  <a16:creationId xmlns:a16="http://schemas.microsoft.com/office/drawing/2014/main" id="{D41C0237-DB5C-AA62-C4EE-2825A62CC655}"/>
                </a:ext>
              </a:extLst>
            </p:cNvPr>
            <p:cNvGrpSpPr/>
            <p:nvPr/>
          </p:nvGrpSpPr>
          <p:grpSpPr>
            <a:xfrm>
              <a:off x="7914639" y="2346795"/>
              <a:ext cx="218527" cy="218527"/>
              <a:chOff x="3929743" y="1582176"/>
              <a:chExt cx="218527" cy="218527"/>
            </a:xfrm>
          </p:grpSpPr>
          <p:sp>
            <p:nvSpPr>
              <p:cNvPr id="72" name="Google Shape;198;p14">
                <a:extLst>
                  <a:ext uri="{FF2B5EF4-FFF2-40B4-BE49-F238E27FC236}">
                    <a16:creationId xmlns:a16="http://schemas.microsoft.com/office/drawing/2014/main" id="{2F28FAD2-4C2F-00D6-0262-74E1E7E96891}"/>
                  </a:ext>
                </a:extLst>
              </p:cNvPr>
              <p:cNvSpPr/>
              <p:nvPr/>
            </p:nvSpPr>
            <p:spPr>
              <a:xfrm rot="10800000">
                <a:off x="3991038" y="1722087"/>
                <a:ext cx="95939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" extrusionOk="0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" y="12"/>
                      <a:pt x="22" y="12"/>
                    </a:cubicBezTo>
                    <a:cubicBezTo>
                      <a:pt x="36" y="12"/>
                      <a:pt x="44" y="4"/>
                      <a:pt x="44" y="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6" y="8"/>
                      <a:pt x="22" y="8"/>
                    </a:cubicBezTo>
                    <a:cubicBezTo>
                      <a:pt x="8" y="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73" name="Google Shape;199;p14">
                <a:extLst>
                  <a:ext uri="{FF2B5EF4-FFF2-40B4-BE49-F238E27FC236}">
                    <a16:creationId xmlns:a16="http://schemas.microsoft.com/office/drawing/2014/main" id="{87ED03A1-E9BF-E46B-CA1E-43E1A9EA1889}"/>
                  </a:ext>
                </a:extLst>
              </p:cNvPr>
              <p:cNvSpPr/>
              <p:nvPr/>
            </p:nvSpPr>
            <p:spPr>
              <a:xfrm>
                <a:off x="3991038" y="1652798"/>
                <a:ext cx="17400" cy="1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74" name="Google Shape;200;p14">
                <a:extLst>
                  <a:ext uri="{FF2B5EF4-FFF2-40B4-BE49-F238E27FC236}">
                    <a16:creationId xmlns:a16="http://schemas.microsoft.com/office/drawing/2014/main" id="{E368DB88-DD71-2E5A-DBA6-B617742885D6}"/>
                  </a:ext>
                </a:extLst>
              </p:cNvPr>
              <p:cNvSpPr/>
              <p:nvPr/>
            </p:nvSpPr>
            <p:spPr>
              <a:xfrm>
                <a:off x="3929743" y="1582176"/>
                <a:ext cx="218527" cy="21852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8"/>
                      <a:pt x="22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96"/>
                    </a:moveTo>
                    <a:cubicBezTo>
                      <a:pt x="25" y="96"/>
                      <a:pt x="4" y="75"/>
                      <a:pt x="4" y="50"/>
                    </a:cubicBezTo>
                    <a:cubicBezTo>
                      <a:pt x="4" y="25"/>
                      <a:pt x="25" y="4"/>
                      <a:pt x="50" y="4"/>
                    </a:cubicBezTo>
                    <a:cubicBezTo>
                      <a:pt x="75" y="4"/>
                      <a:pt x="96" y="25"/>
                      <a:pt x="96" y="50"/>
                    </a:cubicBezTo>
                    <a:cubicBezTo>
                      <a:pt x="96" y="75"/>
                      <a:pt x="75" y="96"/>
                      <a:pt x="50" y="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75" name="Google Shape;201;p14">
                <a:extLst>
                  <a:ext uri="{FF2B5EF4-FFF2-40B4-BE49-F238E27FC236}">
                    <a16:creationId xmlns:a16="http://schemas.microsoft.com/office/drawing/2014/main" id="{36FE22D8-4E54-0AF1-1A32-B47E10CCD235}"/>
                  </a:ext>
                </a:extLst>
              </p:cNvPr>
              <p:cNvSpPr/>
              <p:nvPr/>
            </p:nvSpPr>
            <p:spPr>
              <a:xfrm>
                <a:off x="4069654" y="1652798"/>
                <a:ext cx="17400" cy="1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</p:grpSp>
      </p:grpSp>
      <p:sp>
        <p:nvSpPr>
          <p:cNvPr id="76" name="Google Shape;202;p14">
            <a:extLst>
              <a:ext uri="{FF2B5EF4-FFF2-40B4-BE49-F238E27FC236}">
                <a16:creationId xmlns:a16="http://schemas.microsoft.com/office/drawing/2014/main" id="{60466B21-A3DF-CDEC-2ACC-CD5BC217B6FB}"/>
              </a:ext>
            </a:extLst>
          </p:cNvPr>
          <p:cNvSpPr txBox="1"/>
          <p:nvPr/>
        </p:nvSpPr>
        <p:spPr>
          <a:xfrm>
            <a:off x="10120898" y="4971715"/>
            <a:ext cx="1085600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  <a:latin typeface="Montserrat" pitchFamily="2" charset="0"/>
                <a:ea typeface="Arial"/>
                <a:cs typeface="Arial" panose="020B0604020202020204" pitchFamily="34" charset="0"/>
                <a:sym typeface="Arial"/>
              </a:rPr>
              <a:t>$</a:t>
            </a:r>
            <a:r>
              <a:rPr lang="en-GB" sz="20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156,7</a:t>
            </a:r>
            <a:endParaRPr sz="2000" b="1" dirty="0">
              <a:solidFill>
                <a:schemeClr val="accent2"/>
              </a:solidFill>
              <a:latin typeface="Montserrat" pitchFamily="2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7" name="Google Shape;203;p14">
            <a:extLst>
              <a:ext uri="{FF2B5EF4-FFF2-40B4-BE49-F238E27FC236}">
                <a16:creationId xmlns:a16="http://schemas.microsoft.com/office/drawing/2014/main" id="{45EC57FB-B4B3-80B9-19B8-00B4970D530C}"/>
              </a:ext>
            </a:extLst>
          </p:cNvPr>
          <p:cNvSpPr/>
          <p:nvPr/>
        </p:nvSpPr>
        <p:spPr>
          <a:xfrm flipH="1">
            <a:off x="11062706" y="5156826"/>
            <a:ext cx="85260" cy="130092"/>
          </a:xfrm>
          <a:custGeom>
            <a:avLst/>
            <a:gdLst/>
            <a:ahLst/>
            <a:cxnLst/>
            <a:rect l="l" t="t" r="r" b="b"/>
            <a:pathLst>
              <a:path w="4263029" h="4878438" extrusionOk="0">
                <a:moveTo>
                  <a:pt x="4255217" y="2704386"/>
                </a:moveTo>
                <a:cubicBezTo>
                  <a:pt x="4239367" y="2666391"/>
                  <a:pt x="4202382" y="2641597"/>
                  <a:pt x="4161338" y="2641597"/>
                </a:cubicBezTo>
                <a:lnTo>
                  <a:pt x="3048009" y="2641597"/>
                </a:lnTo>
                <a:lnTo>
                  <a:pt x="3048009" y="101603"/>
                </a:lnTo>
                <a:cubicBezTo>
                  <a:pt x="3048009" y="45520"/>
                  <a:pt x="3002489" y="0"/>
                  <a:pt x="2946406" y="0"/>
                </a:cubicBezTo>
                <a:lnTo>
                  <a:pt x="1320802" y="0"/>
                </a:lnTo>
                <a:cubicBezTo>
                  <a:pt x="1264719" y="0"/>
                  <a:pt x="1219199" y="45520"/>
                  <a:pt x="1219199" y="101603"/>
                </a:cubicBezTo>
                <a:lnTo>
                  <a:pt x="1219199" y="2641607"/>
                </a:lnTo>
                <a:lnTo>
                  <a:pt x="101602" y="2641607"/>
                </a:lnTo>
                <a:cubicBezTo>
                  <a:pt x="60559" y="2641607"/>
                  <a:pt x="23573" y="2666400"/>
                  <a:pt x="7724" y="2704195"/>
                </a:cubicBezTo>
                <a:cubicBezTo>
                  <a:pt x="-7926" y="2742191"/>
                  <a:pt x="609" y="2785882"/>
                  <a:pt x="29669" y="2814943"/>
                </a:cubicBezTo>
                <a:lnTo>
                  <a:pt x="2056589" y="4848568"/>
                </a:lnTo>
                <a:cubicBezTo>
                  <a:pt x="2075687" y="4867666"/>
                  <a:pt x="2101500" y="4878439"/>
                  <a:pt x="2128522" y="4878439"/>
                </a:cubicBezTo>
                <a:cubicBezTo>
                  <a:pt x="2155545" y="4878439"/>
                  <a:pt x="2181357" y="4867666"/>
                  <a:pt x="2200455" y="4848768"/>
                </a:cubicBezTo>
                <a:lnTo>
                  <a:pt x="4233271" y="2815143"/>
                </a:lnTo>
                <a:cubicBezTo>
                  <a:pt x="4262332" y="2786072"/>
                  <a:pt x="4271066" y="2742391"/>
                  <a:pt x="4255217" y="27043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000">
              <a:solidFill>
                <a:srgbClr val="FFFFF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78" name="Google Shape;204;p14">
            <a:extLst>
              <a:ext uri="{FF2B5EF4-FFF2-40B4-BE49-F238E27FC236}">
                <a16:creationId xmlns:a16="http://schemas.microsoft.com/office/drawing/2014/main" id="{546E6B24-82C8-9508-6E82-67DE6246A2BC}"/>
              </a:ext>
            </a:extLst>
          </p:cNvPr>
          <p:cNvSpPr txBox="1"/>
          <p:nvPr/>
        </p:nvSpPr>
        <p:spPr>
          <a:xfrm>
            <a:off x="10120897" y="5250552"/>
            <a:ext cx="1171200" cy="3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Good Income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79" name="Google Shape;205;p14">
            <a:extLst>
              <a:ext uri="{FF2B5EF4-FFF2-40B4-BE49-F238E27FC236}">
                <a16:creationId xmlns:a16="http://schemas.microsoft.com/office/drawing/2014/main" id="{481172A7-28D9-F555-7874-E1C9821F1436}"/>
              </a:ext>
            </a:extLst>
          </p:cNvPr>
          <p:cNvSpPr txBox="1"/>
          <p:nvPr/>
        </p:nvSpPr>
        <p:spPr>
          <a:xfrm>
            <a:off x="10120897" y="5598252"/>
            <a:ext cx="1171200" cy="3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is the.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cxnSp>
        <p:nvCxnSpPr>
          <p:cNvPr id="80" name="Google Shape;206;p14">
            <a:extLst>
              <a:ext uri="{FF2B5EF4-FFF2-40B4-BE49-F238E27FC236}">
                <a16:creationId xmlns:a16="http://schemas.microsoft.com/office/drawing/2014/main" id="{1E829C3C-9AA2-C553-64B0-22BC9EBF5917}"/>
              </a:ext>
            </a:extLst>
          </p:cNvPr>
          <p:cNvCxnSpPr/>
          <p:nvPr/>
        </p:nvCxnSpPr>
        <p:spPr>
          <a:xfrm>
            <a:off x="10244630" y="5634000"/>
            <a:ext cx="980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158;p14">
            <a:extLst>
              <a:ext uri="{FF2B5EF4-FFF2-40B4-BE49-F238E27FC236}">
                <a16:creationId xmlns:a16="http://schemas.microsoft.com/office/drawing/2014/main" id="{2DDD2445-EA62-EF05-379F-21EAA5883688}"/>
              </a:ext>
            </a:extLst>
          </p:cNvPr>
          <p:cNvSpPr/>
          <p:nvPr/>
        </p:nvSpPr>
        <p:spPr>
          <a:xfrm>
            <a:off x="4349381" y="3765549"/>
            <a:ext cx="3873489" cy="2246597"/>
          </a:xfrm>
          <a:prstGeom prst="roundRect">
            <a:avLst>
              <a:gd name="adj" fmla="val 523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4000">
              <a:solidFill>
                <a:srgbClr val="2C2C2C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82" name="Google Shape;159;p14">
            <a:extLst>
              <a:ext uri="{FF2B5EF4-FFF2-40B4-BE49-F238E27FC236}">
                <a16:creationId xmlns:a16="http://schemas.microsoft.com/office/drawing/2014/main" id="{97057F2D-A4A2-F402-B82E-D7824B68672D}"/>
              </a:ext>
            </a:extLst>
          </p:cNvPr>
          <p:cNvSpPr txBox="1"/>
          <p:nvPr/>
        </p:nvSpPr>
        <p:spPr>
          <a:xfrm>
            <a:off x="5857469" y="4416953"/>
            <a:ext cx="1576400" cy="7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3200" b="1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+6654</a:t>
            </a:r>
            <a:endParaRPr sz="3200" b="1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83" name="Google Shape;160;p14">
            <a:extLst>
              <a:ext uri="{FF2B5EF4-FFF2-40B4-BE49-F238E27FC236}">
                <a16:creationId xmlns:a16="http://schemas.microsoft.com/office/drawing/2014/main" id="{1B212E47-D822-B8D5-9E31-F7A0E77482E1}"/>
              </a:ext>
            </a:extLst>
          </p:cNvPr>
          <p:cNvGrpSpPr/>
          <p:nvPr/>
        </p:nvGrpSpPr>
        <p:grpSpPr>
          <a:xfrm>
            <a:off x="4487694" y="3925168"/>
            <a:ext cx="1085797" cy="1085691"/>
            <a:chOff x="4649231" y="1009876"/>
            <a:chExt cx="804772" cy="804772"/>
          </a:xfrm>
        </p:grpSpPr>
        <p:grpSp>
          <p:nvGrpSpPr>
            <p:cNvPr id="84" name="Google Shape;161;p14">
              <a:extLst>
                <a:ext uri="{FF2B5EF4-FFF2-40B4-BE49-F238E27FC236}">
                  <a16:creationId xmlns:a16="http://schemas.microsoft.com/office/drawing/2014/main" id="{F7173CF2-3DE9-BE5B-7DB3-5223B645E1CF}"/>
                </a:ext>
              </a:extLst>
            </p:cNvPr>
            <p:cNvGrpSpPr/>
            <p:nvPr/>
          </p:nvGrpSpPr>
          <p:grpSpPr>
            <a:xfrm>
              <a:off x="4649231" y="1009876"/>
              <a:ext cx="804772" cy="804772"/>
              <a:chOff x="871273" y="2162000"/>
              <a:chExt cx="1126500" cy="1126500"/>
            </a:xfrm>
          </p:grpSpPr>
          <p:sp>
            <p:nvSpPr>
              <p:cNvPr id="86" name="Google Shape;162;p14">
                <a:extLst>
                  <a:ext uri="{FF2B5EF4-FFF2-40B4-BE49-F238E27FC236}">
                    <a16:creationId xmlns:a16="http://schemas.microsoft.com/office/drawing/2014/main" id="{FA72341A-A3AA-029B-3856-31FB9CE863D5}"/>
                  </a:ext>
                </a:extLst>
              </p:cNvPr>
              <p:cNvSpPr/>
              <p:nvPr/>
            </p:nvSpPr>
            <p:spPr>
              <a:xfrm>
                <a:off x="871273" y="2162000"/>
                <a:ext cx="1126500" cy="11265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000">
                  <a:solidFill>
                    <a:srgbClr val="FFFFFF"/>
                  </a:solidFill>
                  <a:latin typeface="Arial" panose="020B0604020202020204" pitchFamily="34" charset="0"/>
                  <a:ea typeface="Inter"/>
                  <a:cs typeface="Arial" panose="020B0604020202020204" pitchFamily="34" charset="0"/>
                  <a:sym typeface="Inter"/>
                </a:endParaRPr>
              </a:p>
            </p:txBody>
          </p:sp>
          <p:sp>
            <p:nvSpPr>
              <p:cNvPr id="87" name="Google Shape;163;p14">
                <a:extLst>
                  <a:ext uri="{FF2B5EF4-FFF2-40B4-BE49-F238E27FC236}">
                    <a16:creationId xmlns:a16="http://schemas.microsoft.com/office/drawing/2014/main" id="{8A8A42CA-1720-2A1C-6964-F198B52970F6}"/>
                  </a:ext>
                </a:extLst>
              </p:cNvPr>
              <p:cNvSpPr/>
              <p:nvPr/>
            </p:nvSpPr>
            <p:spPr>
              <a:xfrm>
                <a:off x="962787" y="2253514"/>
                <a:ext cx="943500" cy="943500"/>
              </a:xfrm>
              <a:prstGeom prst="ellipse">
                <a:avLst/>
              </a:prstGeom>
              <a:solidFill>
                <a:schemeClr val="bg1"/>
              </a:solidFill>
              <a:ln w="1587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 b="1">
                  <a:solidFill>
                    <a:srgbClr val="FFFFFF"/>
                  </a:solidFill>
                  <a:latin typeface="Arial" panose="020B0604020202020204" pitchFamily="34" charset="0"/>
                  <a:ea typeface="Inter"/>
                  <a:cs typeface="Arial" panose="020B0604020202020204" pitchFamily="34" charset="0"/>
                  <a:sym typeface="Inter"/>
                </a:endParaRPr>
              </a:p>
            </p:txBody>
          </p:sp>
        </p:grpSp>
        <p:sp>
          <p:nvSpPr>
            <p:cNvPr id="85" name="Google Shape;164;p14">
              <a:extLst>
                <a:ext uri="{FF2B5EF4-FFF2-40B4-BE49-F238E27FC236}">
                  <a16:creationId xmlns:a16="http://schemas.microsoft.com/office/drawing/2014/main" id="{F03D72E5-86EE-C5DD-75EC-1C1B5607128E}"/>
                </a:ext>
              </a:extLst>
            </p:cNvPr>
            <p:cNvSpPr/>
            <p:nvPr/>
          </p:nvSpPr>
          <p:spPr>
            <a:xfrm>
              <a:off x="4861215" y="1221921"/>
              <a:ext cx="381024" cy="38102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  <a:moveTo>
                    <a:pt x="8327" y="19080"/>
                  </a:moveTo>
                  <a:cubicBezTo>
                    <a:pt x="7261" y="16820"/>
                    <a:pt x="6644" y="14375"/>
                    <a:pt x="6509" y="11880"/>
                  </a:cubicBezTo>
                  <a:lnTo>
                    <a:pt x="2227" y="11880"/>
                  </a:lnTo>
                  <a:cubicBezTo>
                    <a:pt x="2656" y="15276"/>
                    <a:pt x="5048" y="18099"/>
                    <a:pt x="8327" y="19080"/>
                  </a:cubicBezTo>
                  <a:close/>
                  <a:moveTo>
                    <a:pt x="8672" y="11880"/>
                  </a:moveTo>
                  <a:cubicBezTo>
                    <a:pt x="8835" y="14514"/>
                    <a:pt x="9588" y="16988"/>
                    <a:pt x="10800" y="19172"/>
                  </a:cubicBezTo>
                  <a:cubicBezTo>
                    <a:pt x="12045" y="16931"/>
                    <a:pt x="12771" y="14439"/>
                    <a:pt x="12928" y="11880"/>
                  </a:cubicBezTo>
                  <a:lnTo>
                    <a:pt x="8672" y="11880"/>
                  </a:lnTo>
                  <a:close/>
                  <a:moveTo>
                    <a:pt x="19373" y="11880"/>
                  </a:moveTo>
                  <a:lnTo>
                    <a:pt x="15091" y="11880"/>
                  </a:lnTo>
                  <a:cubicBezTo>
                    <a:pt x="14956" y="14375"/>
                    <a:pt x="14339" y="16820"/>
                    <a:pt x="13273" y="19080"/>
                  </a:cubicBezTo>
                  <a:cubicBezTo>
                    <a:pt x="16552" y="18099"/>
                    <a:pt x="18944" y="15276"/>
                    <a:pt x="19373" y="11880"/>
                  </a:cubicBezTo>
                  <a:close/>
                  <a:moveTo>
                    <a:pt x="2227" y="9720"/>
                  </a:moveTo>
                  <a:lnTo>
                    <a:pt x="6509" y="9720"/>
                  </a:lnTo>
                  <a:cubicBezTo>
                    <a:pt x="6644" y="7225"/>
                    <a:pt x="7261" y="4780"/>
                    <a:pt x="8327" y="2520"/>
                  </a:cubicBezTo>
                  <a:cubicBezTo>
                    <a:pt x="5048" y="3501"/>
                    <a:pt x="2656" y="6324"/>
                    <a:pt x="2227" y="9720"/>
                  </a:cubicBezTo>
                  <a:close/>
                  <a:moveTo>
                    <a:pt x="8673" y="9720"/>
                  </a:moveTo>
                  <a:lnTo>
                    <a:pt x="12927" y="9720"/>
                  </a:lnTo>
                  <a:cubicBezTo>
                    <a:pt x="12771" y="7161"/>
                    <a:pt x="12044" y="4669"/>
                    <a:pt x="10800" y="2428"/>
                  </a:cubicBezTo>
                  <a:cubicBezTo>
                    <a:pt x="9555" y="4669"/>
                    <a:pt x="8829" y="7161"/>
                    <a:pt x="8672" y="9720"/>
                  </a:cubicBezTo>
                  <a:close/>
                  <a:moveTo>
                    <a:pt x="13273" y="2520"/>
                  </a:moveTo>
                  <a:cubicBezTo>
                    <a:pt x="14339" y="4780"/>
                    <a:pt x="14956" y="7225"/>
                    <a:pt x="15091" y="9720"/>
                  </a:cubicBezTo>
                  <a:lnTo>
                    <a:pt x="19373" y="9720"/>
                  </a:lnTo>
                  <a:cubicBezTo>
                    <a:pt x="18944" y="6324"/>
                    <a:pt x="16552" y="3501"/>
                    <a:pt x="13273" y="25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0933" tIns="60933" rIns="60933" bIns="60933" anchor="ctr" anchorCtr="0">
              <a:noAutofit/>
            </a:bodyPr>
            <a:lstStyle/>
            <a:p>
              <a:endParaRPr sz="2000">
                <a:solidFill>
                  <a:srgbClr val="000000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</p:grpSp>
      <p:sp>
        <p:nvSpPr>
          <p:cNvPr id="88" name="Google Shape;165;p14">
            <a:extLst>
              <a:ext uri="{FF2B5EF4-FFF2-40B4-BE49-F238E27FC236}">
                <a16:creationId xmlns:a16="http://schemas.microsoft.com/office/drawing/2014/main" id="{916430B9-DAB8-32FB-9223-513F48D0A629}"/>
              </a:ext>
            </a:extLst>
          </p:cNvPr>
          <p:cNvSpPr txBox="1"/>
          <p:nvPr/>
        </p:nvSpPr>
        <p:spPr>
          <a:xfrm>
            <a:off x="5857465" y="3906553"/>
            <a:ext cx="2491200" cy="3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Worldwide Accumulation</a:t>
            </a:r>
            <a:endParaRPr sz="1200" b="1"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9" name="Google Shape;188;p14">
            <a:extLst>
              <a:ext uri="{FF2B5EF4-FFF2-40B4-BE49-F238E27FC236}">
                <a16:creationId xmlns:a16="http://schemas.microsoft.com/office/drawing/2014/main" id="{A10F3416-82BA-C1BD-C14C-8248A5B893AC}"/>
              </a:ext>
            </a:extLst>
          </p:cNvPr>
          <p:cNvSpPr txBox="1"/>
          <p:nvPr/>
        </p:nvSpPr>
        <p:spPr>
          <a:xfrm>
            <a:off x="5857466" y="4129753"/>
            <a:ext cx="2351600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is the text.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97" name="Google Shape;527;p11">
            <a:extLst>
              <a:ext uri="{FF2B5EF4-FFF2-40B4-BE49-F238E27FC236}">
                <a16:creationId xmlns:a16="http://schemas.microsoft.com/office/drawing/2014/main" id="{1C62FAA0-415F-3315-5BEC-5C8F52B34785}"/>
              </a:ext>
            </a:extLst>
          </p:cNvPr>
          <p:cNvSpPr txBox="1"/>
          <p:nvPr/>
        </p:nvSpPr>
        <p:spPr>
          <a:xfrm>
            <a:off x="2678777" y="3658309"/>
            <a:ext cx="13823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accen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+33,999k</a:t>
            </a:r>
            <a:endParaRPr dirty="0">
              <a:solidFill>
                <a:schemeClr val="accent1"/>
              </a:solidFill>
              <a:latin typeface="Montserrat" pitchFamily="2" charset="0"/>
            </a:endParaRPr>
          </a:p>
        </p:txBody>
      </p:sp>
      <p:sp>
        <p:nvSpPr>
          <p:cNvPr id="98" name="Google Shape;528;p11">
            <a:extLst>
              <a:ext uri="{FF2B5EF4-FFF2-40B4-BE49-F238E27FC236}">
                <a16:creationId xmlns:a16="http://schemas.microsoft.com/office/drawing/2014/main" id="{5932ADA3-29BA-09B0-1896-09EB6FD13F58}"/>
              </a:ext>
            </a:extLst>
          </p:cNvPr>
          <p:cNvSpPr txBox="1"/>
          <p:nvPr/>
        </p:nvSpPr>
        <p:spPr>
          <a:xfrm>
            <a:off x="2394768" y="4085277"/>
            <a:ext cx="1666391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Business dashboard report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792;p14">
            <a:extLst>
              <a:ext uri="{FF2B5EF4-FFF2-40B4-BE49-F238E27FC236}">
                <a16:creationId xmlns:a16="http://schemas.microsoft.com/office/drawing/2014/main" id="{1478CC23-5A3C-C9E7-7983-4F2E27B7DBA3}"/>
              </a:ext>
            </a:extLst>
          </p:cNvPr>
          <p:cNvGrpSpPr/>
          <p:nvPr/>
        </p:nvGrpSpPr>
        <p:grpSpPr>
          <a:xfrm>
            <a:off x="10137565" y="3794926"/>
            <a:ext cx="1194530" cy="574171"/>
            <a:chOff x="9184927" y="4308406"/>
            <a:chExt cx="1194530" cy="865230"/>
          </a:xfrm>
        </p:grpSpPr>
        <p:grpSp>
          <p:nvGrpSpPr>
            <p:cNvPr id="101" name="Google Shape;796;p14">
              <a:extLst>
                <a:ext uri="{FF2B5EF4-FFF2-40B4-BE49-F238E27FC236}">
                  <a16:creationId xmlns:a16="http://schemas.microsoft.com/office/drawing/2014/main" id="{63B03F9B-FE2A-2A19-1C4F-D4B38921B228}"/>
                </a:ext>
              </a:extLst>
            </p:cNvPr>
            <p:cNvGrpSpPr/>
            <p:nvPr/>
          </p:nvGrpSpPr>
          <p:grpSpPr>
            <a:xfrm rot="-5400000">
              <a:off x="8793128" y="4700205"/>
              <a:ext cx="865229" cy="81632"/>
              <a:chOff x="6801144" y="4287450"/>
              <a:chExt cx="5286150" cy="200026"/>
            </a:xfrm>
          </p:grpSpPr>
          <p:sp>
            <p:nvSpPr>
              <p:cNvPr id="117" name="Google Shape;797;p14">
                <a:extLst>
                  <a:ext uri="{FF2B5EF4-FFF2-40B4-BE49-F238E27FC236}">
                    <a16:creationId xmlns:a16="http://schemas.microsoft.com/office/drawing/2014/main" id="{40907F13-D486-5CBD-8757-025B6701AF55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798;p14">
                <a:extLst>
                  <a:ext uri="{FF2B5EF4-FFF2-40B4-BE49-F238E27FC236}">
                    <a16:creationId xmlns:a16="http://schemas.microsoft.com/office/drawing/2014/main" id="{80368C09-B0BB-30EE-BAB6-96080835CEE1}"/>
                  </a:ext>
                </a:extLst>
              </p:cNvPr>
              <p:cNvSpPr/>
              <p:nvPr/>
            </p:nvSpPr>
            <p:spPr>
              <a:xfrm>
                <a:off x="6801144" y="4287451"/>
                <a:ext cx="1959006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799;p14">
              <a:extLst>
                <a:ext uri="{FF2B5EF4-FFF2-40B4-BE49-F238E27FC236}">
                  <a16:creationId xmlns:a16="http://schemas.microsoft.com/office/drawing/2014/main" id="{4105BA6B-7814-409B-F3A3-271B4AA31F74}"/>
                </a:ext>
              </a:extLst>
            </p:cNvPr>
            <p:cNvGrpSpPr/>
            <p:nvPr/>
          </p:nvGrpSpPr>
          <p:grpSpPr>
            <a:xfrm rot="-5400000">
              <a:off x="9015719" y="4700205"/>
              <a:ext cx="865228" cy="81633"/>
              <a:chOff x="6801147" y="4287450"/>
              <a:chExt cx="5286147" cy="200027"/>
            </a:xfrm>
          </p:grpSpPr>
          <p:sp>
            <p:nvSpPr>
              <p:cNvPr id="115" name="Google Shape;800;p14">
                <a:extLst>
                  <a:ext uri="{FF2B5EF4-FFF2-40B4-BE49-F238E27FC236}">
                    <a16:creationId xmlns:a16="http://schemas.microsoft.com/office/drawing/2014/main" id="{C9602C59-4676-0F1E-5B68-236DE97C0BC2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801;p14">
                <a:extLst>
                  <a:ext uri="{FF2B5EF4-FFF2-40B4-BE49-F238E27FC236}">
                    <a16:creationId xmlns:a16="http://schemas.microsoft.com/office/drawing/2014/main" id="{EEB35238-8307-FDA7-F1A0-04BB0DACB4C7}"/>
                  </a:ext>
                </a:extLst>
              </p:cNvPr>
              <p:cNvSpPr/>
              <p:nvPr/>
            </p:nvSpPr>
            <p:spPr>
              <a:xfrm>
                <a:off x="6801147" y="4287452"/>
                <a:ext cx="3006494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802;p14">
              <a:extLst>
                <a:ext uri="{FF2B5EF4-FFF2-40B4-BE49-F238E27FC236}">
                  <a16:creationId xmlns:a16="http://schemas.microsoft.com/office/drawing/2014/main" id="{4DD5229D-B571-72B6-7985-75005511EBC6}"/>
                </a:ext>
              </a:extLst>
            </p:cNvPr>
            <p:cNvGrpSpPr/>
            <p:nvPr/>
          </p:nvGrpSpPr>
          <p:grpSpPr>
            <a:xfrm rot="-5400000">
              <a:off x="9238293" y="4700206"/>
              <a:ext cx="865228" cy="81632"/>
              <a:chOff x="6801147" y="4287450"/>
              <a:chExt cx="5286147" cy="200025"/>
            </a:xfrm>
          </p:grpSpPr>
          <p:sp>
            <p:nvSpPr>
              <p:cNvPr id="113" name="Google Shape;803;p14">
                <a:extLst>
                  <a:ext uri="{FF2B5EF4-FFF2-40B4-BE49-F238E27FC236}">
                    <a16:creationId xmlns:a16="http://schemas.microsoft.com/office/drawing/2014/main" id="{92B7083C-F7F5-7538-2641-D9D5998B204F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04;p14">
                <a:extLst>
                  <a:ext uri="{FF2B5EF4-FFF2-40B4-BE49-F238E27FC236}">
                    <a16:creationId xmlns:a16="http://schemas.microsoft.com/office/drawing/2014/main" id="{805B23AE-A263-500A-7851-3D484AE21F98}"/>
                  </a:ext>
                </a:extLst>
              </p:cNvPr>
              <p:cNvSpPr/>
              <p:nvPr/>
            </p:nvSpPr>
            <p:spPr>
              <a:xfrm>
                <a:off x="6801147" y="4287450"/>
                <a:ext cx="4442313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805;p14">
              <a:extLst>
                <a:ext uri="{FF2B5EF4-FFF2-40B4-BE49-F238E27FC236}">
                  <a16:creationId xmlns:a16="http://schemas.microsoft.com/office/drawing/2014/main" id="{F0179F15-C61F-038A-124E-363BD5EF683A}"/>
                </a:ext>
              </a:extLst>
            </p:cNvPr>
            <p:cNvGrpSpPr/>
            <p:nvPr/>
          </p:nvGrpSpPr>
          <p:grpSpPr>
            <a:xfrm rot="-5400000">
              <a:off x="9460875" y="4700205"/>
              <a:ext cx="865228" cy="81633"/>
              <a:chOff x="6801147" y="4287450"/>
              <a:chExt cx="5286147" cy="200027"/>
            </a:xfrm>
          </p:grpSpPr>
          <p:sp>
            <p:nvSpPr>
              <p:cNvPr id="111" name="Google Shape;806;p14">
                <a:extLst>
                  <a:ext uri="{FF2B5EF4-FFF2-40B4-BE49-F238E27FC236}">
                    <a16:creationId xmlns:a16="http://schemas.microsoft.com/office/drawing/2014/main" id="{4CF0ACBC-30C0-DC0E-CAE9-74E5AD6B4492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07;p14">
                <a:extLst>
                  <a:ext uri="{FF2B5EF4-FFF2-40B4-BE49-F238E27FC236}">
                    <a16:creationId xmlns:a16="http://schemas.microsoft.com/office/drawing/2014/main" id="{B9519073-CCC8-F094-22C3-855F711C7C0B}"/>
                  </a:ext>
                </a:extLst>
              </p:cNvPr>
              <p:cNvSpPr/>
              <p:nvPr/>
            </p:nvSpPr>
            <p:spPr>
              <a:xfrm>
                <a:off x="6801147" y="4287452"/>
                <a:ext cx="2671886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808;p14">
              <a:extLst>
                <a:ext uri="{FF2B5EF4-FFF2-40B4-BE49-F238E27FC236}">
                  <a16:creationId xmlns:a16="http://schemas.microsoft.com/office/drawing/2014/main" id="{BDDA516C-F840-5596-7C84-B360CE88F426}"/>
                </a:ext>
              </a:extLst>
            </p:cNvPr>
            <p:cNvGrpSpPr/>
            <p:nvPr/>
          </p:nvGrpSpPr>
          <p:grpSpPr>
            <a:xfrm rot="-5400000">
              <a:off x="9683453" y="4700205"/>
              <a:ext cx="865228" cy="81633"/>
              <a:chOff x="6801147" y="4287450"/>
              <a:chExt cx="5286147" cy="200027"/>
            </a:xfrm>
          </p:grpSpPr>
          <p:sp>
            <p:nvSpPr>
              <p:cNvPr id="109" name="Google Shape;809;p14">
                <a:extLst>
                  <a:ext uri="{FF2B5EF4-FFF2-40B4-BE49-F238E27FC236}">
                    <a16:creationId xmlns:a16="http://schemas.microsoft.com/office/drawing/2014/main" id="{199A6E64-9E00-41F5-AA25-40E7C18EE802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10;p14">
                <a:extLst>
                  <a:ext uri="{FF2B5EF4-FFF2-40B4-BE49-F238E27FC236}">
                    <a16:creationId xmlns:a16="http://schemas.microsoft.com/office/drawing/2014/main" id="{6A9B056C-987B-E5C5-187C-2107D0267354}"/>
                  </a:ext>
                </a:extLst>
              </p:cNvPr>
              <p:cNvSpPr/>
              <p:nvPr/>
            </p:nvSpPr>
            <p:spPr>
              <a:xfrm>
                <a:off x="6801147" y="4287452"/>
                <a:ext cx="3748461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811;p14">
              <a:extLst>
                <a:ext uri="{FF2B5EF4-FFF2-40B4-BE49-F238E27FC236}">
                  <a16:creationId xmlns:a16="http://schemas.microsoft.com/office/drawing/2014/main" id="{0DD867EC-734D-ED85-2F21-6D3B9007D8CF}"/>
                </a:ext>
              </a:extLst>
            </p:cNvPr>
            <p:cNvGrpSpPr/>
            <p:nvPr/>
          </p:nvGrpSpPr>
          <p:grpSpPr>
            <a:xfrm rot="-5400000">
              <a:off x="9906027" y="4700206"/>
              <a:ext cx="865228" cy="81632"/>
              <a:chOff x="6801147" y="4287450"/>
              <a:chExt cx="5286147" cy="200025"/>
            </a:xfrm>
          </p:grpSpPr>
          <p:sp>
            <p:nvSpPr>
              <p:cNvPr id="107" name="Google Shape;812;p14">
                <a:extLst>
                  <a:ext uri="{FF2B5EF4-FFF2-40B4-BE49-F238E27FC236}">
                    <a16:creationId xmlns:a16="http://schemas.microsoft.com/office/drawing/2014/main" id="{48E513BF-80E5-C0E6-A492-6D58EBB122BA}"/>
                  </a:ext>
                </a:extLst>
              </p:cNvPr>
              <p:cNvSpPr/>
              <p:nvPr/>
            </p:nvSpPr>
            <p:spPr>
              <a:xfrm>
                <a:off x="6801148" y="4287450"/>
                <a:ext cx="5286146" cy="200025"/>
              </a:xfrm>
              <a:prstGeom prst="roundRect">
                <a:avLst>
                  <a:gd name="adj" fmla="val 42106"/>
                </a:avLst>
              </a:prstGeom>
              <a:solidFill>
                <a:srgbClr val="A5A5A5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13;p14">
                <a:extLst>
                  <a:ext uri="{FF2B5EF4-FFF2-40B4-BE49-F238E27FC236}">
                    <a16:creationId xmlns:a16="http://schemas.microsoft.com/office/drawing/2014/main" id="{CF710BCF-4269-95AF-34AF-584C7AF47A82}"/>
                  </a:ext>
                </a:extLst>
              </p:cNvPr>
              <p:cNvSpPr/>
              <p:nvPr/>
            </p:nvSpPr>
            <p:spPr>
              <a:xfrm>
                <a:off x="6801147" y="4287450"/>
                <a:ext cx="4442313" cy="200025"/>
              </a:xfrm>
              <a:prstGeom prst="roundRect">
                <a:avLst>
                  <a:gd name="adj" fmla="val 42106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" name="Google Shape;461;p10">
            <a:extLst>
              <a:ext uri="{FF2B5EF4-FFF2-40B4-BE49-F238E27FC236}">
                <a16:creationId xmlns:a16="http://schemas.microsoft.com/office/drawing/2014/main" id="{14F49248-3D7E-3563-767E-CC2BC1EF18A3}"/>
              </a:ext>
            </a:extLst>
          </p:cNvPr>
          <p:cNvGrpSpPr/>
          <p:nvPr/>
        </p:nvGrpSpPr>
        <p:grpSpPr>
          <a:xfrm>
            <a:off x="8338437" y="3676080"/>
            <a:ext cx="1719874" cy="807322"/>
            <a:chOff x="8819740" y="1959107"/>
            <a:chExt cx="1719874" cy="807322"/>
          </a:xfrm>
        </p:grpSpPr>
        <p:sp>
          <p:nvSpPr>
            <p:cNvPr id="122" name="Google Shape;462;p10">
              <a:extLst>
                <a:ext uri="{FF2B5EF4-FFF2-40B4-BE49-F238E27FC236}">
                  <a16:creationId xmlns:a16="http://schemas.microsoft.com/office/drawing/2014/main" id="{F6DD589B-1D77-4248-ACF6-9311A27118BA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463;p10">
              <a:extLst>
                <a:ext uri="{FF2B5EF4-FFF2-40B4-BE49-F238E27FC236}">
                  <a16:creationId xmlns:a16="http://schemas.microsoft.com/office/drawing/2014/main" id="{FE3E55CB-CC93-85FA-D44F-B8B0E423831A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855;p15">
            <a:extLst>
              <a:ext uri="{FF2B5EF4-FFF2-40B4-BE49-F238E27FC236}">
                <a16:creationId xmlns:a16="http://schemas.microsoft.com/office/drawing/2014/main" id="{746138C8-FCEE-DC9D-4C3F-950787D65159}"/>
              </a:ext>
            </a:extLst>
          </p:cNvPr>
          <p:cNvGrpSpPr/>
          <p:nvPr/>
        </p:nvGrpSpPr>
        <p:grpSpPr>
          <a:xfrm>
            <a:off x="4494650" y="4995520"/>
            <a:ext cx="3781923" cy="927547"/>
            <a:chOff x="6277118" y="3510466"/>
            <a:chExt cx="3781923" cy="927547"/>
          </a:xfrm>
        </p:grpSpPr>
        <p:grpSp>
          <p:nvGrpSpPr>
            <p:cNvPr id="125" name="Google Shape;856;p15">
              <a:extLst>
                <a:ext uri="{FF2B5EF4-FFF2-40B4-BE49-F238E27FC236}">
                  <a16:creationId xmlns:a16="http://schemas.microsoft.com/office/drawing/2014/main" id="{F484BFA8-AAD9-61B0-6A64-E0A5F90BCC2B}"/>
                </a:ext>
              </a:extLst>
            </p:cNvPr>
            <p:cNvGrpSpPr/>
            <p:nvPr/>
          </p:nvGrpSpPr>
          <p:grpSpPr>
            <a:xfrm>
              <a:off x="6358199" y="3929366"/>
              <a:ext cx="3499132" cy="76529"/>
              <a:chOff x="6250885" y="5763654"/>
              <a:chExt cx="3499132" cy="76529"/>
            </a:xfrm>
          </p:grpSpPr>
          <p:sp>
            <p:nvSpPr>
              <p:cNvPr id="130" name="Google Shape;857;p15">
                <a:extLst>
                  <a:ext uri="{FF2B5EF4-FFF2-40B4-BE49-F238E27FC236}">
                    <a16:creationId xmlns:a16="http://schemas.microsoft.com/office/drawing/2014/main" id="{B646F0A0-DAC8-1E67-5881-1E2EEA0AC4A7}"/>
                  </a:ext>
                </a:extLst>
              </p:cNvPr>
              <p:cNvSpPr/>
              <p:nvPr/>
            </p:nvSpPr>
            <p:spPr>
              <a:xfrm>
                <a:off x="6551208" y="5763654"/>
                <a:ext cx="3198809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>
                  <a:alpha val="6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858;p15">
                <a:extLst>
                  <a:ext uri="{FF2B5EF4-FFF2-40B4-BE49-F238E27FC236}">
                    <a16:creationId xmlns:a16="http://schemas.microsoft.com/office/drawing/2014/main" id="{67473154-1AD1-338F-E00D-7AA122461C35}"/>
                  </a:ext>
                </a:extLst>
              </p:cNvPr>
              <p:cNvSpPr/>
              <p:nvPr/>
            </p:nvSpPr>
            <p:spPr>
              <a:xfrm>
                <a:off x="6250885" y="5763654"/>
                <a:ext cx="1291513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6" name="Google Shape;859;p15">
              <a:extLst>
                <a:ext uri="{FF2B5EF4-FFF2-40B4-BE49-F238E27FC236}">
                  <a16:creationId xmlns:a16="http://schemas.microsoft.com/office/drawing/2014/main" id="{16701AC1-94B8-E031-1F1B-E4DCFAFA63C4}"/>
                </a:ext>
              </a:extLst>
            </p:cNvPr>
            <p:cNvGrpSpPr/>
            <p:nvPr/>
          </p:nvGrpSpPr>
          <p:grpSpPr>
            <a:xfrm>
              <a:off x="6277119" y="3510466"/>
              <a:ext cx="3666616" cy="429319"/>
              <a:chOff x="6169805" y="5344754"/>
              <a:chExt cx="3666616" cy="429319"/>
            </a:xfrm>
          </p:grpSpPr>
          <p:sp>
            <p:nvSpPr>
              <p:cNvPr id="128" name="Google Shape;860;p15">
                <a:extLst>
                  <a:ext uri="{FF2B5EF4-FFF2-40B4-BE49-F238E27FC236}">
                    <a16:creationId xmlns:a16="http://schemas.microsoft.com/office/drawing/2014/main" id="{E0A78924-B7FA-E4B4-B876-0C821D0099C5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01</a:t>
                </a:r>
                <a:endParaRPr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129" name="Google Shape;861;p15">
                <a:extLst>
                  <a:ext uri="{FF2B5EF4-FFF2-40B4-BE49-F238E27FC236}">
                    <a16:creationId xmlns:a16="http://schemas.microsoft.com/office/drawing/2014/main" id="{F990FB81-4F06-9A79-600D-B711ACAAA158}"/>
                  </a:ext>
                </a:extLst>
              </p:cNvPr>
              <p:cNvSpPr txBox="1"/>
              <p:nvPr/>
            </p:nvSpPr>
            <p:spPr>
              <a:xfrm>
                <a:off x="8934103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sp>
          <p:nvSpPr>
            <p:cNvPr id="127" name="Google Shape;862;p15">
              <a:extLst>
                <a:ext uri="{FF2B5EF4-FFF2-40B4-BE49-F238E27FC236}">
                  <a16:creationId xmlns:a16="http://schemas.microsoft.com/office/drawing/2014/main" id="{B257AF8E-D354-C77A-7D26-56EAA3A96907}"/>
                </a:ext>
              </a:extLst>
            </p:cNvPr>
            <p:cNvSpPr txBox="1"/>
            <p:nvPr/>
          </p:nvSpPr>
          <p:spPr>
            <a:xfrm>
              <a:off x="6277118" y="4068722"/>
              <a:ext cx="3781923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906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2EAEF2-70E3-0D3F-8C73-511A56C321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800786"/>
              </p:ext>
            </p:extLst>
          </p:nvPr>
        </p:nvGraphicFramePr>
        <p:xfrm>
          <a:off x="7257321" y="527050"/>
          <a:ext cx="3846286" cy="351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B3038C4-3B95-4341-EDD7-7EF49867ED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9314715"/>
                  </p:ext>
                </p:extLst>
              </p:nvPr>
            </p:nvGraphicFramePr>
            <p:xfrm>
              <a:off x="1085849" y="800100"/>
              <a:ext cx="5733142" cy="5257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B3038C4-3B95-4341-EDD7-7EF49867ED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849" y="800100"/>
                <a:ext cx="5733142" cy="5257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564;p11">
            <a:extLst>
              <a:ext uri="{FF2B5EF4-FFF2-40B4-BE49-F238E27FC236}">
                <a16:creationId xmlns:a16="http://schemas.microsoft.com/office/drawing/2014/main" id="{771B00EA-4E2F-4378-A4FD-37EB42128E6E}"/>
              </a:ext>
            </a:extLst>
          </p:cNvPr>
          <p:cNvSpPr/>
          <p:nvPr/>
        </p:nvSpPr>
        <p:spPr>
          <a:xfrm>
            <a:off x="952501" y="685800"/>
            <a:ext cx="5892388" cy="5486400"/>
          </a:xfrm>
          <a:prstGeom prst="roundRect">
            <a:avLst>
              <a:gd name="adj" fmla="val 227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Google Shape;564;p11">
            <a:extLst>
              <a:ext uri="{FF2B5EF4-FFF2-40B4-BE49-F238E27FC236}">
                <a16:creationId xmlns:a16="http://schemas.microsoft.com/office/drawing/2014/main" id="{7F053FEF-CEE9-9BFD-110B-83BA926D97DE}"/>
              </a:ext>
            </a:extLst>
          </p:cNvPr>
          <p:cNvSpPr/>
          <p:nvPr/>
        </p:nvSpPr>
        <p:spPr>
          <a:xfrm>
            <a:off x="6978237" y="685800"/>
            <a:ext cx="4294447" cy="2757714"/>
          </a:xfrm>
          <a:prstGeom prst="roundRect">
            <a:avLst>
              <a:gd name="adj" fmla="val 438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36B2DA-A697-C4D2-E437-28F2E581FD55}"/>
              </a:ext>
            </a:extLst>
          </p:cNvPr>
          <p:cNvGrpSpPr/>
          <p:nvPr/>
        </p:nvGrpSpPr>
        <p:grpSpPr>
          <a:xfrm>
            <a:off x="7200801" y="3714050"/>
            <a:ext cx="1407468" cy="1407468"/>
            <a:chOff x="1758791" y="3106707"/>
            <a:chExt cx="2807272" cy="280727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3CB559-A28B-D0A9-EE56-C059F7AA4388}"/>
                </a:ext>
              </a:extLst>
            </p:cNvPr>
            <p:cNvGrpSpPr/>
            <p:nvPr/>
          </p:nvGrpSpPr>
          <p:grpSpPr>
            <a:xfrm>
              <a:off x="1758791" y="3106707"/>
              <a:ext cx="2807272" cy="2807270"/>
              <a:chOff x="1365384" y="3106707"/>
              <a:chExt cx="2807272" cy="2807270"/>
            </a:xfrm>
          </p:grpSpPr>
          <p:sp>
            <p:nvSpPr>
              <p:cNvPr id="16" name="Circular 12">
                <a:extLst>
                  <a:ext uri="{FF2B5EF4-FFF2-40B4-BE49-F238E27FC236}">
                    <a16:creationId xmlns:a16="http://schemas.microsoft.com/office/drawing/2014/main" id="{51A86D40-70BB-4A6F-D8F6-8269F23A4A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365384" y="3106707"/>
                <a:ext cx="2807272" cy="2807270"/>
              </a:xfrm>
              <a:prstGeom prst="pie">
                <a:avLst>
                  <a:gd name="adj1" fmla="val 40451"/>
                  <a:gd name="adj2" fmla="val 10731183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/>
              </a:p>
            </p:txBody>
          </p:sp>
          <p:sp>
            <p:nvSpPr>
              <p:cNvPr id="17" name="Circular 12">
                <a:extLst>
                  <a:ext uri="{FF2B5EF4-FFF2-40B4-BE49-F238E27FC236}">
                    <a16:creationId xmlns:a16="http://schemas.microsoft.com/office/drawing/2014/main" id="{48706896-11E4-CEFB-8CCF-D8D5CBD9FC5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365384" y="3106707"/>
                <a:ext cx="2807272" cy="2807270"/>
              </a:xfrm>
              <a:prstGeom prst="pie">
                <a:avLst>
                  <a:gd name="adj1" fmla="val 2207251"/>
                  <a:gd name="adj2" fmla="val 10731183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/>
              </a:p>
            </p:txBody>
          </p:sp>
          <p:sp>
            <p:nvSpPr>
              <p:cNvPr id="18" name="Elipse 3">
                <a:extLst>
                  <a:ext uri="{FF2B5EF4-FFF2-40B4-BE49-F238E27FC236}">
                    <a16:creationId xmlns:a16="http://schemas.microsoft.com/office/drawing/2014/main" id="{88DB5931-8D0C-804B-DE1F-1A262704BE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1854670" y="3595997"/>
                <a:ext cx="1828698" cy="182869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  <a:effectLst/>
            </p:spPr>
            <p:txBody>
              <a:bodyPr lIns="0" tIns="0" rIns="0" bIns="0" rtlCol="0" anchor="ctr"/>
              <a:lstStyle/>
              <a:p>
                <a:pPr algn="ctr"/>
                <a:endParaRPr lang="es-ES" sz="180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endParaRPr>
              </a:p>
            </p:txBody>
          </p:sp>
        </p:grpSp>
        <p:sp>
          <p:nvSpPr>
            <p:cNvPr id="14" name="Isosceles Triangle 44">
              <a:extLst>
                <a:ext uri="{FF2B5EF4-FFF2-40B4-BE49-F238E27FC236}">
                  <a16:creationId xmlns:a16="http://schemas.microsoft.com/office/drawing/2014/main" id="{FFAD12A1-7431-A2EF-3ADE-A4D43E780EA8}"/>
                </a:ext>
              </a:extLst>
            </p:cNvPr>
            <p:cNvSpPr/>
            <p:nvPr/>
          </p:nvSpPr>
          <p:spPr>
            <a:xfrm rot="3178206">
              <a:off x="3659104" y="3379801"/>
              <a:ext cx="90937" cy="141914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033EE41-7059-A0C1-D694-7240A5A05488}"/>
                </a:ext>
              </a:extLst>
            </p:cNvPr>
            <p:cNvSpPr/>
            <p:nvPr/>
          </p:nvSpPr>
          <p:spPr>
            <a:xfrm>
              <a:off x="2867886" y="4163671"/>
              <a:ext cx="589082" cy="58908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9" name="Google Shape;564;p11">
            <a:extLst>
              <a:ext uri="{FF2B5EF4-FFF2-40B4-BE49-F238E27FC236}">
                <a16:creationId xmlns:a16="http://schemas.microsoft.com/office/drawing/2014/main" id="{75B39303-BFD0-43C1-B208-C39D69AC74F6}"/>
              </a:ext>
            </a:extLst>
          </p:cNvPr>
          <p:cNvSpPr/>
          <p:nvPr/>
        </p:nvSpPr>
        <p:spPr>
          <a:xfrm>
            <a:off x="7162256" y="4787992"/>
            <a:ext cx="1502625" cy="1246774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1" name="Google Shape;566;p11">
            <a:extLst>
              <a:ext uri="{FF2B5EF4-FFF2-40B4-BE49-F238E27FC236}">
                <a16:creationId xmlns:a16="http://schemas.microsoft.com/office/drawing/2014/main" id="{B22AB90E-56B8-E061-DBC4-B63FC64A3E05}"/>
              </a:ext>
            </a:extLst>
          </p:cNvPr>
          <p:cNvSpPr txBox="1"/>
          <p:nvPr/>
        </p:nvSpPr>
        <p:spPr>
          <a:xfrm>
            <a:off x="7150806" y="4944649"/>
            <a:ext cx="1568682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32,214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2" name="Google Shape;567;p11">
            <a:extLst>
              <a:ext uri="{FF2B5EF4-FFF2-40B4-BE49-F238E27FC236}">
                <a16:creationId xmlns:a16="http://schemas.microsoft.com/office/drawing/2014/main" id="{F9C9F4B7-FD2C-5295-A32D-4955762FAB93}"/>
              </a:ext>
            </a:extLst>
          </p:cNvPr>
          <p:cNvSpPr txBox="1"/>
          <p:nvPr/>
        </p:nvSpPr>
        <p:spPr>
          <a:xfrm>
            <a:off x="7074605" y="5574693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Income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5" name="Google Shape;564;p11">
            <a:extLst>
              <a:ext uri="{FF2B5EF4-FFF2-40B4-BE49-F238E27FC236}">
                <a16:creationId xmlns:a16="http://schemas.microsoft.com/office/drawing/2014/main" id="{DE23FA6D-E79C-8D97-F460-F822C5DA915D}"/>
              </a:ext>
            </a:extLst>
          </p:cNvPr>
          <p:cNvSpPr/>
          <p:nvPr/>
        </p:nvSpPr>
        <p:spPr>
          <a:xfrm>
            <a:off x="6978239" y="3525045"/>
            <a:ext cx="4294446" cy="2647155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6" name="Google Shape;174;p14">
            <a:extLst>
              <a:ext uri="{FF2B5EF4-FFF2-40B4-BE49-F238E27FC236}">
                <a16:creationId xmlns:a16="http://schemas.microsoft.com/office/drawing/2014/main" id="{EC1D7C5B-6019-58B4-7B68-EB46E7A64BA5}"/>
              </a:ext>
            </a:extLst>
          </p:cNvPr>
          <p:cNvSpPr/>
          <p:nvPr/>
        </p:nvSpPr>
        <p:spPr>
          <a:xfrm>
            <a:off x="8871890" y="4787991"/>
            <a:ext cx="2219363" cy="1247737"/>
          </a:xfrm>
          <a:prstGeom prst="roundRect">
            <a:avLst>
              <a:gd name="adj" fmla="val 475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4000">
              <a:solidFill>
                <a:srgbClr val="2C2C2C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grpSp>
        <p:nvGrpSpPr>
          <p:cNvPr id="57" name="Google Shape;175;p14">
            <a:extLst>
              <a:ext uri="{FF2B5EF4-FFF2-40B4-BE49-F238E27FC236}">
                <a16:creationId xmlns:a16="http://schemas.microsoft.com/office/drawing/2014/main" id="{06B2A4C1-D9BF-2CF7-C381-CF128CC44554}"/>
              </a:ext>
            </a:extLst>
          </p:cNvPr>
          <p:cNvGrpSpPr/>
          <p:nvPr/>
        </p:nvGrpSpPr>
        <p:grpSpPr>
          <a:xfrm>
            <a:off x="8730938" y="4648328"/>
            <a:ext cx="364008" cy="364008"/>
            <a:chOff x="7867000" y="2299150"/>
            <a:chExt cx="313800" cy="313800"/>
          </a:xfrm>
        </p:grpSpPr>
        <p:sp>
          <p:nvSpPr>
            <p:cNvPr id="58" name="Google Shape;176;p14">
              <a:extLst>
                <a:ext uri="{FF2B5EF4-FFF2-40B4-BE49-F238E27FC236}">
                  <a16:creationId xmlns:a16="http://schemas.microsoft.com/office/drawing/2014/main" id="{CC6D815F-77B3-B091-FD58-9F0B140D1099}"/>
                </a:ext>
              </a:extLst>
            </p:cNvPr>
            <p:cNvSpPr/>
            <p:nvPr/>
          </p:nvSpPr>
          <p:spPr>
            <a:xfrm>
              <a:off x="7867000" y="2299150"/>
              <a:ext cx="313800" cy="313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9" name="Google Shape;177;p14">
              <a:extLst>
                <a:ext uri="{FF2B5EF4-FFF2-40B4-BE49-F238E27FC236}">
                  <a16:creationId xmlns:a16="http://schemas.microsoft.com/office/drawing/2014/main" id="{21CA3326-1216-48C0-5CC4-9C10AACF6D4C}"/>
                </a:ext>
              </a:extLst>
            </p:cNvPr>
            <p:cNvGrpSpPr/>
            <p:nvPr/>
          </p:nvGrpSpPr>
          <p:grpSpPr>
            <a:xfrm>
              <a:off x="7914639" y="2346795"/>
              <a:ext cx="218527" cy="218527"/>
              <a:chOff x="3929743" y="1582176"/>
              <a:chExt cx="218527" cy="218527"/>
            </a:xfrm>
          </p:grpSpPr>
          <p:sp>
            <p:nvSpPr>
              <p:cNvPr id="60" name="Google Shape;178;p14">
                <a:extLst>
                  <a:ext uri="{FF2B5EF4-FFF2-40B4-BE49-F238E27FC236}">
                    <a16:creationId xmlns:a16="http://schemas.microsoft.com/office/drawing/2014/main" id="{70ADB984-1DB1-3210-5909-17EF5D4AF0A4}"/>
                  </a:ext>
                </a:extLst>
              </p:cNvPr>
              <p:cNvSpPr/>
              <p:nvPr/>
            </p:nvSpPr>
            <p:spPr>
              <a:xfrm>
                <a:off x="3991038" y="1722087"/>
                <a:ext cx="95939" cy="26650"/>
              </a:xfrm>
              <a:custGeom>
                <a:avLst/>
                <a:gdLst/>
                <a:ahLst/>
                <a:cxnLst/>
                <a:rect l="l" t="t" r="r" b="b"/>
                <a:pathLst>
                  <a:path w="44" h="12" extrusionOk="0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8" y="12"/>
                      <a:pt x="22" y="12"/>
                    </a:cubicBezTo>
                    <a:cubicBezTo>
                      <a:pt x="36" y="12"/>
                      <a:pt x="44" y="4"/>
                      <a:pt x="44" y="4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36" y="8"/>
                      <a:pt x="22" y="8"/>
                    </a:cubicBezTo>
                    <a:cubicBezTo>
                      <a:pt x="8" y="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1" name="Google Shape;179;p14">
                <a:extLst>
                  <a:ext uri="{FF2B5EF4-FFF2-40B4-BE49-F238E27FC236}">
                    <a16:creationId xmlns:a16="http://schemas.microsoft.com/office/drawing/2014/main" id="{5D6E89E9-D567-090C-BDE8-A70DD20EC19C}"/>
                  </a:ext>
                </a:extLst>
              </p:cNvPr>
              <p:cNvSpPr/>
              <p:nvPr/>
            </p:nvSpPr>
            <p:spPr>
              <a:xfrm>
                <a:off x="3991038" y="1652798"/>
                <a:ext cx="17400" cy="1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2" name="Google Shape;180;p14">
                <a:extLst>
                  <a:ext uri="{FF2B5EF4-FFF2-40B4-BE49-F238E27FC236}">
                    <a16:creationId xmlns:a16="http://schemas.microsoft.com/office/drawing/2014/main" id="{5B412AC5-9AD9-D3C2-982B-F688D95A4C0E}"/>
                  </a:ext>
                </a:extLst>
              </p:cNvPr>
              <p:cNvSpPr/>
              <p:nvPr/>
            </p:nvSpPr>
            <p:spPr>
              <a:xfrm>
                <a:off x="3929743" y="1582176"/>
                <a:ext cx="218527" cy="21852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8"/>
                      <a:pt x="22" y="100"/>
                      <a:pt x="50" y="100"/>
                    </a:cubicBezTo>
                    <a:cubicBezTo>
                      <a:pt x="78" y="100"/>
                      <a:pt x="100" y="78"/>
                      <a:pt x="100" y="50"/>
                    </a:cubicBezTo>
                    <a:cubicBezTo>
                      <a:pt x="100" y="22"/>
                      <a:pt x="78" y="0"/>
                      <a:pt x="50" y="0"/>
                    </a:cubicBezTo>
                    <a:close/>
                    <a:moveTo>
                      <a:pt x="50" y="96"/>
                    </a:moveTo>
                    <a:cubicBezTo>
                      <a:pt x="25" y="96"/>
                      <a:pt x="4" y="75"/>
                      <a:pt x="4" y="50"/>
                    </a:cubicBezTo>
                    <a:cubicBezTo>
                      <a:pt x="4" y="25"/>
                      <a:pt x="25" y="4"/>
                      <a:pt x="50" y="4"/>
                    </a:cubicBezTo>
                    <a:cubicBezTo>
                      <a:pt x="75" y="4"/>
                      <a:pt x="96" y="25"/>
                      <a:pt x="96" y="50"/>
                    </a:cubicBezTo>
                    <a:cubicBezTo>
                      <a:pt x="96" y="75"/>
                      <a:pt x="75" y="96"/>
                      <a:pt x="50" y="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  <p:sp>
            <p:nvSpPr>
              <p:cNvPr id="63" name="Google Shape;181;p14">
                <a:extLst>
                  <a:ext uri="{FF2B5EF4-FFF2-40B4-BE49-F238E27FC236}">
                    <a16:creationId xmlns:a16="http://schemas.microsoft.com/office/drawing/2014/main" id="{59CFDCC7-5FAC-07D0-72EB-CA68E877A5CC}"/>
                  </a:ext>
                </a:extLst>
              </p:cNvPr>
              <p:cNvSpPr/>
              <p:nvPr/>
            </p:nvSpPr>
            <p:spPr>
              <a:xfrm>
                <a:off x="4069654" y="1652798"/>
                <a:ext cx="17400" cy="1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000">
                  <a:solidFill>
                    <a:srgbClr val="2C2C2C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endParaRPr>
              </a:p>
            </p:txBody>
          </p:sp>
        </p:grpSp>
      </p:grpSp>
      <p:sp>
        <p:nvSpPr>
          <p:cNvPr id="64" name="Google Shape;189;p14">
            <a:extLst>
              <a:ext uri="{FF2B5EF4-FFF2-40B4-BE49-F238E27FC236}">
                <a16:creationId xmlns:a16="http://schemas.microsoft.com/office/drawing/2014/main" id="{EE74908C-1863-DA2F-7754-4A134AA2EFE8}"/>
              </a:ext>
            </a:extLst>
          </p:cNvPr>
          <p:cNvSpPr txBox="1"/>
          <p:nvPr/>
        </p:nvSpPr>
        <p:spPr>
          <a:xfrm>
            <a:off x="9834320" y="5022010"/>
            <a:ext cx="1152975" cy="4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Montserrat" pitchFamily="2" charset="0"/>
                <a:ea typeface="Arial"/>
                <a:cs typeface="Arial" panose="020B0604020202020204" pitchFamily="34" charset="0"/>
                <a:sym typeface="Arial"/>
              </a:rPr>
              <a:t>$</a:t>
            </a:r>
            <a:r>
              <a:rPr lang="en-GB" sz="20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459,1</a:t>
            </a:r>
            <a:endParaRPr sz="2000" b="1" dirty="0">
              <a:solidFill>
                <a:schemeClr val="accent1"/>
              </a:solidFill>
              <a:latin typeface="Montserrat" pitchFamily="2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5" name="Google Shape;190;p14">
            <a:extLst>
              <a:ext uri="{FF2B5EF4-FFF2-40B4-BE49-F238E27FC236}">
                <a16:creationId xmlns:a16="http://schemas.microsoft.com/office/drawing/2014/main" id="{A6D05C4F-FC75-8A31-609F-72D2A3579AF1}"/>
              </a:ext>
            </a:extLst>
          </p:cNvPr>
          <p:cNvSpPr/>
          <p:nvPr/>
        </p:nvSpPr>
        <p:spPr>
          <a:xfrm rot="10800000" flipH="1">
            <a:off x="10808807" y="5207121"/>
            <a:ext cx="85260" cy="130092"/>
          </a:xfrm>
          <a:custGeom>
            <a:avLst/>
            <a:gdLst/>
            <a:ahLst/>
            <a:cxnLst/>
            <a:rect l="l" t="t" r="r" b="b"/>
            <a:pathLst>
              <a:path w="4263029" h="4878438" extrusionOk="0">
                <a:moveTo>
                  <a:pt x="4255217" y="2704386"/>
                </a:moveTo>
                <a:cubicBezTo>
                  <a:pt x="4239367" y="2666391"/>
                  <a:pt x="4202382" y="2641597"/>
                  <a:pt x="4161338" y="2641597"/>
                </a:cubicBezTo>
                <a:lnTo>
                  <a:pt x="3048009" y="2641597"/>
                </a:lnTo>
                <a:lnTo>
                  <a:pt x="3048009" y="101603"/>
                </a:lnTo>
                <a:cubicBezTo>
                  <a:pt x="3048009" y="45520"/>
                  <a:pt x="3002489" y="0"/>
                  <a:pt x="2946406" y="0"/>
                </a:cubicBezTo>
                <a:lnTo>
                  <a:pt x="1320802" y="0"/>
                </a:lnTo>
                <a:cubicBezTo>
                  <a:pt x="1264719" y="0"/>
                  <a:pt x="1219199" y="45520"/>
                  <a:pt x="1219199" y="101603"/>
                </a:cubicBezTo>
                <a:lnTo>
                  <a:pt x="1219199" y="2641607"/>
                </a:lnTo>
                <a:lnTo>
                  <a:pt x="101602" y="2641607"/>
                </a:lnTo>
                <a:cubicBezTo>
                  <a:pt x="60559" y="2641607"/>
                  <a:pt x="23573" y="2666400"/>
                  <a:pt x="7724" y="2704195"/>
                </a:cubicBezTo>
                <a:cubicBezTo>
                  <a:pt x="-7926" y="2742191"/>
                  <a:pt x="609" y="2785882"/>
                  <a:pt x="29669" y="2814943"/>
                </a:cubicBezTo>
                <a:lnTo>
                  <a:pt x="2056589" y="4848568"/>
                </a:lnTo>
                <a:cubicBezTo>
                  <a:pt x="2075687" y="4867666"/>
                  <a:pt x="2101500" y="4878439"/>
                  <a:pt x="2128522" y="4878439"/>
                </a:cubicBezTo>
                <a:cubicBezTo>
                  <a:pt x="2155545" y="4878439"/>
                  <a:pt x="2181357" y="4867666"/>
                  <a:pt x="2200455" y="4848768"/>
                </a:cubicBezTo>
                <a:lnTo>
                  <a:pt x="4233271" y="2815143"/>
                </a:lnTo>
                <a:cubicBezTo>
                  <a:pt x="4262332" y="2786072"/>
                  <a:pt x="4271066" y="2742391"/>
                  <a:pt x="4255217" y="27043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000">
              <a:solidFill>
                <a:srgbClr val="FFFFF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6" name="Google Shape;191;p14">
            <a:extLst>
              <a:ext uri="{FF2B5EF4-FFF2-40B4-BE49-F238E27FC236}">
                <a16:creationId xmlns:a16="http://schemas.microsoft.com/office/drawing/2014/main" id="{499AE374-2E9C-FAE6-1406-DF8BE63D9724}"/>
              </a:ext>
            </a:extLst>
          </p:cNvPr>
          <p:cNvSpPr txBox="1"/>
          <p:nvPr/>
        </p:nvSpPr>
        <p:spPr>
          <a:xfrm>
            <a:off x="9834320" y="5300847"/>
            <a:ext cx="1171200" cy="3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Good Income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7" name="Google Shape;192;p14">
            <a:extLst>
              <a:ext uri="{FF2B5EF4-FFF2-40B4-BE49-F238E27FC236}">
                <a16:creationId xmlns:a16="http://schemas.microsoft.com/office/drawing/2014/main" id="{2964BB30-8BBF-6203-5E1C-1000D1A09A31}"/>
              </a:ext>
            </a:extLst>
          </p:cNvPr>
          <p:cNvSpPr txBox="1"/>
          <p:nvPr/>
        </p:nvSpPr>
        <p:spPr>
          <a:xfrm>
            <a:off x="9834320" y="5648547"/>
            <a:ext cx="1171200" cy="386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GB" sz="700">
                <a:solidFill>
                  <a:schemeClr val="tx1">
                    <a:lumMod val="50000"/>
                    <a:lumOff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is the.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cxnSp>
        <p:nvCxnSpPr>
          <p:cNvPr id="68" name="Google Shape;193;p14">
            <a:extLst>
              <a:ext uri="{FF2B5EF4-FFF2-40B4-BE49-F238E27FC236}">
                <a16:creationId xmlns:a16="http://schemas.microsoft.com/office/drawing/2014/main" id="{CEEA0A9B-527E-F35B-38B7-F42FC5169C96}"/>
              </a:ext>
            </a:extLst>
          </p:cNvPr>
          <p:cNvCxnSpPr/>
          <p:nvPr/>
        </p:nvCxnSpPr>
        <p:spPr>
          <a:xfrm>
            <a:off x="9958053" y="5684295"/>
            <a:ext cx="980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461;p10">
            <a:extLst>
              <a:ext uri="{FF2B5EF4-FFF2-40B4-BE49-F238E27FC236}">
                <a16:creationId xmlns:a16="http://schemas.microsoft.com/office/drawing/2014/main" id="{3F108C2B-9237-9BD5-0421-4CE29315F9ED}"/>
              </a:ext>
            </a:extLst>
          </p:cNvPr>
          <p:cNvGrpSpPr/>
          <p:nvPr/>
        </p:nvGrpSpPr>
        <p:grpSpPr>
          <a:xfrm>
            <a:off x="9371379" y="3732949"/>
            <a:ext cx="1719874" cy="807322"/>
            <a:chOff x="8819740" y="1959107"/>
            <a:chExt cx="1719874" cy="807322"/>
          </a:xfrm>
        </p:grpSpPr>
        <p:sp>
          <p:nvSpPr>
            <p:cNvPr id="70" name="Google Shape;462;p10">
              <a:extLst>
                <a:ext uri="{FF2B5EF4-FFF2-40B4-BE49-F238E27FC236}">
                  <a16:creationId xmlns:a16="http://schemas.microsoft.com/office/drawing/2014/main" id="{16858198-152B-BC96-D3BD-0753C529FA88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463;p10">
              <a:extLst>
                <a:ext uri="{FF2B5EF4-FFF2-40B4-BE49-F238E27FC236}">
                  <a16:creationId xmlns:a16="http://schemas.microsoft.com/office/drawing/2014/main" id="{9313CC20-DB29-F3CD-FA39-B2157DDE0582}"/>
                </a:ext>
              </a:extLst>
            </p:cNvPr>
            <p:cNvSpPr txBox="1"/>
            <p:nvPr/>
          </p:nvSpPr>
          <p:spPr>
            <a:xfrm>
              <a:off x="8992144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441;p18">
            <a:extLst>
              <a:ext uri="{FF2B5EF4-FFF2-40B4-BE49-F238E27FC236}">
                <a16:creationId xmlns:a16="http://schemas.microsoft.com/office/drawing/2014/main" id="{A08B555B-4AAD-A826-D860-F56963A2A464}"/>
              </a:ext>
            </a:extLst>
          </p:cNvPr>
          <p:cNvSpPr txBox="1"/>
          <p:nvPr/>
        </p:nvSpPr>
        <p:spPr>
          <a:xfrm>
            <a:off x="8596587" y="5085434"/>
            <a:ext cx="1583600" cy="76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79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%</a:t>
            </a:r>
            <a:endParaRPr sz="36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F1E500-DCD4-B151-BF4C-3EC8252A9A1F}"/>
              </a:ext>
            </a:extLst>
          </p:cNvPr>
          <p:cNvSpPr/>
          <p:nvPr/>
        </p:nvSpPr>
        <p:spPr>
          <a:xfrm>
            <a:off x="6096000" y="850900"/>
            <a:ext cx="5486400" cy="5134264"/>
          </a:xfrm>
          <a:prstGeom prst="roundRect">
            <a:avLst>
              <a:gd name="adj" fmla="val 193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293B4E-338E-8AB7-4461-E05FC4D79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218501"/>
              </p:ext>
            </p:extLst>
          </p:nvPr>
        </p:nvGraphicFramePr>
        <p:xfrm>
          <a:off x="6362700" y="1777835"/>
          <a:ext cx="4953000" cy="330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482;p10">
            <a:extLst>
              <a:ext uri="{FF2B5EF4-FFF2-40B4-BE49-F238E27FC236}">
                <a16:creationId xmlns:a16="http://schemas.microsoft.com/office/drawing/2014/main" id="{3B3265D5-06FB-978A-DFF6-C23EED7BFF66}"/>
              </a:ext>
            </a:extLst>
          </p:cNvPr>
          <p:cNvSpPr txBox="1"/>
          <p:nvPr/>
        </p:nvSpPr>
        <p:spPr>
          <a:xfrm>
            <a:off x="7580996" y="1249088"/>
            <a:ext cx="2516408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" name="Google Shape;22;p1">
            <a:extLst>
              <a:ext uri="{FF2B5EF4-FFF2-40B4-BE49-F238E27FC236}">
                <a16:creationId xmlns:a16="http://schemas.microsoft.com/office/drawing/2014/main" id="{65232437-37F2-3FD9-869F-F2973BA0F040}"/>
              </a:ext>
            </a:extLst>
          </p:cNvPr>
          <p:cNvSpPr txBox="1"/>
          <p:nvPr/>
        </p:nvSpPr>
        <p:spPr>
          <a:xfrm>
            <a:off x="6362700" y="5313094"/>
            <a:ext cx="495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sed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6E2B5-1C1A-34F7-E3BA-BC89B626B21F}"/>
              </a:ext>
            </a:extLst>
          </p:cNvPr>
          <p:cNvSpPr/>
          <p:nvPr/>
        </p:nvSpPr>
        <p:spPr>
          <a:xfrm>
            <a:off x="822201" y="850900"/>
            <a:ext cx="5007099" cy="30480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oogle Shape;276;p16">
            <a:extLst>
              <a:ext uri="{FF2B5EF4-FFF2-40B4-BE49-F238E27FC236}">
                <a16:creationId xmlns:a16="http://schemas.microsoft.com/office/drawing/2014/main" id="{9F9E6D2E-722D-DD32-2A4B-D483B4A47483}"/>
              </a:ext>
            </a:extLst>
          </p:cNvPr>
          <p:cNvGrpSpPr/>
          <p:nvPr/>
        </p:nvGrpSpPr>
        <p:grpSpPr>
          <a:xfrm>
            <a:off x="1071899" y="3476092"/>
            <a:ext cx="935667" cy="307722"/>
            <a:chOff x="773275" y="4233575"/>
            <a:chExt cx="701750" cy="230791"/>
          </a:xfrm>
        </p:grpSpPr>
        <p:sp>
          <p:nvSpPr>
            <p:cNvPr id="14" name="Google Shape;277;p16">
              <a:extLst>
                <a:ext uri="{FF2B5EF4-FFF2-40B4-BE49-F238E27FC236}">
                  <a16:creationId xmlns:a16="http://schemas.microsoft.com/office/drawing/2014/main" id="{A99E0CB1-9D4D-0C16-E98C-735CA165DEDE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Paid Ads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278;p16">
              <a:extLst>
                <a:ext uri="{FF2B5EF4-FFF2-40B4-BE49-F238E27FC236}">
                  <a16:creationId xmlns:a16="http://schemas.microsoft.com/office/drawing/2014/main" id="{DA243848-F8DE-387C-50E0-1CAF4D1C4650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oogle Shape;279;p16">
            <a:extLst>
              <a:ext uri="{FF2B5EF4-FFF2-40B4-BE49-F238E27FC236}">
                <a16:creationId xmlns:a16="http://schemas.microsoft.com/office/drawing/2014/main" id="{1376AAD8-20D9-957C-AC4F-F56AE6CD2A25}"/>
              </a:ext>
            </a:extLst>
          </p:cNvPr>
          <p:cNvGrpSpPr/>
          <p:nvPr/>
        </p:nvGrpSpPr>
        <p:grpSpPr>
          <a:xfrm>
            <a:off x="1929599" y="3476092"/>
            <a:ext cx="1126333" cy="307722"/>
            <a:chOff x="1416550" y="4233575"/>
            <a:chExt cx="844750" cy="230791"/>
          </a:xfrm>
        </p:grpSpPr>
        <p:sp>
          <p:nvSpPr>
            <p:cNvPr id="17" name="Google Shape;280;p16">
              <a:extLst>
                <a:ext uri="{FF2B5EF4-FFF2-40B4-BE49-F238E27FC236}">
                  <a16:creationId xmlns:a16="http://schemas.microsoft.com/office/drawing/2014/main" id="{ED613601-76AE-E51F-F467-3BB875343A86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Social Media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Google Shape;281;p16">
              <a:extLst>
                <a:ext uri="{FF2B5EF4-FFF2-40B4-BE49-F238E27FC236}">
                  <a16:creationId xmlns:a16="http://schemas.microsoft.com/office/drawing/2014/main" id="{F09153C4-A410-71C0-861C-52D28D313077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oogle Shape;282;p16">
            <a:extLst>
              <a:ext uri="{FF2B5EF4-FFF2-40B4-BE49-F238E27FC236}">
                <a16:creationId xmlns:a16="http://schemas.microsoft.com/office/drawing/2014/main" id="{4BB2E755-A591-E187-3295-8E5AEAC8F620}"/>
              </a:ext>
            </a:extLst>
          </p:cNvPr>
          <p:cNvGrpSpPr/>
          <p:nvPr/>
        </p:nvGrpSpPr>
        <p:grpSpPr>
          <a:xfrm>
            <a:off x="3014366" y="3476087"/>
            <a:ext cx="622767" cy="307722"/>
            <a:chOff x="2261300" y="4233575"/>
            <a:chExt cx="467075" cy="230791"/>
          </a:xfrm>
        </p:grpSpPr>
        <p:sp>
          <p:nvSpPr>
            <p:cNvPr id="20" name="Google Shape;283;p16">
              <a:extLst>
                <a:ext uri="{FF2B5EF4-FFF2-40B4-BE49-F238E27FC236}">
                  <a16:creationId xmlns:a16="http://schemas.microsoft.com/office/drawing/2014/main" id="{E29CC2EC-C130-EBEF-8B5C-65BEAD060A0F}"/>
                </a:ext>
              </a:extLst>
            </p:cNvPr>
            <p:cNvSpPr txBox="1"/>
            <p:nvPr/>
          </p:nvSpPr>
          <p:spPr>
            <a:xfrm>
              <a:off x="2301475" y="4233575"/>
              <a:ext cx="426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SEO</a:t>
              </a:r>
              <a:endParaRPr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284;p16">
              <a:extLst>
                <a:ext uri="{FF2B5EF4-FFF2-40B4-BE49-F238E27FC236}">
                  <a16:creationId xmlns:a16="http://schemas.microsoft.com/office/drawing/2014/main" id="{D47DBE83-59FC-2D9C-2022-3409481868ED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Google Shape;634;p12">
            <a:extLst>
              <a:ext uri="{FF2B5EF4-FFF2-40B4-BE49-F238E27FC236}">
                <a16:creationId xmlns:a16="http://schemas.microsoft.com/office/drawing/2014/main" id="{6B943E47-9839-889A-6DA5-83D94849711B}"/>
              </a:ext>
            </a:extLst>
          </p:cNvPr>
          <p:cNvSpPr txBox="1"/>
          <p:nvPr/>
        </p:nvSpPr>
        <p:spPr>
          <a:xfrm>
            <a:off x="3637133" y="1368847"/>
            <a:ext cx="20822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 wonderful serenity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has taken text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Lorem ipsum </a:t>
            </a:r>
            <a:r>
              <a:rPr lang="en-ID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dolor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3" name="Google Shape;462;p10">
            <a:extLst>
              <a:ext uri="{FF2B5EF4-FFF2-40B4-BE49-F238E27FC236}">
                <a16:creationId xmlns:a16="http://schemas.microsoft.com/office/drawing/2014/main" id="{23F5784C-1958-3242-EA5F-92B3665BC540}"/>
              </a:ext>
            </a:extLst>
          </p:cNvPr>
          <p:cNvSpPr txBox="1"/>
          <p:nvPr/>
        </p:nvSpPr>
        <p:spPr>
          <a:xfrm>
            <a:off x="1000430" y="963133"/>
            <a:ext cx="2352103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4" name="Google Shape;634;p12">
            <a:extLst>
              <a:ext uri="{FF2B5EF4-FFF2-40B4-BE49-F238E27FC236}">
                <a16:creationId xmlns:a16="http://schemas.microsoft.com/office/drawing/2014/main" id="{8A8AAD20-1DC0-ADB9-F2F4-907720256CEF}"/>
              </a:ext>
            </a:extLst>
          </p:cNvPr>
          <p:cNvSpPr txBox="1"/>
          <p:nvPr/>
        </p:nvSpPr>
        <p:spPr>
          <a:xfrm>
            <a:off x="3637133" y="2463072"/>
            <a:ext cx="20822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605,196,789,00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554,342,897,00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✔"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/>
                <a:sym typeface="Arial"/>
              </a:rPr>
              <a:t>340,253,109,00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2A7E65-0A1D-1127-FB81-3A3221F805B0}"/>
              </a:ext>
            </a:extLst>
          </p:cNvPr>
          <p:cNvSpPr/>
          <p:nvPr/>
        </p:nvSpPr>
        <p:spPr>
          <a:xfrm>
            <a:off x="822201" y="4171652"/>
            <a:ext cx="5007099" cy="1813512"/>
          </a:xfrm>
          <a:prstGeom prst="roundRect">
            <a:avLst>
              <a:gd name="adj" fmla="val 762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oogle Shape;480;p10">
            <a:extLst>
              <a:ext uri="{FF2B5EF4-FFF2-40B4-BE49-F238E27FC236}">
                <a16:creationId xmlns:a16="http://schemas.microsoft.com/office/drawing/2014/main" id="{7CEE15AA-D343-05E1-6977-928DB8EAF0B1}"/>
              </a:ext>
            </a:extLst>
          </p:cNvPr>
          <p:cNvGrpSpPr/>
          <p:nvPr/>
        </p:nvGrpSpPr>
        <p:grpSpPr>
          <a:xfrm>
            <a:off x="1000430" y="4404840"/>
            <a:ext cx="4535315" cy="668262"/>
            <a:chOff x="4695180" y="3639537"/>
            <a:chExt cx="4535315" cy="668262"/>
          </a:xfrm>
        </p:grpSpPr>
        <p:sp>
          <p:nvSpPr>
            <p:cNvPr id="33" name="Google Shape;481;p10">
              <a:extLst>
                <a:ext uri="{FF2B5EF4-FFF2-40B4-BE49-F238E27FC236}">
                  <a16:creationId xmlns:a16="http://schemas.microsoft.com/office/drawing/2014/main" id="{23A4CB22-E54C-2373-9B85-EAA33CBB984F}"/>
                </a:ext>
              </a:extLst>
            </p:cNvPr>
            <p:cNvSpPr/>
            <p:nvPr/>
          </p:nvSpPr>
          <p:spPr>
            <a:xfrm>
              <a:off x="4792776" y="4035549"/>
              <a:ext cx="4437719" cy="215900"/>
            </a:xfrm>
            <a:prstGeom prst="roundRect">
              <a:avLst>
                <a:gd name="adj" fmla="val 36581"/>
              </a:avLst>
            </a:prstGeom>
            <a:solidFill>
              <a:srgbClr val="D8D8D8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 </a:t>
              </a:r>
              <a:endParaRPr sz="1800" dirty="0">
                <a:solidFill>
                  <a:schemeClr val="lt1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482;p10">
              <a:extLst>
                <a:ext uri="{FF2B5EF4-FFF2-40B4-BE49-F238E27FC236}">
                  <a16:creationId xmlns:a16="http://schemas.microsoft.com/office/drawing/2014/main" id="{3DE14360-45B2-116B-DA76-DBE4C73E1AB6}"/>
                </a:ext>
              </a:extLst>
            </p:cNvPr>
            <p:cNvSpPr txBox="1"/>
            <p:nvPr/>
          </p:nvSpPr>
          <p:spPr>
            <a:xfrm>
              <a:off x="4695180" y="3639537"/>
              <a:ext cx="2516408" cy="289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b="1" dirty="0">
                  <a:solidFill>
                    <a:schemeClr val="accent1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 dirty="0">
                <a:solidFill>
                  <a:schemeClr val="accent1"/>
                </a:solidFill>
                <a:latin typeface="Montserrat" pitchFamily="2" charset="0"/>
              </a:endParaRPr>
            </a:p>
          </p:txBody>
        </p:sp>
        <p:sp>
          <p:nvSpPr>
            <p:cNvPr id="35" name="Google Shape;483;p10">
              <a:extLst>
                <a:ext uri="{FF2B5EF4-FFF2-40B4-BE49-F238E27FC236}">
                  <a16:creationId xmlns:a16="http://schemas.microsoft.com/office/drawing/2014/main" id="{49ABA30D-179C-F822-3EA7-62F114E10425}"/>
                </a:ext>
              </a:extLst>
            </p:cNvPr>
            <p:cNvSpPr/>
            <p:nvPr/>
          </p:nvSpPr>
          <p:spPr>
            <a:xfrm>
              <a:off x="4792777" y="4035549"/>
              <a:ext cx="2469470" cy="215900"/>
            </a:xfrm>
            <a:prstGeom prst="roundRect">
              <a:avLst>
                <a:gd name="adj" fmla="val 3658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84;p10">
              <a:extLst>
                <a:ext uri="{FF2B5EF4-FFF2-40B4-BE49-F238E27FC236}">
                  <a16:creationId xmlns:a16="http://schemas.microsoft.com/office/drawing/2014/main" id="{2FDED1A4-7A7E-2B8A-A98A-CE06E080D928}"/>
                </a:ext>
              </a:extLst>
            </p:cNvPr>
            <p:cNvSpPr txBox="1"/>
            <p:nvPr/>
          </p:nvSpPr>
          <p:spPr>
            <a:xfrm>
              <a:off x="6713486" y="3993907"/>
              <a:ext cx="498102" cy="3138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50%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sp>
        <p:nvSpPr>
          <p:cNvPr id="37" name="Google Shape;22;p1">
            <a:extLst>
              <a:ext uri="{FF2B5EF4-FFF2-40B4-BE49-F238E27FC236}">
                <a16:creationId xmlns:a16="http://schemas.microsoft.com/office/drawing/2014/main" id="{2C047A28-1A61-9AE0-8930-613346EEA259}"/>
              </a:ext>
            </a:extLst>
          </p:cNvPr>
          <p:cNvSpPr txBox="1"/>
          <p:nvPr/>
        </p:nvSpPr>
        <p:spPr>
          <a:xfrm>
            <a:off x="1049899" y="5143478"/>
            <a:ext cx="44858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36;p15">
            <a:extLst>
              <a:ext uri="{FF2B5EF4-FFF2-40B4-BE49-F238E27FC236}">
                <a16:creationId xmlns:a16="http://schemas.microsoft.com/office/drawing/2014/main" id="{CEE03338-D596-7C42-D212-F5966BF98FF5}"/>
              </a:ext>
            </a:extLst>
          </p:cNvPr>
          <p:cNvSpPr/>
          <p:nvPr/>
        </p:nvSpPr>
        <p:spPr>
          <a:xfrm>
            <a:off x="1126366" y="1462694"/>
            <a:ext cx="1799032" cy="1799032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Google Shape;237;p15">
            <a:extLst>
              <a:ext uri="{FF2B5EF4-FFF2-40B4-BE49-F238E27FC236}">
                <a16:creationId xmlns:a16="http://schemas.microsoft.com/office/drawing/2014/main" id="{D932B8E7-F170-C2AB-1F59-085152D3830E}"/>
              </a:ext>
            </a:extLst>
          </p:cNvPr>
          <p:cNvSpPr/>
          <p:nvPr/>
        </p:nvSpPr>
        <p:spPr>
          <a:xfrm>
            <a:off x="1202070" y="1538398"/>
            <a:ext cx="1647514" cy="1647514"/>
          </a:xfrm>
          <a:prstGeom prst="pie">
            <a:avLst>
              <a:gd name="adj1" fmla="val 6109662"/>
              <a:gd name="adj2" fmla="val 13632773"/>
            </a:avLst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Google Shape;238;p15">
            <a:extLst>
              <a:ext uri="{FF2B5EF4-FFF2-40B4-BE49-F238E27FC236}">
                <a16:creationId xmlns:a16="http://schemas.microsoft.com/office/drawing/2014/main" id="{46DC0750-DABD-09DC-945C-96B93280CC6E}"/>
              </a:ext>
            </a:extLst>
          </p:cNvPr>
          <p:cNvSpPr/>
          <p:nvPr/>
        </p:nvSpPr>
        <p:spPr>
          <a:xfrm>
            <a:off x="1202070" y="1538398"/>
            <a:ext cx="1647514" cy="1647514"/>
          </a:xfrm>
          <a:prstGeom prst="pie">
            <a:avLst>
              <a:gd name="adj1" fmla="val 13631000"/>
              <a:gd name="adj2" fmla="val 17934922"/>
            </a:avLst>
          </a:prstGeom>
          <a:noFill/>
          <a:ln>
            <a:solidFill>
              <a:schemeClr val="accent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239;p15">
            <a:extLst>
              <a:ext uri="{FF2B5EF4-FFF2-40B4-BE49-F238E27FC236}">
                <a16:creationId xmlns:a16="http://schemas.microsoft.com/office/drawing/2014/main" id="{8803712E-76FF-2256-18BD-FB5C4DEABDAB}"/>
              </a:ext>
            </a:extLst>
          </p:cNvPr>
          <p:cNvSpPr/>
          <p:nvPr/>
        </p:nvSpPr>
        <p:spPr>
          <a:xfrm>
            <a:off x="1202070" y="1538398"/>
            <a:ext cx="1647514" cy="1647514"/>
          </a:xfrm>
          <a:prstGeom prst="pie">
            <a:avLst>
              <a:gd name="adj1" fmla="val 17913687"/>
              <a:gd name="adj2" fmla="val 54626"/>
            </a:avLst>
          </a:prstGeom>
          <a:noFill/>
          <a:ln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Google Shape;240;p15">
            <a:extLst>
              <a:ext uri="{FF2B5EF4-FFF2-40B4-BE49-F238E27FC236}">
                <a16:creationId xmlns:a16="http://schemas.microsoft.com/office/drawing/2014/main" id="{4A9DCB24-FCED-2C76-5FF4-39399F93EA6F}"/>
              </a:ext>
            </a:extLst>
          </p:cNvPr>
          <p:cNvSpPr/>
          <p:nvPr/>
        </p:nvSpPr>
        <p:spPr>
          <a:xfrm>
            <a:off x="1202070" y="1538398"/>
            <a:ext cx="1647514" cy="1647514"/>
          </a:xfrm>
          <a:prstGeom prst="pie">
            <a:avLst>
              <a:gd name="adj1" fmla="val 59538"/>
              <a:gd name="adj2" fmla="val 6112016"/>
            </a:avLst>
          </a:prstGeom>
          <a:noFill/>
          <a:ln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Google Shape;241;p15">
            <a:extLst>
              <a:ext uri="{FF2B5EF4-FFF2-40B4-BE49-F238E27FC236}">
                <a16:creationId xmlns:a16="http://schemas.microsoft.com/office/drawing/2014/main" id="{A9ECFEF0-E7D2-E4DD-0125-B404B21860E2}"/>
              </a:ext>
            </a:extLst>
          </p:cNvPr>
          <p:cNvSpPr txBox="1"/>
          <p:nvPr/>
        </p:nvSpPr>
        <p:spPr>
          <a:xfrm>
            <a:off x="1340918" y="2370959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8" name="Google Shape;242;p15">
            <a:extLst>
              <a:ext uri="{FF2B5EF4-FFF2-40B4-BE49-F238E27FC236}">
                <a16:creationId xmlns:a16="http://schemas.microsoft.com/office/drawing/2014/main" id="{635FCE9C-5481-9F24-DBF9-02DA8473F91B}"/>
              </a:ext>
            </a:extLst>
          </p:cNvPr>
          <p:cNvSpPr txBox="1"/>
          <p:nvPr/>
        </p:nvSpPr>
        <p:spPr>
          <a:xfrm>
            <a:off x="1617571" y="1772881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9" name="Google Shape;243;p15">
            <a:extLst>
              <a:ext uri="{FF2B5EF4-FFF2-40B4-BE49-F238E27FC236}">
                <a16:creationId xmlns:a16="http://schemas.microsoft.com/office/drawing/2014/main" id="{4FD0D216-CA2D-AB23-AF9B-E84BA94DEA38}"/>
              </a:ext>
            </a:extLst>
          </p:cNvPr>
          <p:cNvSpPr txBox="1"/>
          <p:nvPr/>
        </p:nvSpPr>
        <p:spPr>
          <a:xfrm>
            <a:off x="2114692" y="1973334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0" name="Google Shape;244;p15">
            <a:extLst>
              <a:ext uri="{FF2B5EF4-FFF2-40B4-BE49-F238E27FC236}">
                <a16:creationId xmlns:a16="http://schemas.microsoft.com/office/drawing/2014/main" id="{BE6C23CA-D2B1-3B25-4DE2-B8B4FB08B48C}"/>
              </a:ext>
            </a:extLst>
          </p:cNvPr>
          <p:cNvSpPr txBox="1"/>
          <p:nvPr/>
        </p:nvSpPr>
        <p:spPr>
          <a:xfrm>
            <a:off x="1994437" y="2574693"/>
            <a:ext cx="606073" cy="310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60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77;p17">
            <a:extLst>
              <a:ext uri="{FF2B5EF4-FFF2-40B4-BE49-F238E27FC236}">
                <a16:creationId xmlns:a16="http://schemas.microsoft.com/office/drawing/2014/main" id="{09E530B4-C7F9-6E1C-5CEE-AC95EA73FE56}"/>
              </a:ext>
            </a:extLst>
          </p:cNvPr>
          <p:cNvGrpSpPr/>
          <p:nvPr/>
        </p:nvGrpSpPr>
        <p:grpSpPr>
          <a:xfrm>
            <a:off x="7814723" y="3577668"/>
            <a:ext cx="3561200" cy="2402800"/>
            <a:chOff x="4322075" y="2637700"/>
            <a:chExt cx="2670900" cy="1802100"/>
          </a:xfrm>
          <a:noFill/>
        </p:grpSpPr>
        <p:sp>
          <p:nvSpPr>
            <p:cNvPr id="3" name="Google Shape;378;p17">
              <a:extLst>
                <a:ext uri="{FF2B5EF4-FFF2-40B4-BE49-F238E27FC236}">
                  <a16:creationId xmlns:a16="http://schemas.microsoft.com/office/drawing/2014/main" id="{DE3BD6B3-9220-8BEE-DD33-D3E82F83E5FA}"/>
                </a:ext>
              </a:extLst>
            </p:cNvPr>
            <p:cNvSpPr/>
            <p:nvPr/>
          </p:nvSpPr>
          <p:spPr>
            <a:xfrm>
              <a:off x="4322075" y="2637700"/>
              <a:ext cx="2670900" cy="1802100"/>
            </a:xfrm>
            <a:prstGeom prst="roundRect">
              <a:avLst>
                <a:gd name="adj" fmla="val 5157"/>
              </a:avLst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57150" dir="40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4267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  <a:sym typeface="Lato"/>
              </a:endParaRPr>
            </a:p>
          </p:txBody>
        </p:sp>
        <p:sp>
          <p:nvSpPr>
            <p:cNvPr id="4" name="Google Shape;379;p17">
              <a:extLst>
                <a:ext uri="{FF2B5EF4-FFF2-40B4-BE49-F238E27FC236}">
                  <a16:creationId xmlns:a16="http://schemas.microsoft.com/office/drawing/2014/main" id="{6784945D-C3E1-D8DB-1B15-FF9A3DCBE63C}"/>
                </a:ext>
              </a:extLst>
            </p:cNvPr>
            <p:cNvSpPr txBox="1"/>
            <p:nvPr/>
          </p:nvSpPr>
          <p:spPr>
            <a:xfrm>
              <a:off x="4475776" y="2799663"/>
              <a:ext cx="1797600" cy="2584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200" b="1" dirty="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Company Financials</a:t>
              </a:r>
              <a:endParaRPr sz="1200" b="1" dirty="0"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" name="Google Shape;380;p17">
              <a:extLst>
                <a:ext uri="{FF2B5EF4-FFF2-40B4-BE49-F238E27FC236}">
                  <a16:creationId xmlns:a16="http://schemas.microsoft.com/office/drawing/2014/main" id="{8C19A4D1-3DC2-5CE6-86E1-0308DB2D1B72}"/>
                </a:ext>
              </a:extLst>
            </p:cNvPr>
            <p:cNvSpPr txBox="1"/>
            <p:nvPr/>
          </p:nvSpPr>
          <p:spPr>
            <a:xfrm>
              <a:off x="4706700" y="3134550"/>
              <a:ext cx="1469400" cy="92328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GB" sz="1200" dirty="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Burn Rate</a:t>
              </a:r>
              <a:endParaRPr sz="1200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GB" sz="1200" dirty="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Cash Projection</a:t>
              </a:r>
              <a:endParaRPr sz="1200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GB" sz="1200" dirty="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Subsidies</a:t>
              </a:r>
              <a:endParaRPr sz="1200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6" name="Google Shape;381;p17">
              <a:extLst>
                <a:ext uri="{FF2B5EF4-FFF2-40B4-BE49-F238E27FC236}">
                  <a16:creationId xmlns:a16="http://schemas.microsoft.com/office/drawing/2014/main" id="{455B324E-77F6-9055-790C-73E8DB8E822C}"/>
                </a:ext>
              </a:extLst>
            </p:cNvPr>
            <p:cNvCxnSpPr/>
            <p:nvPr/>
          </p:nvCxnSpPr>
          <p:spPr>
            <a:xfrm>
              <a:off x="4810775" y="3419550"/>
              <a:ext cx="1853100" cy="0"/>
            </a:xfrm>
            <a:prstGeom prst="straightConnector1">
              <a:avLst/>
            </a:prstGeom>
            <a:grp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382;p17">
              <a:extLst>
                <a:ext uri="{FF2B5EF4-FFF2-40B4-BE49-F238E27FC236}">
                  <a16:creationId xmlns:a16="http://schemas.microsoft.com/office/drawing/2014/main" id="{CB6E0D19-B462-3D3A-DC52-5106CC96BD41}"/>
                </a:ext>
              </a:extLst>
            </p:cNvPr>
            <p:cNvCxnSpPr/>
            <p:nvPr/>
          </p:nvCxnSpPr>
          <p:spPr>
            <a:xfrm>
              <a:off x="4810775" y="3788075"/>
              <a:ext cx="1847700" cy="0"/>
            </a:xfrm>
            <a:prstGeom prst="straightConnector1">
              <a:avLst/>
            </a:prstGeom>
            <a:grp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83;p17">
              <a:extLst>
                <a:ext uri="{FF2B5EF4-FFF2-40B4-BE49-F238E27FC236}">
                  <a16:creationId xmlns:a16="http://schemas.microsoft.com/office/drawing/2014/main" id="{EF5E399F-0CEB-16AB-5F4A-0BABFD2F6FA6}"/>
                </a:ext>
              </a:extLst>
            </p:cNvPr>
            <p:cNvCxnSpPr/>
            <p:nvPr/>
          </p:nvCxnSpPr>
          <p:spPr>
            <a:xfrm>
              <a:off x="4810775" y="4150350"/>
              <a:ext cx="1844100" cy="0"/>
            </a:xfrm>
            <a:prstGeom prst="straightConnector1">
              <a:avLst/>
            </a:prstGeom>
            <a:grpFill/>
            <a:ln w="9525" cap="flat" cmpd="sng">
              <a:solidFill>
                <a:srgbClr val="D9D9D9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384;p17">
              <a:extLst>
                <a:ext uri="{FF2B5EF4-FFF2-40B4-BE49-F238E27FC236}">
                  <a16:creationId xmlns:a16="http://schemas.microsoft.com/office/drawing/2014/main" id="{27A8BA38-5921-04AE-4C22-1ADCAE5CEAFF}"/>
                </a:ext>
              </a:extLst>
            </p:cNvPr>
            <p:cNvSpPr/>
            <p:nvPr/>
          </p:nvSpPr>
          <p:spPr>
            <a:xfrm>
              <a:off x="4582625" y="3231125"/>
              <a:ext cx="74400" cy="74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Google Shape;385;p17">
              <a:extLst>
                <a:ext uri="{FF2B5EF4-FFF2-40B4-BE49-F238E27FC236}">
                  <a16:creationId xmlns:a16="http://schemas.microsoft.com/office/drawing/2014/main" id="{D8D271A8-7679-B8FA-78D5-4B84DAA333DE}"/>
                </a:ext>
              </a:extLst>
            </p:cNvPr>
            <p:cNvSpPr/>
            <p:nvPr/>
          </p:nvSpPr>
          <p:spPr>
            <a:xfrm>
              <a:off x="4582625" y="3605250"/>
              <a:ext cx="74400" cy="74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Google Shape;386;p17">
              <a:extLst>
                <a:ext uri="{FF2B5EF4-FFF2-40B4-BE49-F238E27FC236}">
                  <a16:creationId xmlns:a16="http://schemas.microsoft.com/office/drawing/2014/main" id="{904DE7DC-D9A1-99A5-BAC7-F692BB678CB3}"/>
                </a:ext>
              </a:extLst>
            </p:cNvPr>
            <p:cNvSpPr/>
            <p:nvPr/>
          </p:nvSpPr>
          <p:spPr>
            <a:xfrm>
              <a:off x="4582625" y="3962725"/>
              <a:ext cx="74400" cy="74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Google Shape;387;p17">
              <a:extLst>
                <a:ext uri="{FF2B5EF4-FFF2-40B4-BE49-F238E27FC236}">
                  <a16:creationId xmlns:a16="http://schemas.microsoft.com/office/drawing/2014/main" id="{D196E275-017C-EBB0-2687-35503ED02FE7}"/>
                </a:ext>
              </a:extLst>
            </p:cNvPr>
            <p:cNvSpPr txBox="1"/>
            <p:nvPr/>
          </p:nvSpPr>
          <p:spPr>
            <a:xfrm>
              <a:off x="6174475" y="3165575"/>
              <a:ext cx="577800" cy="246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0000" tIns="60933" rIns="121900" bIns="60933" anchor="t" anchorCtr="0">
              <a:no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GB" sz="100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55%</a:t>
              </a:r>
              <a:endParaRPr sz="100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388;p17">
              <a:extLst>
                <a:ext uri="{FF2B5EF4-FFF2-40B4-BE49-F238E27FC236}">
                  <a16:creationId xmlns:a16="http://schemas.microsoft.com/office/drawing/2014/main" id="{F7F756F2-A52A-409D-1418-967940BF3B70}"/>
                </a:ext>
              </a:extLst>
            </p:cNvPr>
            <p:cNvSpPr txBox="1"/>
            <p:nvPr/>
          </p:nvSpPr>
          <p:spPr>
            <a:xfrm>
              <a:off x="6174475" y="3519300"/>
              <a:ext cx="577800" cy="246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0000" tIns="60933" rIns="121900" bIns="60933" anchor="t" anchorCtr="0">
              <a:no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GB" sz="100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30%</a:t>
              </a:r>
              <a:endParaRPr sz="100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389;p17">
              <a:extLst>
                <a:ext uri="{FF2B5EF4-FFF2-40B4-BE49-F238E27FC236}">
                  <a16:creationId xmlns:a16="http://schemas.microsoft.com/office/drawing/2014/main" id="{466DEACF-6E60-C707-6E1A-37E2BF0723D3}"/>
                </a:ext>
              </a:extLst>
            </p:cNvPr>
            <p:cNvSpPr txBox="1"/>
            <p:nvPr/>
          </p:nvSpPr>
          <p:spPr>
            <a:xfrm>
              <a:off x="6174475" y="3865350"/>
              <a:ext cx="577800" cy="2463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20000" tIns="60933" rIns="121900" bIns="60933" anchor="t" anchorCtr="0">
              <a:no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GB" sz="100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25%</a:t>
              </a:r>
              <a:endParaRPr sz="100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oogle Shape;563;p11">
            <a:extLst>
              <a:ext uri="{FF2B5EF4-FFF2-40B4-BE49-F238E27FC236}">
                <a16:creationId xmlns:a16="http://schemas.microsoft.com/office/drawing/2014/main" id="{670B2ABD-55C7-F9EB-400C-A87174857936}"/>
              </a:ext>
            </a:extLst>
          </p:cNvPr>
          <p:cNvGrpSpPr/>
          <p:nvPr/>
        </p:nvGrpSpPr>
        <p:grpSpPr>
          <a:xfrm>
            <a:off x="5793575" y="3577668"/>
            <a:ext cx="1754914" cy="2402800"/>
            <a:chOff x="6776941" y="781219"/>
            <a:chExt cx="1754914" cy="2402800"/>
          </a:xfrm>
          <a:noFill/>
        </p:grpSpPr>
        <p:sp>
          <p:nvSpPr>
            <p:cNvPr id="16" name="Google Shape;564;p11">
              <a:extLst>
                <a:ext uri="{FF2B5EF4-FFF2-40B4-BE49-F238E27FC236}">
                  <a16:creationId xmlns:a16="http://schemas.microsoft.com/office/drawing/2014/main" id="{5BFAC72E-B199-7B51-E44D-D159D8E580BF}"/>
                </a:ext>
              </a:extLst>
            </p:cNvPr>
            <p:cNvSpPr/>
            <p:nvPr/>
          </p:nvSpPr>
          <p:spPr>
            <a:xfrm>
              <a:off x="6782635" y="781219"/>
              <a:ext cx="1749220" cy="2402800"/>
            </a:xfrm>
            <a:prstGeom prst="roundRect">
              <a:avLst>
                <a:gd name="adj" fmla="val 5983"/>
              </a:avLst>
            </a:prstGeom>
            <a:grp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57150" dir="40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4267">
                <a:solidFill>
                  <a:srgbClr val="2C2C2C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7" name="Google Shape;565;p11">
              <a:extLst>
                <a:ext uri="{FF2B5EF4-FFF2-40B4-BE49-F238E27FC236}">
                  <a16:creationId xmlns:a16="http://schemas.microsoft.com/office/drawing/2014/main" id="{12CB854C-2E2D-7638-FD86-A41F8411831B}"/>
                </a:ext>
              </a:extLst>
            </p:cNvPr>
            <p:cNvSpPr/>
            <p:nvPr/>
          </p:nvSpPr>
          <p:spPr>
            <a:xfrm>
              <a:off x="7149127" y="1997070"/>
              <a:ext cx="1016234" cy="346698"/>
            </a:xfrm>
            <a:prstGeom prst="roundRect">
              <a:avLst>
                <a:gd name="adj" fmla="val 11459"/>
              </a:avLst>
            </a:prstGeom>
            <a:grpFill/>
            <a:ln>
              <a:noFill/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lt1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▲  10%</a:t>
              </a:r>
              <a:endParaRPr sz="1200" dirty="0">
                <a:solidFill>
                  <a:schemeClr val="lt1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66;p11">
              <a:extLst>
                <a:ext uri="{FF2B5EF4-FFF2-40B4-BE49-F238E27FC236}">
                  <a16:creationId xmlns:a16="http://schemas.microsoft.com/office/drawing/2014/main" id="{5AE20118-2F60-5E1E-B5A4-E259990E3AE9}"/>
                </a:ext>
              </a:extLst>
            </p:cNvPr>
            <p:cNvSpPr txBox="1"/>
            <p:nvPr/>
          </p:nvSpPr>
          <p:spPr>
            <a:xfrm>
              <a:off x="6872904" y="917902"/>
              <a:ext cx="1568682" cy="73246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32,214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19" name="Google Shape;567;p11">
              <a:extLst>
                <a:ext uri="{FF2B5EF4-FFF2-40B4-BE49-F238E27FC236}">
                  <a16:creationId xmlns:a16="http://schemas.microsoft.com/office/drawing/2014/main" id="{AA076A73-21FC-7455-C323-510DA56E2762}"/>
                </a:ext>
              </a:extLst>
            </p:cNvPr>
            <p:cNvSpPr txBox="1"/>
            <p:nvPr/>
          </p:nvSpPr>
          <p:spPr>
            <a:xfrm>
              <a:off x="6796703" y="1547946"/>
              <a:ext cx="1721084" cy="33235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Data Income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20" name="Google Shape;567;p11">
              <a:extLst>
                <a:ext uri="{FF2B5EF4-FFF2-40B4-BE49-F238E27FC236}">
                  <a16:creationId xmlns:a16="http://schemas.microsoft.com/office/drawing/2014/main" id="{3A68D126-BFE0-D00A-E93A-2132C02EFC9C}"/>
                </a:ext>
              </a:extLst>
            </p:cNvPr>
            <p:cNvSpPr txBox="1"/>
            <p:nvPr/>
          </p:nvSpPr>
          <p:spPr>
            <a:xfrm>
              <a:off x="6798017" y="2443910"/>
              <a:ext cx="1721084" cy="33235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21" name="Google Shape;567;p11">
              <a:extLst>
                <a:ext uri="{FF2B5EF4-FFF2-40B4-BE49-F238E27FC236}">
                  <a16:creationId xmlns:a16="http://schemas.microsoft.com/office/drawing/2014/main" id="{599131EF-C34F-FDE0-8568-517200752903}"/>
                </a:ext>
              </a:extLst>
            </p:cNvPr>
            <p:cNvSpPr txBox="1"/>
            <p:nvPr/>
          </p:nvSpPr>
          <p:spPr>
            <a:xfrm>
              <a:off x="6776941" y="2736908"/>
              <a:ext cx="1721084" cy="23233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12 may 2024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sp>
        <p:nvSpPr>
          <p:cNvPr id="22" name="Google Shape;368;p17">
            <a:extLst>
              <a:ext uri="{FF2B5EF4-FFF2-40B4-BE49-F238E27FC236}">
                <a16:creationId xmlns:a16="http://schemas.microsoft.com/office/drawing/2014/main" id="{24E6025A-6D87-9C2A-A424-18FD1BA6C31B}"/>
              </a:ext>
            </a:extLst>
          </p:cNvPr>
          <p:cNvSpPr/>
          <p:nvPr/>
        </p:nvSpPr>
        <p:spPr>
          <a:xfrm>
            <a:off x="753073" y="920820"/>
            <a:ext cx="4773200" cy="2402800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23" name="Google Shape;369;p17">
            <a:extLst>
              <a:ext uri="{FF2B5EF4-FFF2-40B4-BE49-F238E27FC236}">
                <a16:creationId xmlns:a16="http://schemas.microsoft.com/office/drawing/2014/main" id="{D3AAD503-DB18-28F3-B8D4-5E5DA73DAB5A}"/>
              </a:ext>
            </a:extLst>
          </p:cNvPr>
          <p:cNvSpPr txBox="1"/>
          <p:nvPr/>
        </p:nvSpPr>
        <p:spPr>
          <a:xfrm>
            <a:off x="996230" y="2606090"/>
            <a:ext cx="2492236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Your Text Here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24" name="Google Shape;370;p17">
            <a:extLst>
              <a:ext uri="{FF2B5EF4-FFF2-40B4-BE49-F238E27FC236}">
                <a16:creationId xmlns:a16="http://schemas.microsoft.com/office/drawing/2014/main" id="{E3A47367-A52D-1910-DDA7-7A9CCD470405}"/>
              </a:ext>
            </a:extLst>
          </p:cNvPr>
          <p:cNvSpPr txBox="1"/>
          <p:nvPr/>
        </p:nvSpPr>
        <p:spPr>
          <a:xfrm>
            <a:off x="4046968" y="2606090"/>
            <a:ext cx="1067821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/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67%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25" name="Google Shape;371;p17">
            <a:extLst>
              <a:ext uri="{FF2B5EF4-FFF2-40B4-BE49-F238E27FC236}">
                <a16:creationId xmlns:a16="http://schemas.microsoft.com/office/drawing/2014/main" id="{080BF7CC-E01C-EB6D-C33D-D45E71D28535}"/>
              </a:ext>
            </a:extLst>
          </p:cNvPr>
          <p:cNvGrpSpPr/>
          <p:nvPr/>
        </p:nvGrpSpPr>
        <p:grpSpPr>
          <a:xfrm>
            <a:off x="1085008" y="2393984"/>
            <a:ext cx="3959009" cy="74453"/>
            <a:chOff x="1153524" y="4572238"/>
            <a:chExt cx="3166200" cy="45600"/>
          </a:xfrm>
        </p:grpSpPr>
        <p:sp>
          <p:nvSpPr>
            <p:cNvPr id="26" name="Google Shape;372;p17">
              <a:extLst>
                <a:ext uri="{FF2B5EF4-FFF2-40B4-BE49-F238E27FC236}">
                  <a16:creationId xmlns:a16="http://schemas.microsoft.com/office/drawing/2014/main" id="{5C4DCF9C-F2E8-D27F-8F3E-27820998783B}"/>
                </a:ext>
              </a:extLst>
            </p:cNvPr>
            <p:cNvSpPr/>
            <p:nvPr/>
          </p:nvSpPr>
          <p:spPr>
            <a:xfrm>
              <a:off x="1153524" y="4575493"/>
              <a:ext cx="3166200" cy="39300"/>
            </a:xfrm>
            <a:prstGeom prst="roundRect">
              <a:avLst>
                <a:gd name="adj" fmla="val 50000"/>
              </a:avLst>
            </a:prstGeom>
            <a:solidFill>
              <a:srgbClr val="D8D8D8">
                <a:alpha val="6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sp>
          <p:nvSpPr>
            <p:cNvPr id="27" name="Google Shape;373;p17">
              <a:extLst>
                <a:ext uri="{FF2B5EF4-FFF2-40B4-BE49-F238E27FC236}">
                  <a16:creationId xmlns:a16="http://schemas.microsoft.com/office/drawing/2014/main" id="{0F84745D-51E5-5E97-7012-68FEB70D36E6}"/>
                </a:ext>
              </a:extLst>
            </p:cNvPr>
            <p:cNvSpPr/>
            <p:nvPr/>
          </p:nvSpPr>
          <p:spPr>
            <a:xfrm>
              <a:off x="1153524" y="4572238"/>
              <a:ext cx="1788900" cy="45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</p:grpSp>
      <p:sp>
        <p:nvSpPr>
          <p:cNvPr id="28" name="Google Shape;374;p17">
            <a:extLst>
              <a:ext uri="{FF2B5EF4-FFF2-40B4-BE49-F238E27FC236}">
                <a16:creationId xmlns:a16="http://schemas.microsoft.com/office/drawing/2014/main" id="{517B037B-ED7E-916B-46A0-BC6C063317C0}"/>
              </a:ext>
            </a:extLst>
          </p:cNvPr>
          <p:cNvSpPr txBox="1"/>
          <p:nvPr/>
        </p:nvSpPr>
        <p:spPr>
          <a:xfrm>
            <a:off x="1019321" y="1133513"/>
            <a:ext cx="4090400" cy="4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Project Values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29" name="Google Shape;375;p17">
            <a:extLst>
              <a:ext uri="{FF2B5EF4-FFF2-40B4-BE49-F238E27FC236}">
                <a16:creationId xmlns:a16="http://schemas.microsoft.com/office/drawing/2014/main" id="{6FCEA1E2-1467-6E30-B143-90C34ACA02FA}"/>
              </a:ext>
            </a:extLst>
          </p:cNvPr>
          <p:cNvSpPr txBox="1"/>
          <p:nvPr/>
        </p:nvSpPr>
        <p:spPr>
          <a:xfrm>
            <a:off x="1019307" y="1497018"/>
            <a:ext cx="40000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dolor sit amet, consectetur adipiscing elit, sed do eiusmod tempor.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0" name="Google Shape;376;p17">
            <a:extLst>
              <a:ext uri="{FF2B5EF4-FFF2-40B4-BE49-F238E27FC236}">
                <a16:creationId xmlns:a16="http://schemas.microsoft.com/office/drawing/2014/main" id="{9D6C970D-F9E4-B226-65F8-36774CFB3BCC}"/>
              </a:ext>
            </a:extLst>
          </p:cNvPr>
          <p:cNvSpPr/>
          <p:nvPr/>
        </p:nvSpPr>
        <p:spPr>
          <a:xfrm>
            <a:off x="4880514" y="1174868"/>
            <a:ext cx="368871" cy="368869"/>
          </a:xfrm>
          <a:custGeom>
            <a:avLst/>
            <a:gdLst/>
            <a:ahLst/>
            <a:cxnLst/>
            <a:rect l="l" t="t" r="r" b="b"/>
            <a:pathLst>
              <a:path w="372596" h="372595" extrusionOk="0">
                <a:moveTo>
                  <a:pt x="22221" y="197213"/>
                </a:moveTo>
                <a:cubicBezTo>
                  <a:pt x="27860" y="282819"/>
                  <a:pt x="99290" y="350745"/>
                  <a:pt x="186298" y="350745"/>
                </a:cubicBezTo>
                <a:cubicBezTo>
                  <a:pt x="273306" y="350745"/>
                  <a:pt x="344736" y="282819"/>
                  <a:pt x="350374" y="197213"/>
                </a:cubicBezTo>
                <a:lnTo>
                  <a:pt x="320772" y="197213"/>
                </a:lnTo>
                <a:cubicBezTo>
                  <a:pt x="315196" y="266521"/>
                  <a:pt x="257017" y="321214"/>
                  <a:pt x="186298" y="321214"/>
                </a:cubicBezTo>
                <a:cubicBezTo>
                  <a:pt x="115579" y="321214"/>
                  <a:pt x="57400" y="266521"/>
                  <a:pt x="51824" y="197213"/>
                </a:cubicBezTo>
                <a:close/>
                <a:moveTo>
                  <a:pt x="175381" y="125493"/>
                </a:moveTo>
                <a:lnTo>
                  <a:pt x="197213" y="125493"/>
                </a:lnTo>
                <a:lnTo>
                  <a:pt x="197213" y="175381"/>
                </a:lnTo>
                <a:lnTo>
                  <a:pt x="226973" y="175381"/>
                </a:lnTo>
                <a:lnTo>
                  <a:pt x="226973" y="197212"/>
                </a:lnTo>
                <a:lnTo>
                  <a:pt x="190818" y="197212"/>
                </a:lnTo>
                <a:lnTo>
                  <a:pt x="151700" y="236330"/>
                </a:lnTo>
                <a:lnTo>
                  <a:pt x="136263" y="220893"/>
                </a:lnTo>
                <a:lnTo>
                  <a:pt x="175381" y="181775"/>
                </a:lnTo>
                <a:close/>
                <a:moveTo>
                  <a:pt x="175382" y="73740"/>
                </a:moveTo>
                <a:cubicBezTo>
                  <a:pt x="152379" y="75954"/>
                  <a:pt x="131368" y="85082"/>
                  <a:pt x="114461" y="99023"/>
                </a:cubicBezTo>
                <a:lnTo>
                  <a:pt x="135541" y="120103"/>
                </a:lnTo>
                <a:lnTo>
                  <a:pt x="120104" y="135540"/>
                </a:lnTo>
                <a:lnTo>
                  <a:pt x="99024" y="114460"/>
                </a:lnTo>
                <a:cubicBezTo>
                  <a:pt x="85083" y="131367"/>
                  <a:pt x="75955" y="152379"/>
                  <a:pt x="73741" y="175381"/>
                </a:cubicBezTo>
                <a:lnTo>
                  <a:pt x="103600" y="175381"/>
                </a:lnTo>
                <a:lnTo>
                  <a:pt x="103600" y="197213"/>
                </a:lnTo>
                <a:lnTo>
                  <a:pt x="73741" y="197213"/>
                </a:lnTo>
                <a:cubicBezTo>
                  <a:pt x="75955" y="220215"/>
                  <a:pt x="85083" y="241227"/>
                  <a:pt x="99024" y="258133"/>
                </a:cubicBezTo>
                <a:lnTo>
                  <a:pt x="120104" y="237053"/>
                </a:lnTo>
                <a:lnTo>
                  <a:pt x="135541" y="252491"/>
                </a:lnTo>
                <a:lnTo>
                  <a:pt x="114461" y="273571"/>
                </a:lnTo>
                <a:cubicBezTo>
                  <a:pt x="131368" y="287512"/>
                  <a:pt x="152380" y="296639"/>
                  <a:pt x="175382" y="298853"/>
                </a:cubicBezTo>
                <a:lnTo>
                  <a:pt x="175382" y="273798"/>
                </a:lnTo>
                <a:lnTo>
                  <a:pt x="197214" y="273798"/>
                </a:lnTo>
                <a:lnTo>
                  <a:pt x="197214" y="298853"/>
                </a:lnTo>
                <a:cubicBezTo>
                  <a:pt x="220216" y="296639"/>
                  <a:pt x="241228" y="287512"/>
                  <a:pt x="258135" y="273571"/>
                </a:cubicBezTo>
                <a:lnTo>
                  <a:pt x="237055" y="252491"/>
                </a:lnTo>
                <a:lnTo>
                  <a:pt x="252493" y="237054"/>
                </a:lnTo>
                <a:lnTo>
                  <a:pt x="273572" y="258133"/>
                </a:lnTo>
                <a:cubicBezTo>
                  <a:pt x="287513" y="241227"/>
                  <a:pt x="296641" y="220215"/>
                  <a:pt x="298855" y="197213"/>
                </a:cubicBezTo>
                <a:lnTo>
                  <a:pt x="270024" y="197213"/>
                </a:lnTo>
                <a:lnTo>
                  <a:pt x="270024" y="175381"/>
                </a:lnTo>
                <a:lnTo>
                  <a:pt x="298855" y="175381"/>
                </a:lnTo>
                <a:cubicBezTo>
                  <a:pt x="296642" y="152394"/>
                  <a:pt x="287525" y="131395"/>
                  <a:pt x="273600" y="114494"/>
                </a:cubicBezTo>
                <a:lnTo>
                  <a:pt x="253373" y="134721"/>
                </a:lnTo>
                <a:lnTo>
                  <a:pt x="237936" y="119284"/>
                </a:lnTo>
                <a:lnTo>
                  <a:pt x="258169" y="99051"/>
                </a:lnTo>
                <a:cubicBezTo>
                  <a:pt x="241257" y="85094"/>
                  <a:pt x="220232" y="75956"/>
                  <a:pt x="197214" y="73740"/>
                </a:cubicBezTo>
                <a:lnTo>
                  <a:pt x="197214" y="103599"/>
                </a:lnTo>
                <a:lnTo>
                  <a:pt x="175382" y="103599"/>
                </a:lnTo>
                <a:close/>
                <a:moveTo>
                  <a:pt x="186298" y="21850"/>
                </a:moveTo>
                <a:cubicBezTo>
                  <a:pt x="99290" y="21850"/>
                  <a:pt x="27860" y="89776"/>
                  <a:pt x="22221" y="175382"/>
                </a:cubicBezTo>
                <a:lnTo>
                  <a:pt x="51824" y="175382"/>
                </a:lnTo>
                <a:cubicBezTo>
                  <a:pt x="57400" y="106074"/>
                  <a:pt x="115579" y="51381"/>
                  <a:pt x="186298" y="51381"/>
                </a:cubicBezTo>
                <a:cubicBezTo>
                  <a:pt x="257017" y="51381"/>
                  <a:pt x="315196" y="106074"/>
                  <a:pt x="320772" y="175382"/>
                </a:cubicBezTo>
                <a:lnTo>
                  <a:pt x="350375" y="175382"/>
                </a:lnTo>
                <a:cubicBezTo>
                  <a:pt x="344736" y="89776"/>
                  <a:pt x="273306" y="21850"/>
                  <a:pt x="186298" y="21850"/>
                </a:cubicBezTo>
                <a:close/>
                <a:moveTo>
                  <a:pt x="186298" y="0"/>
                </a:moveTo>
                <a:cubicBezTo>
                  <a:pt x="236055" y="0"/>
                  <a:pt x="282834" y="19395"/>
                  <a:pt x="318018" y="54579"/>
                </a:cubicBezTo>
                <a:cubicBezTo>
                  <a:pt x="353201" y="89762"/>
                  <a:pt x="372596" y="136540"/>
                  <a:pt x="372596" y="186298"/>
                </a:cubicBezTo>
                <a:cubicBezTo>
                  <a:pt x="372596" y="236055"/>
                  <a:pt x="353201" y="282833"/>
                  <a:pt x="318018" y="318016"/>
                </a:cubicBezTo>
                <a:cubicBezTo>
                  <a:pt x="282834" y="353200"/>
                  <a:pt x="236055" y="372595"/>
                  <a:pt x="186298" y="372595"/>
                </a:cubicBezTo>
                <a:cubicBezTo>
                  <a:pt x="136541" y="372595"/>
                  <a:pt x="89762" y="353200"/>
                  <a:pt x="54578" y="318016"/>
                </a:cubicBezTo>
                <a:cubicBezTo>
                  <a:pt x="19395" y="282833"/>
                  <a:pt x="0" y="236055"/>
                  <a:pt x="0" y="186298"/>
                </a:cubicBezTo>
                <a:cubicBezTo>
                  <a:pt x="0" y="136540"/>
                  <a:pt x="19395" y="89762"/>
                  <a:pt x="54578" y="54579"/>
                </a:cubicBezTo>
                <a:cubicBezTo>
                  <a:pt x="89762" y="19395"/>
                  <a:pt x="136541" y="0"/>
                  <a:pt x="1862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>
              <a:solidFill>
                <a:srgbClr val="7F7F7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1" name="Google Shape;368;p17">
            <a:extLst>
              <a:ext uri="{FF2B5EF4-FFF2-40B4-BE49-F238E27FC236}">
                <a16:creationId xmlns:a16="http://schemas.microsoft.com/office/drawing/2014/main" id="{152A17B9-D891-0DC2-AD5D-975B00503D0D}"/>
              </a:ext>
            </a:extLst>
          </p:cNvPr>
          <p:cNvSpPr/>
          <p:nvPr/>
        </p:nvSpPr>
        <p:spPr>
          <a:xfrm>
            <a:off x="753073" y="3577668"/>
            <a:ext cx="4773200" cy="2402800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32" name="Google Shape;369;p17">
            <a:extLst>
              <a:ext uri="{FF2B5EF4-FFF2-40B4-BE49-F238E27FC236}">
                <a16:creationId xmlns:a16="http://schemas.microsoft.com/office/drawing/2014/main" id="{AD550BB8-A9F6-312C-E848-2A4227CD81F4}"/>
              </a:ext>
            </a:extLst>
          </p:cNvPr>
          <p:cNvSpPr txBox="1"/>
          <p:nvPr/>
        </p:nvSpPr>
        <p:spPr>
          <a:xfrm>
            <a:off x="996230" y="5327373"/>
            <a:ext cx="2492236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Your Text Here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3" name="Google Shape;370;p17">
            <a:extLst>
              <a:ext uri="{FF2B5EF4-FFF2-40B4-BE49-F238E27FC236}">
                <a16:creationId xmlns:a16="http://schemas.microsoft.com/office/drawing/2014/main" id="{8A7A167C-678F-84EB-DCEF-0180D1BDFD6B}"/>
              </a:ext>
            </a:extLst>
          </p:cNvPr>
          <p:cNvSpPr txBox="1"/>
          <p:nvPr/>
        </p:nvSpPr>
        <p:spPr>
          <a:xfrm>
            <a:off x="4046968" y="5327373"/>
            <a:ext cx="1067821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72%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oogle Shape;371;p17">
            <a:extLst>
              <a:ext uri="{FF2B5EF4-FFF2-40B4-BE49-F238E27FC236}">
                <a16:creationId xmlns:a16="http://schemas.microsoft.com/office/drawing/2014/main" id="{C06CD304-AEA5-7DC2-A620-74446FCAB8DB}"/>
              </a:ext>
            </a:extLst>
          </p:cNvPr>
          <p:cNvGrpSpPr/>
          <p:nvPr/>
        </p:nvGrpSpPr>
        <p:grpSpPr>
          <a:xfrm>
            <a:off x="1085008" y="5115267"/>
            <a:ext cx="3959009" cy="74453"/>
            <a:chOff x="1153524" y="4572238"/>
            <a:chExt cx="3166200" cy="45600"/>
          </a:xfrm>
        </p:grpSpPr>
        <p:sp>
          <p:nvSpPr>
            <p:cNvPr id="35" name="Google Shape;372;p17">
              <a:extLst>
                <a:ext uri="{FF2B5EF4-FFF2-40B4-BE49-F238E27FC236}">
                  <a16:creationId xmlns:a16="http://schemas.microsoft.com/office/drawing/2014/main" id="{E683C71D-7A79-3C8F-9F99-7AF75E9D87BF}"/>
                </a:ext>
              </a:extLst>
            </p:cNvPr>
            <p:cNvSpPr/>
            <p:nvPr/>
          </p:nvSpPr>
          <p:spPr>
            <a:xfrm>
              <a:off x="1153524" y="4575493"/>
              <a:ext cx="3166200" cy="39300"/>
            </a:xfrm>
            <a:prstGeom prst="roundRect">
              <a:avLst>
                <a:gd name="adj" fmla="val 50000"/>
              </a:avLst>
            </a:prstGeom>
            <a:solidFill>
              <a:srgbClr val="D8D8D8">
                <a:alpha val="6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sp>
          <p:nvSpPr>
            <p:cNvPr id="36" name="Google Shape;373;p17">
              <a:extLst>
                <a:ext uri="{FF2B5EF4-FFF2-40B4-BE49-F238E27FC236}">
                  <a16:creationId xmlns:a16="http://schemas.microsoft.com/office/drawing/2014/main" id="{60202462-3506-07AC-78C9-610ECDD518E5}"/>
                </a:ext>
              </a:extLst>
            </p:cNvPr>
            <p:cNvSpPr/>
            <p:nvPr/>
          </p:nvSpPr>
          <p:spPr>
            <a:xfrm>
              <a:off x="1153524" y="4572238"/>
              <a:ext cx="2072226" cy="45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</p:grpSp>
      <p:sp>
        <p:nvSpPr>
          <p:cNvPr id="37" name="Google Shape;374;p17">
            <a:extLst>
              <a:ext uri="{FF2B5EF4-FFF2-40B4-BE49-F238E27FC236}">
                <a16:creationId xmlns:a16="http://schemas.microsoft.com/office/drawing/2014/main" id="{CA8A2F19-9F73-96C5-466D-8B8F8CDA459B}"/>
              </a:ext>
            </a:extLst>
          </p:cNvPr>
          <p:cNvSpPr txBox="1"/>
          <p:nvPr/>
        </p:nvSpPr>
        <p:spPr>
          <a:xfrm>
            <a:off x="1019321" y="3854796"/>
            <a:ext cx="4090400" cy="4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Project Values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8" name="Google Shape;375;p17">
            <a:extLst>
              <a:ext uri="{FF2B5EF4-FFF2-40B4-BE49-F238E27FC236}">
                <a16:creationId xmlns:a16="http://schemas.microsoft.com/office/drawing/2014/main" id="{88CFD092-683B-D16F-64F3-35DFE2F3771A}"/>
              </a:ext>
            </a:extLst>
          </p:cNvPr>
          <p:cNvSpPr txBox="1"/>
          <p:nvPr/>
        </p:nvSpPr>
        <p:spPr>
          <a:xfrm>
            <a:off x="1019307" y="4218301"/>
            <a:ext cx="40000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dolor sit amet, consectetur adipiscing elit, sed do eiusmod tempor.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9" name="Google Shape;376;p17">
            <a:extLst>
              <a:ext uri="{FF2B5EF4-FFF2-40B4-BE49-F238E27FC236}">
                <a16:creationId xmlns:a16="http://schemas.microsoft.com/office/drawing/2014/main" id="{A47A9D2E-DBF0-2EB3-5923-543F143D0F23}"/>
              </a:ext>
            </a:extLst>
          </p:cNvPr>
          <p:cNvSpPr/>
          <p:nvPr/>
        </p:nvSpPr>
        <p:spPr>
          <a:xfrm>
            <a:off x="4880514" y="3896151"/>
            <a:ext cx="368871" cy="368869"/>
          </a:xfrm>
          <a:custGeom>
            <a:avLst/>
            <a:gdLst/>
            <a:ahLst/>
            <a:cxnLst/>
            <a:rect l="l" t="t" r="r" b="b"/>
            <a:pathLst>
              <a:path w="372596" h="372595" extrusionOk="0">
                <a:moveTo>
                  <a:pt x="22221" y="197213"/>
                </a:moveTo>
                <a:cubicBezTo>
                  <a:pt x="27860" y="282819"/>
                  <a:pt x="99290" y="350745"/>
                  <a:pt x="186298" y="350745"/>
                </a:cubicBezTo>
                <a:cubicBezTo>
                  <a:pt x="273306" y="350745"/>
                  <a:pt x="344736" y="282819"/>
                  <a:pt x="350374" y="197213"/>
                </a:cubicBezTo>
                <a:lnTo>
                  <a:pt x="320772" y="197213"/>
                </a:lnTo>
                <a:cubicBezTo>
                  <a:pt x="315196" y="266521"/>
                  <a:pt x="257017" y="321214"/>
                  <a:pt x="186298" y="321214"/>
                </a:cubicBezTo>
                <a:cubicBezTo>
                  <a:pt x="115579" y="321214"/>
                  <a:pt x="57400" y="266521"/>
                  <a:pt x="51824" y="197213"/>
                </a:cubicBezTo>
                <a:close/>
                <a:moveTo>
                  <a:pt x="175381" y="125493"/>
                </a:moveTo>
                <a:lnTo>
                  <a:pt x="197213" y="125493"/>
                </a:lnTo>
                <a:lnTo>
                  <a:pt x="197213" y="175381"/>
                </a:lnTo>
                <a:lnTo>
                  <a:pt x="226973" y="175381"/>
                </a:lnTo>
                <a:lnTo>
                  <a:pt x="226973" y="197212"/>
                </a:lnTo>
                <a:lnTo>
                  <a:pt x="190818" y="197212"/>
                </a:lnTo>
                <a:lnTo>
                  <a:pt x="151700" y="236330"/>
                </a:lnTo>
                <a:lnTo>
                  <a:pt x="136263" y="220893"/>
                </a:lnTo>
                <a:lnTo>
                  <a:pt x="175381" y="181775"/>
                </a:lnTo>
                <a:close/>
                <a:moveTo>
                  <a:pt x="175382" y="73740"/>
                </a:moveTo>
                <a:cubicBezTo>
                  <a:pt x="152379" y="75954"/>
                  <a:pt x="131368" y="85082"/>
                  <a:pt x="114461" y="99023"/>
                </a:cubicBezTo>
                <a:lnTo>
                  <a:pt x="135541" y="120103"/>
                </a:lnTo>
                <a:lnTo>
                  <a:pt x="120104" y="135540"/>
                </a:lnTo>
                <a:lnTo>
                  <a:pt x="99024" y="114460"/>
                </a:lnTo>
                <a:cubicBezTo>
                  <a:pt x="85083" y="131367"/>
                  <a:pt x="75955" y="152379"/>
                  <a:pt x="73741" y="175381"/>
                </a:cubicBezTo>
                <a:lnTo>
                  <a:pt x="103600" y="175381"/>
                </a:lnTo>
                <a:lnTo>
                  <a:pt x="103600" y="197213"/>
                </a:lnTo>
                <a:lnTo>
                  <a:pt x="73741" y="197213"/>
                </a:lnTo>
                <a:cubicBezTo>
                  <a:pt x="75955" y="220215"/>
                  <a:pt x="85083" y="241227"/>
                  <a:pt x="99024" y="258133"/>
                </a:cubicBezTo>
                <a:lnTo>
                  <a:pt x="120104" y="237053"/>
                </a:lnTo>
                <a:lnTo>
                  <a:pt x="135541" y="252491"/>
                </a:lnTo>
                <a:lnTo>
                  <a:pt x="114461" y="273571"/>
                </a:lnTo>
                <a:cubicBezTo>
                  <a:pt x="131368" y="287512"/>
                  <a:pt x="152380" y="296639"/>
                  <a:pt x="175382" y="298853"/>
                </a:cubicBezTo>
                <a:lnTo>
                  <a:pt x="175382" y="273798"/>
                </a:lnTo>
                <a:lnTo>
                  <a:pt x="197214" y="273798"/>
                </a:lnTo>
                <a:lnTo>
                  <a:pt x="197214" y="298853"/>
                </a:lnTo>
                <a:cubicBezTo>
                  <a:pt x="220216" y="296639"/>
                  <a:pt x="241228" y="287512"/>
                  <a:pt x="258135" y="273571"/>
                </a:cubicBezTo>
                <a:lnTo>
                  <a:pt x="237055" y="252491"/>
                </a:lnTo>
                <a:lnTo>
                  <a:pt x="252493" y="237054"/>
                </a:lnTo>
                <a:lnTo>
                  <a:pt x="273572" y="258133"/>
                </a:lnTo>
                <a:cubicBezTo>
                  <a:pt x="287513" y="241227"/>
                  <a:pt x="296641" y="220215"/>
                  <a:pt x="298855" y="197213"/>
                </a:cubicBezTo>
                <a:lnTo>
                  <a:pt x="270024" y="197213"/>
                </a:lnTo>
                <a:lnTo>
                  <a:pt x="270024" y="175381"/>
                </a:lnTo>
                <a:lnTo>
                  <a:pt x="298855" y="175381"/>
                </a:lnTo>
                <a:cubicBezTo>
                  <a:pt x="296642" y="152394"/>
                  <a:pt x="287525" y="131395"/>
                  <a:pt x="273600" y="114494"/>
                </a:cubicBezTo>
                <a:lnTo>
                  <a:pt x="253373" y="134721"/>
                </a:lnTo>
                <a:lnTo>
                  <a:pt x="237936" y="119284"/>
                </a:lnTo>
                <a:lnTo>
                  <a:pt x="258169" y="99051"/>
                </a:lnTo>
                <a:cubicBezTo>
                  <a:pt x="241257" y="85094"/>
                  <a:pt x="220232" y="75956"/>
                  <a:pt x="197214" y="73740"/>
                </a:cubicBezTo>
                <a:lnTo>
                  <a:pt x="197214" y="103599"/>
                </a:lnTo>
                <a:lnTo>
                  <a:pt x="175382" y="103599"/>
                </a:lnTo>
                <a:close/>
                <a:moveTo>
                  <a:pt x="186298" y="21850"/>
                </a:moveTo>
                <a:cubicBezTo>
                  <a:pt x="99290" y="21850"/>
                  <a:pt x="27860" y="89776"/>
                  <a:pt x="22221" y="175382"/>
                </a:cubicBezTo>
                <a:lnTo>
                  <a:pt x="51824" y="175382"/>
                </a:lnTo>
                <a:cubicBezTo>
                  <a:pt x="57400" y="106074"/>
                  <a:pt x="115579" y="51381"/>
                  <a:pt x="186298" y="51381"/>
                </a:cubicBezTo>
                <a:cubicBezTo>
                  <a:pt x="257017" y="51381"/>
                  <a:pt x="315196" y="106074"/>
                  <a:pt x="320772" y="175382"/>
                </a:cubicBezTo>
                <a:lnTo>
                  <a:pt x="350375" y="175382"/>
                </a:lnTo>
                <a:cubicBezTo>
                  <a:pt x="344736" y="89776"/>
                  <a:pt x="273306" y="21850"/>
                  <a:pt x="186298" y="21850"/>
                </a:cubicBezTo>
                <a:close/>
                <a:moveTo>
                  <a:pt x="186298" y="0"/>
                </a:moveTo>
                <a:cubicBezTo>
                  <a:pt x="236055" y="0"/>
                  <a:pt x="282834" y="19395"/>
                  <a:pt x="318018" y="54579"/>
                </a:cubicBezTo>
                <a:cubicBezTo>
                  <a:pt x="353201" y="89762"/>
                  <a:pt x="372596" y="136540"/>
                  <a:pt x="372596" y="186298"/>
                </a:cubicBezTo>
                <a:cubicBezTo>
                  <a:pt x="372596" y="236055"/>
                  <a:pt x="353201" y="282833"/>
                  <a:pt x="318018" y="318016"/>
                </a:cubicBezTo>
                <a:cubicBezTo>
                  <a:pt x="282834" y="353200"/>
                  <a:pt x="236055" y="372595"/>
                  <a:pt x="186298" y="372595"/>
                </a:cubicBezTo>
                <a:cubicBezTo>
                  <a:pt x="136541" y="372595"/>
                  <a:pt x="89762" y="353200"/>
                  <a:pt x="54578" y="318016"/>
                </a:cubicBezTo>
                <a:cubicBezTo>
                  <a:pt x="19395" y="282833"/>
                  <a:pt x="0" y="236055"/>
                  <a:pt x="0" y="186298"/>
                </a:cubicBezTo>
                <a:cubicBezTo>
                  <a:pt x="0" y="136540"/>
                  <a:pt x="19395" y="89762"/>
                  <a:pt x="54578" y="54579"/>
                </a:cubicBezTo>
                <a:cubicBezTo>
                  <a:pt x="89762" y="19395"/>
                  <a:pt x="136541" y="0"/>
                  <a:pt x="1862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>
              <a:solidFill>
                <a:srgbClr val="7F7F7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0" name="Google Shape;368;p17">
            <a:extLst>
              <a:ext uri="{FF2B5EF4-FFF2-40B4-BE49-F238E27FC236}">
                <a16:creationId xmlns:a16="http://schemas.microsoft.com/office/drawing/2014/main" id="{5A30EC97-8F69-E2C6-126B-302716F0FE4D}"/>
              </a:ext>
            </a:extLst>
          </p:cNvPr>
          <p:cNvSpPr/>
          <p:nvPr/>
        </p:nvSpPr>
        <p:spPr>
          <a:xfrm>
            <a:off x="5792507" y="920820"/>
            <a:ext cx="5583416" cy="2402800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7" name="Chart 46">
                <a:extLst>
                  <a:ext uri="{FF2B5EF4-FFF2-40B4-BE49-F238E27FC236}">
                    <a16:creationId xmlns:a16="http://schemas.microsoft.com/office/drawing/2014/main" id="{3DABA0D4-1228-329B-65E2-25CAED68976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8233909"/>
                  </p:ext>
                </p:extLst>
              </p:nvPr>
            </p:nvGraphicFramePr>
            <p:xfrm>
              <a:off x="5930846" y="981105"/>
              <a:ext cx="5306737" cy="22191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7" name="Chart 46">
                <a:extLst>
                  <a:ext uri="{FF2B5EF4-FFF2-40B4-BE49-F238E27FC236}">
                    <a16:creationId xmlns:a16="http://schemas.microsoft.com/office/drawing/2014/main" id="{3DABA0D4-1228-329B-65E2-25CAED6897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0846" y="981105"/>
                <a:ext cx="5306737" cy="22191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245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53;p19">
            <a:extLst>
              <a:ext uri="{FF2B5EF4-FFF2-40B4-BE49-F238E27FC236}">
                <a16:creationId xmlns:a16="http://schemas.microsoft.com/office/drawing/2014/main" id="{1A938090-BA59-3139-59DB-EA4FBE228ECD}"/>
              </a:ext>
            </a:extLst>
          </p:cNvPr>
          <p:cNvSpPr/>
          <p:nvPr/>
        </p:nvSpPr>
        <p:spPr>
          <a:xfrm>
            <a:off x="933450" y="704850"/>
            <a:ext cx="4349450" cy="5448300"/>
          </a:xfrm>
          <a:prstGeom prst="roundRect">
            <a:avLst>
              <a:gd name="adj" fmla="val 247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5323516A-C3FA-03EA-5C01-A7B696906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165816"/>
              </p:ext>
            </p:extLst>
          </p:nvPr>
        </p:nvGraphicFramePr>
        <p:xfrm>
          <a:off x="1485860" y="1158369"/>
          <a:ext cx="3108081" cy="22416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012F5B5D-4CB3-2900-5657-21977477E35E}"/>
              </a:ext>
            </a:extLst>
          </p:cNvPr>
          <p:cNvGrpSpPr/>
          <p:nvPr/>
        </p:nvGrpSpPr>
        <p:grpSpPr>
          <a:xfrm>
            <a:off x="1538537" y="3922382"/>
            <a:ext cx="2938987" cy="1596514"/>
            <a:chOff x="4141909" y="4117646"/>
            <a:chExt cx="2525608" cy="159651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BB016A5-3AF9-C5C9-3C2B-2502890E1F81}"/>
                </a:ext>
              </a:extLst>
            </p:cNvPr>
            <p:cNvGrpSpPr/>
            <p:nvPr/>
          </p:nvGrpSpPr>
          <p:grpSpPr>
            <a:xfrm>
              <a:off x="4141909" y="5403306"/>
              <a:ext cx="2525608" cy="310854"/>
              <a:chOff x="4011004" y="5403306"/>
              <a:chExt cx="2525608" cy="310854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818CF7C-271A-6E52-37C7-1AF41BA91587}"/>
                  </a:ext>
                </a:extLst>
              </p:cNvPr>
              <p:cNvSpPr txBox="1"/>
              <p:nvPr/>
            </p:nvSpPr>
            <p:spPr>
              <a:xfrm>
                <a:off x="4011004" y="5403306"/>
                <a:ext cx="467056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Mon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7874FC3-037E-3367-0154-1AE64B75F5B6}"/>
                  </a:ext>
                </a:extLst>
              </p:cNvPr>
              <p:cNvSpPr txBox="1"/>
              <p:nvPr/>
            </p:nvSpPr>
            <p:spPr>
              <a:xfrm>
                <a:off x="4478059" y="5403306"/>
                <a:ext cx="583696" cy="310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Tue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69ECB2-84AA-238E-D539-A629B7AB4C07}"/>
                  </a:ext>
                </a:extLst>
              </p:cNvPr>
              <p:cNvSpPr txBox="1"/>
              <p:nvPr/>
            </p:nvSpPr>
            <p:spPr>
              <a:xfrm>
                <a:off x="4960489" y="5403306"/>
                <a:ext cx="669587" cy="31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Wed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334A549-8F6D-0529-7337-62D5A4BD8F55}"/>
                  </a:ext>
                </a:extLst>
              </p:cNvPr>
              <p:cNvSpPr txBox="1"/>
              <p:nvPr/>
            </p:nvSpPr>
            <p:spPr>
              <a:xfrm>
                <a:off x="5485863" y="5403306"/>
                <a:ext cx="669587" cy="310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Thu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6816ADE-B641-AFE9-60D7-1671B7B1D2E7}"/>
                  </a:ext>
                </a:extLst>
              </p:cNvPr>
              <p:cNvSpPr txBox="1"/>
              <p:nvPr/>
            </p:nvSpPr>
            <p:spPr>
              <a:xfrm>
                <a:off x="6155450" y="5403306"/>
                <a:ext cx="381162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30000"/>
                  </a:lnSpc>
                  <a:spcBef>
                    <a:spcPts val="0"/>
                  </a:spcBef>
                  <a:spcAft>
                    <a:spcPts val="600"/>
                  </a:spcAft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Open Sans" panose="020B0606030504020204" pitchFamily="34" charset="0"/>
                    <a:cs typeface="Rubik Light" pitchFamily="2" charset="-79"/>
                  </a:defRPr>
                </a:lvl1pPr>
              </a:lstStyle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</a:rPr>
                  <a:t>Fri</a:t>
                </a:r>
                <a:endPara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847AAA-6A11-504C-31AB-D8469F3EA730}"/>
                </a:ext>
              </a:extLst>
            </p:cNvPr>
            <p:cNvGrpSpPr/>
            <p:nvPr/>
          </p:nvGrpSpPr>
          <p:grpSpPr>
            <a:xfrm>
              <a:off x="4328161" y="4117646"/>
              <a:ext cx="2201518" cy="1201753"/>
              <a:chOff x="4197256" y="4117646"/>
              <a:chExt cx="2201518" cy="1201753"/>
            </a:xfrm>
          </p:grpSpPr>
          <p:sp>
            <p:nvSpPr>
              <p:cNvPr id="54" name="Rectangle: Rounded Corners 18">
                <a:extLst>
                  <a:ext uri="{FF2B5EF4-FFF2-40B4-BE49-F238E27FC236}">
                    <a16:creationId xmlns:a16="http://schemas.microsoft.com/office/drawing/2014/main" id="{9032941D-D4DC-E9FD-C9DD-522CFDE355AA}"/>
                  </a:ext>
                </a:extLst>
              </p:cNvPr>
              <p:cNvSpPr/>
              <p:nvPr/>
            </p:nvSpPr>
            <p:spPr>
              <a:xfrm>
                <a:off x="4197256" y="4117646"/>
                <a:ext cx="100019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5" name="Rectangle: Rounded Corners 19">
                <a:extLst>
                  <a:ext uri="{FF2B5EF4-FFF2-40B4-BE49-F238E27FC236}">
                    <a16:creationId xmlns:a16="http://schemas.microsoft.com/office/drawing/2014/main" id="{B075BBBD-EDB8-0CAE-8840-04814AC789D2}"/>
                  </a:ext>
                </a:extLst>
              </p:cNvPr>
              <p:cNvSpPr/>
              <p:nvPr/>
            </p:nvSpPr>
            <p:spPr>
              <a:xfrm>
                <a:off x="4722671" y="4117646"/>
                <a:ext cx="100019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6" name="Rectangle: Rounded Corners 20">
                <a:extLst>
                  <a:ext uri="{FF2B5EF4-FFF2-40B4-BE49-F238E27FC236}">
                    <a16:creationId xmlns:a16="http://schemas.microsoft.com/office/drawing/2014/main" id="{63C5AD0D-842C-9656-E3FB-AF6CAD6A85CF}"/>
                  </a:ext>
                </a:extLst>
              </p:cNvPr>
              <p:cNvSpPr/>
              <p:nvPr/>
            </p:nvSpPr>
            <p:spPr>
              <a:xfrm>
                <a:off x="5247925" y="4117646"/>
                <a:ext cx="100019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7" name="Rectangle: Rounded Corners 21">
                <a:extLst>
                  <a:ext uri="{FF2B5EF4-FFF2-40B4-BE49-F238E27FC236}">
                    <a16:creationId xmlns:a16="http://schemas.microsoft.com/office/drawing/2014/main" id="{A18D22A3-4DBD-6E05-3616-234CACEF5CF4}"/>
                  </a:ext>
                </a:extLst>
              </p:cNvPr>
              <p:cNvSpPr/>
              <p:nvPr/>
            </p:nvSpPr>
            <p:spPr>
              <a:xfrm>
                <a:off x="5773338" y="4117646"/>
                <a:ext cx="100019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8" name="Rectangle: Rounded Corners 22">
                <a:extLst>
                  <a:ext uri="{FF2B5EF4-FFF2-40B4-BE49-F238E27FC236}">
                    <a16:creationId xmlns:a16="http://schemas.microsoft.com/office/drawing/2014/main" id="{00E1D752-DB80-FCBC-D842-4F460C4B1455}"/>
                  </a:ext>
                </a:extLst>
              </p:cNvPr>
              <p:cNvSpPr/>
              <p:nvPr/>
            </p:nvSpPr>
            <p:spPr>
              <a:xfrm>
                <a:off x="6298755" y="4117646"/>
                <a:ext cx="100019" cy="1201753"/>
              </a:xfrm>
              <a:prstGeom prst="roundRect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835AE9-DAC9-2882-8C58-9CBF4A78BF00}"/>
                </a:ext>
              </a:extLst>
            </p:cNvPr>
            <p:cNvGrpSpPr/>
            <p:nvPr/>
          </p:nvGrpSpPr>
          <p:grpSpPr>
            <a:xfrm>
              <a:off x="4328161" y="4301871"/>
              <a:ext cx="2201518" cy="1017528"/>
              <a:chOff x="4197256" y="4301871"/>
              <a:chExt cx="2201518" cy="1017528"/>
            </a:xfrm>
          </p:grpSpPr>
          <p:sp>
            <p:nvSpPr>
              <p:cNvPr id="49" name="Rectangle: Rounded Corners 13">
                <a:extLst>
                  <a:ext uri="{FF2B5EF4-FFF2-40B4-BE49-F238E27FC236}">
                    <a16:creationId xmlns:a16="http://schemas.microsoft.com/office/drawing/2014/main" id="{15B5F582-6DD5-0578-22EE-E937321B51B9}"/>
                  </a:ext>
                </a:extLst>
              </p:cNvPr>
              <p:cNvSpPr/>
              <p:nvPr/>
            </p:nvSpPr>
            <p:spPr>
              <a:xfrm>
                <a:off x="4197256" y="4605767"/>
                <a:ext cx="100019" cy="713632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0" name="Rectangle: Rounded Corners 14">
                <a:extLst>
                  <a:ext uri="{FF2B5EF4-FFF2-40B4-BE49-F238E27FC236}">
                    <a16:creationId xmlns:a16="http://schemas.microsoft.com/office/drawing/2014/main" id="{28F2E5E7-2898-D2EB-4303-D949C73F8051}"/>
                  </a:ext>
                </a:extLst>
              </p:cNvPr>
              <p:cNvSpPr/>
              <p:nvPr/>
            </p:nvSpPr>
            <p:spPr>
              <a:xfrm>
                <a:off x="4722671" y="4767779"/>
                <a:ext cx="100019" cy="551620"/>
              </a:xfrm>
              <a:prstGeom prst="round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1" name="Rectangle: Rounded Corners 15">
                <a:extLst>
                  <a:ext uri="{FF2B5EF4-FFF2-40B4-BE49-F238E27FC236}">
                    <a16:creationId xmlns:a16="http://schemas.microsoft.com/office/drawing/2014/main" id="{339EA247-1193-C993-287B-F44CD5E6B97D}"/>
                  </a:ext>
                </a:extLst>
              </p:cNvPr>
              <p:cNvSpPr/>
              <p:nvPr/>
            </p:nvSpPr>
            <p:spPr>
              <a:xfrm>
                <a:off x="5247925" y="4797115"/>
                <a:ext cx="100019" cy="522191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2" name="Rectangle: Rounded Corners 16">
                <a:extLst>
                  <a:ext uri="{FF2B5EF4-FFF2-40B4-BE49-F238E27FC236}">
                    <a16:creationId xmlns:a16="http://schemas.microsoft.com/office/drawing/2014/main" id="{3C4D153C-325A-E655-EC35-0A5BD1A68912}"/>
                  </a:ext>
                </a:extLst>
              </p:cNvPr>
              <p:cNvSpPr/>
              <p:nvPr/>
            </p:nvSpPr>
            <p:spPr>
              <a:xfrm>
                <a:off x="5773338" y="4301871"/>
                <a:ext cx="100019" cy="1017528"/>
              </a:xfrm>
              <a:prstGeom prst="round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  <p:sp>
            <p:nvSpPr>
              <p:cNvPr id="53" name="Rectangle: Rounded Corners 17">
                <a:extLst>
                  <a:ext uri="{FF2B5EF4-FFF2-40B4-BE49-F238E27FC236}">
                    <a16:creationId xmlns:a16="http://schemas.microsoft.com/office/drawing/2014/main" id="{E85A8BB1-6809-236C-E2D2-2C3F8142B7FB}"/>
                  </a:ext>
                </a:extLst>
              </p:cNvPr>
              <p:cNvSpPr/>
              <p:nvPr/>
            </p:nvSpPr>
            <p:spPr>
              <a:xfrm>
                <a:off x="6298755" y="4504622"/>
                <a:ext cx="100019" cy="814777"/>
              </a:xfrm>
              <a:prstGeom prst="roundRect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</p:grpSp>
      <p:sp>
        <p:nvSpPr>
          <p:cNvPr id="64" name="Google Shape;22;p1">
            <a:extLst>
              <a:ext uri="{FF2B5EF4-FFF2-40B4-BE49-F238E27FC236}">
                <a16:creationId xmlns:a16="http://schemas.microsoft.com/office/drawing/2014/main" id="{F7145C75-21DC-7075-F9F7-FDF47E2EF7A7}"/>
              </a:ext>
            </a:extLst>
          </p:cNvPr>
          <p:cNvSpPr txBox="1"/>
          <p:nvPr/>
        </p:nvSpPr>
        <p:spPr>
          <a:xfrm>
            <a:off x="1539470" y="5617675"/>
            <a:ext cx="302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5" name="Google Shape;462;p10">
            <a:extLst>
              <a:ext uri="{FF2B5EF4-FFF2-40B4-BE49-F238E27FC236}">
                <a16:creationId xmlns:a16="http://schemas.microsoft.com/office/drawing/2014/main" id="{05D11180-7429-0BC3-1931-907E561729A4}"/>
              </a:ext>
            </a:extLst>
          </p:cNvPr>
          <p:cNvSpPr txBox="1"/>
          <p:nvPr/>
        </p:nvSpPr>
        <p:spPr>
          <a:xfrm>
            <a:off x="2169527" y="3322308"/>
            <a:ext cx="1883002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66" name="Google Shape;530;p11">
            <a:extLst>
              <a:ext uri="{FF2B5EF4-FFF2-40B4-BE49-F238E27FC236}">
                <a16:creationId xmlns:a16="http://schemas.microsoft.com/office/drawing/2014/main" id="{2133F320-C9EC-5584-9776-7F139169AA8F}"/>
              </a:ext>
            </a:extLst>
          </p:cNvPr>
          <p:cNvSpPr txBox="1"/>
          <p:nvPr/>
        </p:nvSpPr>
        <p:spPr>
          <a:xfrm>
            <a:off x="1595477" y="900661"/>
            <a:ext cx="3062306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and Progress</a:t>
            </a:r>
            <a:endParaRPr sz="2400" dirty="0">
              <a:latin typeface="Montserrat" pitchFamily="2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9EA9023-A011-DADB-B057-14AC27FCB47D}"/>
              </a:ext>
            </a:extLst>
          </p:cNvPr>
          <p:cNvSpPr/>
          <p:nvPr/>
        </p:nvSpPr>
        <p:spPr>
          <a:xfrm>
            <a:off x="6319805" y="704850"/>
            <a:ext cx="4952944" cy="2701344"/>
          </a:xfrm>
          <a:prstGeom prst="roundRect">
            <a:avLst>
              <a:gd name="adj" fmla="val 43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Google Shape;284;p8">
            <a:extLst>
              <a:ext uri="{FF2B5EF4-FFF2-40B4-BE49-F238E27FC236}">
                <a16:creationId xmlns:a16="http://schemas.microsoft.com/office/drawing/2014/main" id="{F674E357-22D5-FFD0-BF0B-B681EE55CD2B}"/>
              </a:ext>
            </a:extLst>
          </p:cNvPr>
          <p:cNvGrpSpPr/>
          <p:nvPr/>
        </p:nvGrpSpPr>
        <p:grpSpPr>
          <a:xfrm>
            <a:off x="6429555" y="1135616"/>
            <a:ext cx="4468394" cy="1839812"/>
            <a:chOff x="611452" y="821700"/>
            <a:chExt cx="4880120" cy="1839812"/>
          </a:xfrm>
        </p:grpSpPr>
        <p:grpSp>
          <p:nvGrpSpPr>
            <p:cNvPr id="69" name="Google Shape;285;p8">
              <a:extLst>
                <a:ext uri="{FF2B5EF4-FFF2-40B4-BE49-F238E27FC236}">
                  <a16:creationId xmlns:a16="http://schemas.microsoft.com/office/drawing/2014/main" id="{194BDC30-FD8B-F4B3-E72E-65012FD1A81E}"/>
                </a:ext>
              </a:extLst>
            </p:cNvPr>
            <p:cNvGrpSpPr/>
            <p:nvPr/>
          </p:nvGrpSpPr>
          <p:grpSpPr>
            <a:xfrm>
              <a:off x="694522" y="1240600"/>
              <a:ext cx="4796125" cy="76529"/>
              <a:chOff x="6252875" y="4419271"/>
              <a:chExt cx="4796125" cy="76529"/>
            </a:xfrm>
          </p:grpSpPr>
          <p:sp>
            <p:nvSpPr>
              <p:cNvPr id="85" name="Google Shape;286;p8">
                <a:extLst>
                  <a:ext uri="{FF2B5EF4-FFF2-40B4-BE49-F238E27FC236}">
                    <a16:creationId xmlns:a16="http://schemas.microsoft.com/office/drawing/2014/main" id="{86493A8B-7A7D-CD4E-71FF-30CC65371C9C}"/>
                  </a:ext>
                </a:extLst>
              </p:cNvPr>
              <p:cNvSpPr/>
              <p:nvPr/>
            </p:nvSpPr>
            <p:spPr>
              <a:xfrm>
                <a:off x="6553200" y="4419271"/>
                <a:ext cx="4495800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287;p8">
                <a:extLst>
                  <a:ext uri="{FF2B5EF4-FFF2-40B4-BE49-F238E27FC236}">
                    <a16:creationId xmlns:a16="http://schemas.microsoft.com/office/drawing/2014/main" id="{6C3C9507-963D-B6D6-571D-03E5998805AF}"/>
                  </a:ext>
                </a:extLst>
              </p:cNvPr>
              <p:cNvSpPr/>
              <p:nvPr/>
            </p:nvSpPr>
            <p:spPr>
              <a:xfrm>
                <a:off x="6252875" y="4419271"/>
                <a:ext cx="3886200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" name="Google Shape;288;p8">
              <a:extLst>
                <a:ext uri="{FF2B5EF4-FFF2-40B4-BE49-F238E27FC236}">
                  <a16:creationId xmlns:a16="http://schemas.microsoft.com/office/drawing/2014/main" id="{6CB23737-08B7-D9B0-C0B0-92D0BAFE88A4}"/>
                </a:ext>
              </a:extLst>
            </p:cNvPr>
            <p:cNvGrpSpPr/>
            <p:nvPr/>
          </p:nvGrpSpPr>
          <p:grpSpPr>
            <a:xfrm>
              <a:off x="613443" y="821700"/>
              <a:ext cx="4418438" cy="429319"/>
              <a:chOff x="6171796" y="4000371"/>
              <a:chExt cx="4418438" cy="429319"/>
            </a:xfrm>
          </p:grpSpPr>
          <p:sp>
            <p:nvSpPr>
              <p:cNvPr id="83" name="Google Shape;289;p8">
                <a:extLst>
                  <a:ext uri="{FF2B5EF4-FFF2-40B4-BE49-F238E27FC236}">
                    <a16:creationId xmlns:a16="http://schemas.microsoft.com/office/drawing/2014/main" id="{B65A3F9A-5DB4-9888-CD49-6599DD39A97C}"/>
                  </a:ext>
                </a:extLst>
              </p:cNvPr>
              <p:cNvSpPr txBox="1"/>
              <p:nvPr/>
            </p:nvSpPr>
            <p:spPr>
              <a:xfrm>
                <a:off x="6171796" y="4014232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rgbClr val="3F3F3F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Parameter 1</a:t>
                </a:r>
                <a:endParaRPr>
                  <a:latin typeface="Montserrat" pitchFamily="2" charset="0"/>
                </a:endParaRPr>
              </a:p>
            </p:txBody>
          </p:sp>
          <p:sp>
            <p:nvSpPr>
              <p:cNvPr id="84" name="Google Shape;290;p8">
                <a:extLst>
                  <a:ext uri="{FF2B5EF4-FFF2-40B4-BE49-F238E27FC236}">
                    <a16:creationId xmlns:a16="http://schemas.microsoft.com/office/drawing/2014/main" id="{88131EFE-0874-E907-DA13-FF9CB8FA8EE9}"/>
                  </a:ext>
                </a:extLst>
              </p:cNvPr>
              <p:cNvSpPr txBox="1"/>
              <p:nvPr/>
            </p:nvSpPr>
            <p:spPr>
              <a:xfrm>
                <a:off x="9687916" y="4000371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>
                    <a:solidFill>
                      <a:srgbClr val="3F3F3F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80%</a:t>
                </a:r>
                <a:endParaRPr>
                  <a:latin typeface="Montserrat" pitchFamily="2" charset="0"/>
                </a:endParaRPr>
              </a:p>
            </p:txBody>
          </p:sp>
        </p:grpSp>
        <p:grpSp>
          <p:nvGrpSpPr>
            <p:cNvPr id="71" name="Google Shape;291;p8">
              <a:extLst>
                <a:ext uri="{FF2B5EF4-FFF2-40B4-BE49-F238E27FC236}">
                  <a16:creationId xmlns:a16="http://schemas.microsoft.com/office/drawing/2014/main" id="{F23A54F8-76A4-A900-8CF5-BC34F4B6141F}"/>
                </a:ext>
              </a:extLst>
            </p:cNvPr>
            <p:cNvGrpSpPr/>
            <p:nvPr/>
          </p:nvGrpSpPr>
          <p:grpSpPr>
            <a:xfrm>
              <a:off x="695447" y="1905654"/>
              <a:ext cx="4796125" cy="76529"/>
              <a:chOff x="6253800" y="5084325"/>
              <a:chExt cx="4796125" cy="76529"/>
            </a:xfrm>
          </p:grpSpPr>
          <p:sp>
            <p:nvSpPr>
              <p:cNvPr id="81" name="Google Shape;292;p8">
                <a:extLst>
                  <a:ext uri="{FF2B5EF4-FFF2-40B4-BE49-F238E27FC236}">
                    <a16:creationId xmlns:a16="http://schemas.microsoft.com/office/drawing/2014/main" id="{1D6A1EBB-F191-ABD9-F398-A95405295442}"/>
                  </a:ext>
                </a:extLst>
              </p:cNvPr>
              <p:cNvSpPr/>
              <p:nvPr/>
            </p:nvSpPr>
            <p:spPr>
              <a:xfrm>
                <a:off x="6554125" y="5084325"/>
                <a:ext cx="4495800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293;p8">
                <a:extLst>
                  <a:ext uri="{FF2B5EF4-FFF2-40B4-BE49-F238E27FC236}">
                    <a16:creationId xmlns:a16="http://schemas.microsoft.com/office/drawing/2014/main" id="{9C0FC61C-F920-B55D-F9B6-13844892F4FD}"/>
                  </a:ext>
                </a:extLst>
              </p:cNvPr>
              <p:cNvSpPr/>
              <p:nvPr/>
            </p:nvSpPr>
            <p:spPr>
              <a:xfrm>
                <a:off x="6253800" y="5084325"/>
                <a:ext cx="3241354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" name="Google Shape;294;p8">
              <a:extLst>
                <a:ext uri="{FF2B5EF4-FFF2-40B4-BE49-F238E27FC236}">
                  <a16:creationId xmlns:a16="http://schemas.microsoft.com/office/drawing/2014/main" id="{8F683A75-1617-D55B-9F34-4E08A1248D2E}"/>
                </a:ext>
              </a:extLst>
            </p:cNvPr>
            <p:cNvGrpSpPr/>
            <p:nvPr/>
          </p:nvGrpSpPr>
          <p:grpSpPr>
            <a:xfrm>
              <a:off x="614368" y="1486754"/>
              <a:ext cx="3773592" cy="429319"/>
              <a:chOff x="6172721" y="4665425"/>
              <a:chExt cx="3773592" cy="429319"/>
            </a:xfrm>
          </p:grpSpPr>
          <p:sp>
            <p:nvSpPr>
              <p:cNvPr id="79" name="Google Shape;295;p8">
                <a:extLst>
                  <a:ext uri="{FF2B5EF4-FFF2-40B4-BE49-F238E27FC236}">
                    <a16:creationId xmlns:a16="http://schemas.microsoft.com/office/drawing/2014/main" id="{F20F6276-07A2-CEB4-9E0D-5A3C5D8025BD}"/>
                  </a:ext>
                </a:extLst>
              </p:cNvPr>
              <p:cNvSpPr txBox="1"/>
              <p:nvPr/>
            </p:nvSpPr>
            <p:spPr>
              <a:xfrm>
                <a:off x="6172721" y="4679286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rgbClr val="3F3F3F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Parameter 2</a:t>
                </a:r>
                <a:endParaRPr>
                  <a:latin typeface="Montserrat" pitchFamily="2" charset="0"/>
                </a:endParaRPr>
              </a:p>
            </p:txBody>
          </p:sp>
          <p:sp>
            <p:nvSpPr>
              <p:cNvPr id="80" name="Google Shape;296;p8">
                <a:extLst>
                  <a:ext uri="{FF2B5EF4-FFF2-40B4-BE49-F238E27FC236}">
                    <a16:creationId xmlns:a16="http://schemas.microsoft.com/office/drawing/2014/main" id="{2385BD84-8DF0-0688-A516-73DAE9979831}"/>
                  </a:ext>
                </a:extLst>
              </p:cNvPr>
              <p:cNvSpPr txBox="1"/>
              <p:nvPr/>
            </p:nvSpPr>
            <p:spPr>
              <a:xfrm>
                <a:off x="9043995" y="4665425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>
                    <a:solidFill>
                      <a:srgbClr val="3F3F3F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70%</a:t>
                </a:r>
                <a:endParaRPr>
                  <a:latin typeface="Montserrat" pitchFamily="2" charset="0"/>
                </a:endParaRPr>
              </a:p>
            </p:txBody>
          </p:sp>
        </p:grpSp>
        <p:grpSp>
          <p:nvGrpSpPr>
            <p:cNvPr id="73" name="Google Shape;297;p8">
              <a:extLst>
                <a:ext uri="{FF2B5EF4-FFF2-40B4-BE49-F238E27FC236}">
                  <a16:creationId xmlns:a16="http://schemas.microsoft.com/office/drawing/2014/main" id="{03AA2650-9496-6915-530C-A3BAD729EF90}"/>
                </a:ext>
              </a:extLst>
            </p:cNvPr>
            <p:cNvGrpSpPr/>
            <p:nvPr/>
          </p:nvGrpSpPr>
          <p:grpSpPr>
            <a:xfrm>
              <a:off x="692531" y="2584983"/>
              <a:ext cx="4796125" cy="76529"/>
              <a:chOff x="6250884" y="5763654"/>
              <a:chExt cx="4796125" cy="76529"/>
            </a:xfrm>
          </p:grpSpPr>
          <p:sp>
            <p:nvSpPr>
              <p:cNvPr id="77" name="Google Shape;298;p8">
                <a:extLst>
                  <a:ext uri="{FF2B5EF4-FFF2-40B4-BE49-F238E27FC236}">
                    <a16:creationId xmlns:a16="http://schemas.microsoft.com/office/drawing/2014/main" id="{627AB9C1-521F-9CFB-CC74-AFE991D344CF}"/>
                  </a:ext>
                </a:extLst>
              </p:cNvPr>
              <p:cNvSpPr/>
              <p:nvPr/>
            </p:nvSpPr>
            <p:spPr>
              <a:xfrm>
                <a:off x="6551209" y="5763654"/>
                <a:ext cx="4495800" cy="76529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299;p8">
                <a:extLst>
                  <a:ext uri="{FF2B5EF4-FFF2-40B4-BE49-F238E27FC236}">
                    <a16:creationId xmlns:a16="http://schemas.microsoft.com/office/drawing/2014/main" id="{351444F4-D3BA-EAB1-0CA8-E902BEAB567A}"/>
                  </a:ext>
                </a:extLst>
              </p:cNvPr>
              <p:cNvSpPr/>
              <p:nvPr/>
            </p:nvSpPr>
            <p:spPr>
              <a:xfrm>
                <a:off x="6250884" y="5763654"/>
                <a:ext cx="3695429" cy="765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300;p8">
              <a:extLst>
                <a:ext uri="{FF2B5EF4-FFF2-40B4-BE49-F238E27FC236}">
                  <a16:creationId xmlns:a16="http://schemas.microsoft.com/office/drawing/2014/main" id="{DE692516-509F-88DB-2D9C-4E683C07D6A5}"/>
                </a:ext>
              </a:extLst>
            </p:cNvPr>
            <p:cNvGrpSpPr/>
            <p:nvPr/>
          </p:nvGrpSpPr>
          <p:grpSpPr>
            <a:xfrm>
              <a:off x="611452" y="2166083"/>
              <a:ext cx="4216541" cy="429319"/>
              <a:chOff x="6169805" y="5344754"/>
              <a:chExt cx="4216541" cy="429319"/>
            </a:xfrm>
          </p:grpSpPr>
          <p:sp>
            <p:nvSpPr>
              <p:cNvPr id="75" name="Google Shape;301;p8">
                <a:extLst>
                  <a:ext uri="{FF2B5EF4-FFF2-40B4-BE49-F238E27FC236}">
                    <a16:creationId xmlns:a16="http://schemas.microsoft.com/office/drawing/2014/main" id="{B5EBDDFC-C9DF-D55A-292A-B7BE3B1C1D5D}"/>
                  </a:ext>
                </a:extLst>
              </p:cNvPr>
              <p:cNvSpPr txBox="1"/>
              <p:nvPr/>
            </p:nvSpPr>
            <p:spPr>
              <a:xfrm>
                <a:off x="6169805" y="5358615"/>
                <a:ext cx="155940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>
                    <a:solidFill>
                      <a:srgbClr val="3F3F3F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Parameter 3</a:t>
                </a:r>
                <a:endParaRPr>
                  <a:latin typeface="Montserrat" pitchFamily="2" charset="0"/>
                </a:endParaRPr>
              </a:p>
            </p:txBody>
          </p:sp>
          <p:sp>
            <p:nvSpPr>
              <p:cNvPr id="76" name="Google Shape;302;p8">
                <a:extLst>
                  <a:ext uri="{FF2B5EF4-FFF2-40B4-BE49-F238E27FC236}">
                    <a16:creationId xmlns:a16="http://schemas.microsoft.com/office/drawing/2014/main" id="{7ADC7D1D-F5E6-CBCA-EE11-3D6EDFE20A41}"/>
                  </a:ext>
                </a:extLst>
              </p:cNvPr>
              <p:cNvSpPr txBox="1"/>
              <p:nvPr/>
            </p:nvSpPr>
            <p:spPr>
              <a:xfrm>
                <a:off x="9484028" y="5344754"/>
                <a:ext cx="902318" cy="4154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1">
                    <a:solidFill>
                      <a:srgbClr val="3F3F3F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75%</a:t>
                </a:r>
                <a:endParaRPr>
                  <a:latin typeface="Montserrat" pitchFamily="2" charset="0"/>
                </a:endParaRPr>
              </a:p>
            </p:txBody>
          </p:sp>
        </p:grp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3D382E6-E7DE-BFB3-010F-C92BF96ED508}"/>
              </a:ext>
            </a:extLst>
          </p:cNvPr>
          <p:cNvSpPr/>
          <p:nvPr/>
        </p:nvSpPr>
        <p:spPr>
          <a:xfrm>
            <a:off x="5602049" y="704850"/>
            <a:ext cx="717755" cy="2701345"/>
          </a:xfrm>
          <a:prstGeom prst="roundRect">
            <a:avLst>
              <a:gd name="adj" fmla="val 1604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791;p14">
            <a:extLst>
              <a:ext uri="{FF2B5EF4-FFF2-40B4-BE49-F238E27FC236}">
                <a16:creationId xmlns:a16="http://schemas.microsoft.com/office/drawing/2014/main" id="{F717DEFA-E2F6-7A47-3B48-EC6BC3A9D7FB}"/>
              </a:ext>
            </a:extLst>
          </p:cNvPr>
          <p:cNvSpPr txBox="1"/>
          <p:nvPr/>
        </p:nvSpPr>
        <p:spPr>
          <a:xfrm rot="16200000">
            <a:off x="5030337" y="1699116"/>
            <a:ext cx="184853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Value 01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125" name="Google Shape;554;p11">
            <a:extLst>
              <a:ext uri="{FF2B5EF4-FFF2-40B4-BE49-F238E27FC236}">
                <a16:creationId xmlns:a16="http://schemas.microsoft.com/office/drawing/2014/main" id="{AACE3A6D-C962-B481-D134-A20A652DC3AC}"/>
              </a:ext>
            </a:extLst>
          </p:cNvPr>
          <p:cNvGrpSpPr/>
          <p:nvPr/>
        </p:nvGrpSpPr>
        <p:grpSpPr>
          <a:xfrm>
            <a:off x="5602049" y="3715033"/>
            <a:ext cx="2947306" cy="2438117"/>
            <a:chOff x="9105296" y="255708"/>
            <a:chExt cx="2947306" cy="2523009"/>
          </a:xfrm>
        </p:grpSpPr>
        <p:sp>
          <p:nvSpPr>
            <p:cNvPr id="126" name="Google Shape;555;p11">
              <a:extLst>
                <a:ext uri="{FF2B5EF4-FFF2-40B4-BE49-F238E27FC236}">
                  <a16:creationId xmlns:a16="http://schemas.microsoft.com/office/drawing/2014/main" id="{94DC79CF-D594-E819-D479-8CEFB0050B51}"/>
                </a:ext>
              </a:extLst>
            </p:cNvPr>
            <p:cNvSpPr/>
            <p:nvPr/>
          </p:nvSpPr>
          <p:spPr>
            <a:xfrm>
              <a:off x="9105296" y="255708"/>
              <a:ext cx="2947306" cy="2523009"/>
            </a:xfrm>
            <a:prstGeom prst="roundRect">
              <a:avLst>
                <a:gd name="adj" fmla="val 3976"/>
              </a:avLst>
            </a:prstGeom>
            <a:noFill/>
            <a:ln w="25400">
              <a:solidFill>
                <a:schemeClr val="accent1"/>
              </a:solidFill>
            </a:ln>
            <a:effectLst>
              <a:outerShdw blurRad="1016000" dist="381000" dir="2100000" sx="90000" sy="90000" algn="tl" rotWithShape="0">
                <a:srgbClr val="000000">
                  <a:alpha val="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" name="Google Shape;556;p11">
              <a:extLst>
                <a:ext uri="{FF2B5EF4-FFF2-40B4-BE49-F238E27FC236}">
                  <a16:creationId xmlns:a16="http://schemas.microsoft.com/office/drawing/2014/main" id="{28F529DD-939D-56CA-2D57-EA47B468B088}"/>
                </a:ext>
              </a:extLst>
            </p:cNvPr>
            <p:cNvGrpSpPr/>
            <p:nvPr/>
          </p:nvGrpSpPr>
          <p:grpSpPr>
            <a:xfrm>
              <a:off x="9261777" y="512911"/>
              <a:ext cx="2591211" cy="1943804"/>
              <a:chOff x="8486775" y="1502264"/>
              <a:chExt cx="2591211" cy="1943804"/>
            </a:xfrm>
          </p:grpSpPr>
          <p:sp>
            <p:nvSpPr>
              <p:cNvPr id="128" name="Google Shape;557;p11">
                <a:extLst>
                  <a:ext uri="{FF2B5EF4-FFF2-40B4-BE49-F238E27FC236}">
                    <a16:creationId xmlns:a16="http://schemas.microsoft.com/office/drawing/2014/main" id="{8574E693-6E3D-F176-3110-891FCEDAF697}"/>
                  </a:ext>
                </a:extLst>
              </p:cNvPr>
              <p:cNvSpPr txBox="1"/>
              <p:nvPr/>
            </p:nvSpPr>
            <p:spPr>
              <a:xfrm>
                <a:off x="8486775" y="1502264"/>
                <a:ext cx="2591211" cy="9235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4000" dirty="0">
                    <a:solidFill>
                      <a:schemeClr val="accen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32,990</a:t>
                </a:r>
                <a:endParaRPr dirty="0">
                  <a:solidFill>
                    <a:schemeClr val="accent1"/>
                  </a:solidFill>
                  <a:latin typeface="Montserrat" pitchFamily="2" charset="0"/>
                </a:endParaRPr>
              </a:p>
            </p:txBody>
          </p:sp>
          <p:sp>
            <p:nvSpPr>
              <p:cNvPr id="129" name="Google Shape;558;p11">
                <a:extLst>
                  <a:ext uri="{FF2B5EF4-FFF2-40B4-BE49-F238E27FC236}">
                    <a16:creationId xmlns:a16="http://schemas.microsoft.com/office/drawing/2014/main" id="{FFE26C84-C6C1-A172-07C9-03E62F890D92}"/>
                  </a:ext>
                </a:extLst>
              </p:cNvPr>
              <p:cNvSpPr txBox="1"/>
              <p:nvPr/>
            </p:nvSpPr>
            <p:spPr>
              <a:xfrm>
                <a:off x="8486775" y="2770905"/>
                <a:ext cx="2591211" cy="675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400" b="0" i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Analyze</a:t>
                </a:r>
                <a:r>
                  <a:rPr lang="en-ID" sz="1400" b="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 financial performance</a:t>
                </a:r>
                <a:endParaRPr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0" name="Google Shape;559;p11">
                <a:extLst>
                  <a:ext uri="{FF2B5EF4-FFF2-40B4-BE49-F238E27FC236}">
                    <a16:creationId xmlns:a16="http://schemas.microsoft.com/office/drawing/2014/main" id="{F1A34238-B046-B333-0318-2D8EDF964166}"/>
                  </a:ext>
                </a:extLst>
              </p:cNvPr>
              <p:cNvGrpSpPr/>
              <p:nvPr/>
            </p:nvGrpSpPr>
            <p:grpSpPr>
              <a:xfrm>
                <a:off x="10594175" y="1753338"/>
                <a:ext cx="387946" cy="387946"/>
                <a:chOff x="3183721" y="4089191"/>
                <a:chExt cx="387946" cy="387946"/>
              </a:xfrm>
            </p:grpSpPr>
            <p:sp>
              <p:nvSpPr>
                <p:cNvPr id="132" name="Google Shape;560;p11">
                  <a:extLst>
                    <a:ext uri="{FF2B5EF4-FFF2-40B4-BE49-F238E27FC236}">
                      <a16:creationId xmlns:a16="http://schemas.microsoft.com/office/drawing/2014/main" id="{68959A47-2442-DACE-7496-A414E25CE27D}"/>
                    </a:ext>
                  </a:extLst>
                </p:cNvPr>
                <p:cNvSpPr/>
                <p:nvPr/>
              </p:nvSpPr>
              <p:spPr>
                <a:xfrm>
                  <a:off x="3183721" y="4089191"/>
                  <a:ext cx="387946" cy="387946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9525" cap="flat" cmpd="sng">
                  <a:solidFill>
                    <a:schemeClr val="accent1">
                      <a:alpha val="49803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561;p11">
                  <a:extLst>
                    <a:ext uri="{FF2B5EF4-FFF2-40B4-BE49-F238E27FC236}">
                      <a16:creationId xmlns:a16="http://schemas.microsoft.com/office/drawing/2014/main" id="{B2E0D39F-8F7C-16D1-5C2B-D81EE512C00F}"/>
                    </a:ext>
                  </a:extLst>
                </p:cNvPr>
                <p:cNvSpPr/>
                <p:nvPr/>
              </p:nvSpPr>
              <p:spPr>
                <a:xfrm rot="10800000" flipH="1">
                  <a:off x="3294314" y="4187748"/>
                  <a:ext cx="166760" cy="190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3029" h="4878438" extrusionOk="0">
                      <a:moveTo>
                        <a:pt x="4255217" y="2704386"/>
                      </a:moveTo>
                      <a:cubicBezTo>
                        <a:pt x="4239367" y="2666391"/>
                        <a:pt x="4202382" y="2641597"/>
                        <a:pt x="4161338" y="2641597"/>
                      </a:cubicBezTo>
                      <a:lnTo>
                        <a:pt x="3048009" y="2641597"/>
                      </a:lnTo>
                      <a:lnTo>
                        <a:pt x="3048009" y="101603"/>
                      </a:lnTo>
                      <a:cubicBezTo>
                        <a:pt x="3048009" y="45520"/>
                        <a:pt x="3002489" y="0"/>
                        <a:pt x="2946406" y="0"/>
                      </a:cubicBezTo>
                      <a:lnTo>
                        <a:pt x="1320802" y="0"/>
                      </a:lnTo>
                      <a:cubicBezTo>
                        <a:pt x="1264719" y="0"/>
                        <a:pt x="1219199" y="45520"/>
                        <a:pt x="1219199" y="101603"/>
                      </a:cubicBezTo>
                      <a:lnTo>
                        <a:pt x="1219199" y="2641607"/>
                      </a:lnTo>
                      <a:lnTo>
                        <a:pt x="101602" y="2641607"/>
                      </a:lnTo>
                      <a:cubicBezTo>
                        <a:pt x="60559" y="2641607"/>
                        <a:pt x="23573" y="2666400"/>
                        <a:pt x="7724" y="2704195"/>
                      </a:cubicBezTo>
                      <a:cubicBezTo>
                        <a:pt x="-7926" y="2742191"/>
                        <a:pt x="609" y="2785882"/>
                        <a:pt x="29669" y="2814943"/>
                      </a:cubicBezTo>
                      <a:lnTo>
                        <a:pt x="2056589" y="4848568"/>
                      </a:lnTo>
                      <a:cubicBezTo>
                        <a:pt x="2075687" y="4867666"/>
                        <a:pt x="2101500" y="4878439"/>
                        <a:pt x="2128522" y="4878439"/>
                      </a:cubicBezTo>
                      <a:cubicBezTo>
                        <a:pt x="2155545" y="4878439"/>
                        <a:pt x="2181357" y="4867666"/>
                        <a:pt x="2200455" y="4848768"/>
                      </a:cubicBezTo>
                      <a:lnTo>
                        <a:pt x="4233271" y="2815143"/>
                      </a:lnTo>
                      <a:cubicBezTo>
                        <a:pt x="4262332" y="2786072"/>
                        <a:pt x="4271066" y="2742391"/>
                        <a:pt x="4255217" y="27043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ontserrat" pitchFamily="2" charset="0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1" name="Google Shape;562;p11">
                <a:extLst>
                  <a:ext uri="{FF2B5EF4-FFF2-40B4-BE49-F238E27FC236}">
                    <a16:creationId xmlns:a16="http://schemas.microsoft.com/office/drawing/2014/main" id="{E37A309D-B4AD-FA8A-255C-CFE762CE0D03}"/>
                  </a:ext>
                </a:extLst>
              </p:cNvPr>
              <p:cNvSpPr txBox="1"/>
              <p:nvPr/>
            </p:nvSpPr>
            <p:spPr>
              <a:xfrm>
                <a:off x="8486775" y="2392358"/>
                <a:ext cx="2591211" cy="4267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/>
                    <a:sym typeface="Arial"/>
                  </a:rPr>
                  <a:t>Value Title</a:t>
                </a:r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</a:endParaRPr>
              </a:p>
            </p:txBody>
          </p:sp>
        </p:grpSp>
      </p:grpSp>
      <p:pic>
        <p:nvPicPr>
          <p:cNvPr id="134" name="Graphic 133" descr="Shopping cart">
            <a:extLst>
              <a:ext uri="{FF2B5EF4-FFF2-40B4-BE49-F238E27FC236}">
                <a16:creationId xmlns:a16="http://schemas.microsoft.com/office/drawing/2014/main" id="{A8CD2C31-D944-ADB7-1231-76F224323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5306" y="5209270"/>
            <a:ext cx="529194" cy="529194"/>
          </a:xfrm>
          <a:prstGeom prst="rect">
            <a:avLst/>
          </a:prstGeom>
        </p:spPr>
      </p:pic>
      <p:sp>
        <p:nvSpPr>
          <p:cNvPr id="135" name="Google Shape;744;p14">
            <a:extLst>
              <a:ext uri="{FF2B5EF4-FFF2-40B4-BE49-F238E27FC236}">
                <a16:creationId xmlns:a16="http://schemas.microsoft.com/office/drawing/2014/main" id="{99A645ED-D9A9-8760-D824-A170C190E29D}"/>
              </a:ext>
            </a:extLst>
          </p:cNvPr>
          <p:cNvSpPr/>
          <p:nvPr/>
        </p:nvSpPr>
        <p:spPr>
          <a:xfrm>
            <a:off x="8868504" y="3715032"/>
            <a:ext cx="2404244" cy="2438117"/>
          </a:xfrm>
          <a:prstGeom prst="roundRect">
            <a:avLst>
              <a:gd name="adj" fmla="val 522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136" name="Google Shape;745;p14">
            <a:extLst>
              <a:ext uri="{FF2B5EF4-FFF2-40B4-BE49-F238E27FC236}">
                <a16:creationId xmlns:a16="http://schemas.microsoft.com/office/drawing/2014/main" id="{E0D0FFE4-F9A8-FAD4-A0A4-281F30B8EA1B}"/>
              </a:ext>
            </a:extLst>
          </p:cNvPr>
          <p:cNvGrpSpPr/>
          <p:nvPr/>
        </p:nvGrpSpPr>
        <p:grpSpPr>
          <a:xfrm>
            <a:off x="9469805" y="4307117"/>
            <a:ext cx="1201644" cy="1201644"/>
            <a:chOff x="6991808" y="3767399"/>
            <a:chExt cx="1261241" cy="1261241"/>
          </a:xfrm>
        </p:grpSpPr>
        <p:sp>
          <p:nvSpPr>
            <p:cNvPr id="137" name="Google Shape;746;p14">
              <a:extLst>
                <a:ext uri="{FF2B5EF4-FFF2-40B4-BE49-F238E27FC236}">
                  <a16:creationId xmlns:a16="http://schemas.microsoft.com/office/drawing/2014/main" id="{66320116-A13D-16BA-BA6B-98DE33CBC2C7}"/>
                </a:ext>
              </a:extLst>
            </p:cNvPr>
            <p:cNvSpPr/>
            <p:nvPr/>
          </p:nvSpPr>
          <p:spPr>
            <a:xfrm>
              <a:off x="6991808" y="3767399"/>
              <a:ext cx="1261241" cy="1261241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2700" cap="flat" cmpd="sng">
              <a:solidFill>
                <a:srgbClr val="A0A1A3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747;p14">
              <a:extLst>
                <a:ext uri="{FF2B5EF4-FFF2-40B4-BE49-F238E27FC236}">
                  <a16:creationId xmlns:a16="http://schemas.microsoft.com/office/drawing/2014/main" id="{E21352DA-37A6-52E9-6B07-A12E1ADA009F}"/>
                </a:ext>
              </a:extLst>
            </p:cNvPr>
            <p:cNvSpPr/>
            <p:nvPr/>
          </p:nvSpPr>
          <p:spPr>
            <a:xfrm>
              <a:off x="6991808" y="3767399"/>
              <a:ext cx="1261240" cy="1261240"/>
            </a:xfrm>
            <a:prstGeom prst="arc">
              <a:avLst>
                <a:gd name="adj1" fmla="val 19271901"/>
                <a:gd name="adj2" fmla="val 16217206"/>
              </a:avLst>
            </a:prstGeom>
            <a:noFill/>
            <a:ln w="6350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Montserrat" pitchFamily="2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748;p14">
            <a:extLst>
              <a:ext uri="{FF2B5EF4-FFF2-40B4-BE49-F238E27FC236}">
                <a16:creationId xmlns:a16="http://schemas.microsoft.com/office/drawing/2014/main" id="{20839831-BED1-4D14-8A7C-90B863DEFF4B}"/>
              </a:ext>
            </a:extLst>
          </p:cNvPr>
          <p:cNvSpPr txBox="1"/>
          <p:nvPr/>
        </p:nvSpPr>
        <p:spPr>
          <a:xfrm>
            <a:off x="8868505" y="5621402"/>
            <a:ext cx="240424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Description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40" name="Google Shape;749;p14">
            <a:extLst>
              <a:ext uri="{FF2B5EF4-FFF2-40B4-BE49-F238E27FC236}">
                <a16:creationId xmlns:a16="http://schemas.microsoft.com/office/drawing/2014/main" id="{5F423BAF-9F87-99C7-6841-C562436E34AE}"/>
              </a:ext>
            </a:extLst>
          </p:cNvPr>
          <p:cNvSpPr txBox="1"/>
          <p:nvPr/>
        </p:nvSpPr>
        <p:spPr>
          <a:xfrm>
            <a:off x="9274229" y="3807459"/>
            <a:ext cx="159279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Day 2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grpSp>
        <p:nvGrpSpPr>
          <p:cNvPr id="141" name="Google Shape;750;p14">
            <a:extLst>
              <a:ext uri="{FF2B5EF4-FFF2-40B4-BE49-F238E27FC236}">
                <a16:creationId xmlns:a16="http://schemas.microsoft.com/office/drawing/2014/main" id="{E11EE9B1-098F-AF69-B114-FC45D3EFCCB0}"/>
              </a:ext>
            </a:extLst>
          </p:cNvPr>
          <p:cNvGrpSpPr/>
          <p:nvPr/>
        </p:nvGrpSpPr>
        <p:grpSpPr>
          <a:xfrm rot="14104780">
            <a:off x="10357865" y="4362430"/>
            <a:ext cx="287784" cy="287784"/>
            <a:chOff x="7391400" y="2895600"/>
            <a:chExt cx="685800" cy="685800"/>
          </a:xfrm>
        </p:grpSpPr>
        <p:sp>
          <p:nvSpPr>
            <p:cNvPr id="142" name="Google Shape;751;p14">
              <a:extLst>
                <a:ext uri="{FF2B5EF4-FFF2-40B4-BE49-F238E27FC236}">
                  <a16:creationId xmlns:a16="http://schemas.microsoft.com/office/drawing/2014/main" id="{7C513601-51FC-E96B-088A-3EE6FB049112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752;p14">
              <a:extLst>
                <a:ext uri="{FF2B5EF4-FFF2-40B4-BE49-F238E27FC236}">
                  <a16:creationId xmlns:a16="http://schemas.microsoft.com/office/drawing/2014/main" id="{3EFB5712-2C0F-A2CD-8D55-C7A8A305CF92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753;p14">
              <a:extLst>
                <a:ext uri="{FF2B5EF4-FFF2-40B4-BE49-F238E27FC236}">
                  <a16:creationId xmlns:a16="http://schemas.microsoft.com/office/drawing/2014/main" id="{5A1B5E03-76B3-69B9-A24C-46B9E7AC6B37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754;p14">
            <a:extLst>
              <a:ext uri="{FF2B5EF4-FFF2-40B4-BE49-F238E27FC236}">
                <a16:creationId xmlns:a16="http://schemas.microsoft.com/office/drawing/2014/main" id="{1C10029D-C74E-2F0A-EDD5-A1DC8E0438AF}"/>
              </a:ext>
            </a:extLst>
          </p:cNvPr>
          <p:cNvSpPr txBox="1"/>
          <p:nvPr/>
        </p:nvSpPr>
        <p:spPr>
          <a:xfrm>
            <a:off x="9506817" y="4646328"/>
            <a:ext cx="1127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115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4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60555C-9E76-E4C4-074C-5181C0064287}"/>
              </a:ext>
            </a:extLst>
          </p:cNvPr>
          <p:cNvSpPr/>
          <p:nvPr/>
        </p:nvSpPr>
        <p:spPr>
          <a:xfrm>
            <a:off x="6096001" y="685800"/>
            <a:ext cx="5486400" cy="27432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A088BF-27CE-DEBC-163E-6D4341E4DB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825867"/>
              </p:ext>
            </p:extLst>
          </p:nvPr>
        </p:nvGraphicFramePr>
        <p:xfrm>
          <a:off x="6219537" y="794053"/>
          <a:ext cx="5239328" cy="2526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758331-40E7-D1B8-E08D-233B5A5B2E95}"/>
              </a:ext>
            </a:extLst>
          </p:cNvPr>
          <p:cNvSpPr/>
          <p:nvPr/>
        </p:nvSpPr>
        <p:spPr>
          <a:xfrm>
            <a:off x="2298659" y="685801"/>
            <a:ext cx="3508705" cy="27432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925;p16">
            <a:extLst>
              <a:ext uri="{FF2B5EF4-FFF2-40B4-BE49-F238E27FC236}">
                <a16:creationId xmlns:a16="http://schemas.microsoft.com/office/drawing/2014/main" id="{1D274351-FCB6-9ED8-5B54-1D5AB91A2269}"/>
              </a:ext>
            </a:extLst>
          </p:cNvPr>
          <p:cNvSpPr txBox="1"/>
          <p:nvPr/>
        </p:nvSpPr>
        <p:spPr>
          <a:xfrm>
            <a:off x="3486471" y="913162"/>
            <a:ext cx="11122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Reports </a:t>
            </a:r>
            <a:endParaRPr dirty="0">
              <a:latin typeface="Montserrat" pitchFamily="2" charset="0"/>
            </a:endParaRPr>
          </a:p>
        </p:txBody>
      </p:sp>
      <p:sp>
        <p:nvSpPr>
          <p:cNvPr id="6" name="Google Shape;926;p16">
            <a:extLst>
              <a:ext uri="{FF2B5EF4-FFF2-40B4-BE49-F238E27FC236}">
                <a16:creationId xmlns:a16="http://schemas.microsoft.com/office/drawing/2014/main" id="{07CF5714-DC6C-8DEA-EED4-60E79512E659}"/>
              </a:ext>
            </a:extLst>
          </p:cNvPr>
          <p:cNvSpPr txBox="1"/>
          <p:nvPr/>
        </p:nvSpPr>
        <p:spPr>
          <a:xfrm>
            <a:off x="3373261" y="1171724"/>
            <a:ext cx="133867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rPr>
              <a:t>August 2024</a:t>
            </a:r>
            <a:endParaRPr dirty="0">
              <a:latin typeface="Montserrat" pitchFamily="2" charset="0"/>
            </a:endParaRPr>
          </a:p>
        </p:txBody>
      </p:sp>
      <p:grpSp>
        <p:nvGrpSpPr>
          <p:cNvPr id="7" name="Google Shape;927;p16">
            <a:extLst>
              <a:ext uri="{FF2B5EF4-FFF2-40B4-BE49-F238E27FC236}">
                <a16:creationId xmlns:a16="http://schemas.microsoft.com/office/drawing/2014/main" id="{C3574027-11D4-E233-7419-9AA13348E4FF}"/>
              </a:ext>
            </a:extLst>
          </p:cNvPr>
          <p:cNvGrpSpPr/>
          <p:nvPr/>
        </p:nvGrpSpPr>
        <p:grpSpPr>
          <a:xfrm>
            <a:off x="2611494" y="1753486"/>
            <a:ext cx="1338671" cy="1338670"/>
            <a:chOff x="6822656" y="1356639"/>
            <a:chExt cx="1607742" cy="1607741"/>
          </a:xfrm>
        </p:grpSpPr>
        <p:sp>
          <p:nvSpPr>
            <p:cNvPr id="8" name="Google Shape;928;p16">
              <a:extLst>
                <a:ext uri="{FF2B5EF4-FFF2-40B4-BE49-F238E27FC236}">
                  <a16:creationId xmlns:a16="http://schemas.microsoft.com/office/drawing/2014/main" id="{3F044713-606A-CB8F-DEF3-295D3F4CBAA0}"/>
                </a:ext>
              </a:extLst>
            </p:cNvPr>
            <p:cNvSpPr/>
            <p:nvPr/>
          </p:nvSpPr>
          <p:spPr>
            <a:xfrm>
              <a:off x="6822657" y="1356639"/>
              <a:ext cx="1607741" cy="1607741"/>
            </a:xfrm>
            <a:prstGeom prst="ellipse">
              <a:avLst/>
            </a:prstGeom>
            <a:solidFill>
              <a:srgbClr val="7F7F7F">
                <a:alpha val="1490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16">
              <a:extLst>
                <a:ext uri="{FF2B5EF4-FFF2-40B4-BE49-F238E27FC236}">
                  <a16:creationId xmlns:a16="http://schemas.microsoft.com/office/drawing/2014/main" id="{A0EF05DE-8EC2-E779-6B86-F583F1499857}"/>
                </a:ext>
              </a:extLst>
            </p:cNvPr>
            <p:cNvSpPr/>
            <p:nvPr/>
          </p:nvSpPr>
          <p:spPr>
            <a:xfrm>
              <a:off x="6822656" y="1356641"/>
              <a:ext cx="1607741" cy="1607738"/>
            </a:xfrm>
            <a:prstGeom prst="pie">
              <a:avLst>
                <a:gd name="adj1" fmla="val 18245028"/>
                <a:gd name="adj2" fmla="val 77780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16">
              <a:extLst>
                <a:ext uri="{FF2B5EF4-FFF2-40B4-BE49-F238E27FC236}">
                  <a16:creationId xmlns:a16="http://schemas.microsoft.com/office/drawing/2014/main" id="{BD6D6CC2-D0DC-61EF-B0CD-B907AB03F0B5}"/>
                </a:ext>
              </a:extLst>
            </p:cNvPr>
            <p:cNvSpPr/>
            <p:nvPr/>
          </p:nvSpPr>
          <p:spPr>
            <a:xfrm>
              <a:off x="6982655" y="1516639"/>
              <a:ext cx="1287743" cy="128774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270000" dist="139700" dir="2700000" sx="47000" sy="47000" algn="tl" rotWithShape="0">
                <a:schemeClr val="lt1">
                  <a:alpha val="18823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931;p16">
            <a:extLst>
              <a:ext uri="{FF2B5EF4-FFF2-40B4-BE49-F238E27FC236}">
                <a16:creationId xmlns:a16="http://schemas.microsoft.com/office/drawing/2014/main" id="{1F2CE6EF-4A9D-A6CB-65AC-39CD54F48E72}"/>
              </a:ext>
            </a:extLst>
          </p:cNvPr>
          <p:cNvSpPr txBox="1"/>
          <p:nvPr/>
        </p:nvSpPr>
        <p:spPr>
          <a:xfrm>
            <a:off x="2912129" y="2240834"/>
            <a:ext cx="737396" cy="31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0" marR="0" lvl="0" indent="0" algn="ctr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ID" sz="2000" b="1" i="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70%</a:t>
            </a:r>
            <a:endParaRPr dirty="0"/>
          </a:p>
        </p:txBody>
      </p:sp>
      <p:grpSp>
        <p:nvGrpSpPr>
          <p:cNvPr id="12" name="Google Shape;593;p12">
            <a:extLst>
              <a:ext uri="{FF2B5EF4-FFF2-40B4-BE49-F238E27FC236}">
                <a16:creationId xmlns:a16="http://schemas.microsoft.com/office/drawing/2014/main" id="{AD7BF102-8C08-DA39-807E-BC23016DB847}"/>
              </a:ext>
            </a:extLst>
          </p:cNvPr>
          <p:cNvGrpSpPr/>
          <p:nvPr/>
        </p:nvGrpSpPr>
        <p:grpSpPr>
          <a:xfrm>
            <a:off x="4209568" y="1632145"/>
            <a:ext cx="1762897" cy="1498210"/>
            <a:chOff x="6669689" y="4102238"/>
            <a:chExt cx="1762897" cy="1498210"/>
          </a:xfrm>
        </p:grpSpPr>
        <p:grpSp>
          <p:nvGrpSpPr>
            <p:cNvPr id="13" name="Google Shape;594;p12">
              <a:extLst>
                <a:ext uri="{FF2B5EF4-FFF2-40B4-BE49-F238E27FC236}">
                  <a16:creationId xmlns:a16="http://schemas.microsoft.com/office/drawing/2014/main" id="{5B588CD8-9DDD-CAFA-8474-FABD431A647C}"/>
                </a:ext>
              </a:extLst>
            </p:cNvPr>
            <p:cNvGrpSpPr/>
            <p:nvPr/>
          </p:nvGrpSpPr>
          <p:grpSpPr>
            <a:xfrm>
              <a:off x="6685267" y="4262556"/>
              <a:ext cx="172085" cy="437700"/>
              <a:chOff x="6672504" y="2403936"/>
              <a:chExt cx="172085" cy="437700"/>
            </a:xfrm>
          </p:grpSpPr>
          <p:sp>
            <p:nvSpPr>
              <p:cNvPr id="21" name="Google Shape;595;p12">
                <a:extLst>
                  <a:ext uri="{FF2B5EF4-FFF2-40B4-BE49-F238E27FC236}">
                    <a16:creationId xmlns:a16="http://schemas.microsoft.com/office/drawing/2014/main" id="{BE5352E2-07C0-2BC6-B7A2-359252F7F16F}"/>
                  </a:ext>
                </a:extLst>
              </p:cNvPr>
              <p:cNvSpPr/>
              <p:nvPr/>
            </p:nvSpPr>
            <p:spPr>
              <a:xfrm>
                <a:off x="6672504" y="2478757"/>
                <a:ext cx="172085" cy="362879"/>
              </a:xfrm>
              <a:custGeom>
                <a:avLst/>
                <a:gdLst/>
                <a:ahLst/>
                <a:cxnLst/>
                <a:rect l="l" t="t" r="r" b="b"/>
                <a:pathLst>
                  <a:path w="78" h="164" extrusionOk="0">
                    <a:moveTo>
                      <a:pt x="59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6" y="0"/>
                      <a:pt x="0" y="12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77"/>
                      <a:pt x="3" y="80"/>
                      <a:pt x="7" y="80"/>
                    </a:cubicBezTo>
                    <a:cubicBezTo>
                      <a:pt x="10" y="80"/>
                      <a:pt x="13" y="77"/>
                      <a:pt x="13" y="74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72"/>
                      <a:pt x="19" y="72"/>
                      <a:pt x="19" y="72"/>
                    </a:cubicBezTo>
                    <a:cubicBezTo>
                      <a:pt x="19" y="72"/>
                      <a:pt x="19" y="73"/>
                      <a:pt x="19" y="73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19" y="159"/>
                      <a:pt x="23" y="164"/>
                      <a:pt x="28" y="164"/>
                    </a:cubicBezTo>
                    <a:cubicBezTo>
                      <a:pt x="33" y="164"/>
                      <a:pt x="37" y="159"/>
                      <a:pt x="37" y="154"/>
                    </a:cubicBezTo>
                    <a:cubicBezTo>
                      <a:pt x="37" y="83"/>
                      <a:pt x="37" y="83"/>
                      <a:pt x="37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1" y="154"/>
                      <a:pt x="41" y="154"/>
                      <a:pt x="41" y="154"/>
                    </a:cubicBezTo>
                    <a:cubicBezTo>
                      <a:pt x="41" y="159"/>
                      <a:pt x="45" y="164"/>
                      <a:pt x="50" y="164"/>
                    </a:cubicBezTo>
                    <a:cubicBezTo>
                      <a:pt x="55" y="164"/>
                      <a:pt x="59" y="159"/>
                      <a:pt x="59" y="154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64" y="77"/>
                      <a:pt x="67" y="80"/>
                      <a:pt x="71" y="80"/>
                    </a:cubicBezTo>
                    <a:cubicBezTo>
                      <a:pt x="75" y="80"/>
                      <a:pt x="78" y="77"/>
                      <a:pt x="78" y="74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0"/>
                      <a:pt x="72" y="0"/>
                      <a:pt x="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596;p12">
                <a:extLst>
                  <a:ext uri="{FF2B5EF4-FFF2-40B4-BE49-F238E27FC236}">
                    <a16:creationId xmlns:a16="http://schemas.microsoft.com/office/drawing/2014/main" id="{86ABDEAC-9C6D-B0E9-31BC-4B48E96495AC}"/>
                  </a:ext>
                </a:extLst>
              </p:cNvPr>
              <p:cNvSpPr/>
              <p:nvPr/>
            </p:nvSpPr>
            <p:spPr>
              <a:xfrm>
                <a:off x="6724879" y="2403936"/>
                <a:ext cx="68273" cy="682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 b="1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597;p12">
              <a:extLst>
                <a:ext uri="{FF2B5EF4-FFF2-40B4-BE49-F238E27FC236}">
                  <a16:creationId xmlns:a16="http://schemas.microsoft.com/office/drawing/2014/main" id="{7093F445-15EA-1320-2400-F99B08C63CC4}"/>
                </a:ext>
              </a:extLst>
            </p:cNvPr>
            <p:cNvGrpSpPr/>
            <p:nvPr/>
          </p:nvGrpSpPr>
          <p:grpSpPr>
            <a:xfrm>
              <a:off x="6669689" y="5073595"/>
              <a:ext cx="203241" cy="438321"/>
              <a:chOff x="6656926" y="2962136"/>
              <a:chExt cx="203241" cy="438321"/>
            </a:xfrm>
          </p:grpSpPr>
          <p:sp>
            <p:nvSpPr>
              <p:cNvPr id="19" name="Google Shape;598;p12">
                <a:extLst>
                  <a:ext uri="{FF2B5EF4-FFF2-40B4-BE49-F238E27FC236}">
                    <a16:creationId xmlns:a16="http://schemas.microsoft.com/office/drawing/2014/main" id="{09BBB4A4-4A11-9A30-6828-7D6C66A2A741}"/>
                  </a:ext>
                </a:extLst>
              </p:cNvPr>
              <p:cNvSpPr/>
              <p:nvPr/>
            </p:nvSpPr>
            <p:spPr>
              <a:xfrm>
                <a:off x="6725298" y="2962136"/>
                <a:ext cx="64626" cy="6649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599;p12">
                <a:extLst>
                  <a:ext uri="{FF2B5EF4-FFF2-40B4-BE49-F238E27FC236}">
                    <a16:creationId xmlns:a16="http://schemas.microsoft.com/office/drawing/2014/main" id="{E9C20B10-3691-2263-FF8D-F5211D0B81A0}"/>
                  </a:ext>
                </a:extLst>
              </p:cNvPr>
              <p:cNvSpPr/>
              <p:nvPr/>
            </p:nvSpPr>
            <p:spPr>
              <a:xfrm>
                <a:off x="6656926" y="3041745"/>
                <a:ext cx="203241" cy="358712"/>
              </a:xfrm>
              <a:custGeom>
                <a:avLst/>
                <a:gdLst/>
                <a:ahLst/>
                <a:cxnLst/>
                <a:rect l="l" t="t" r="r" b="b"/>
                <a:pathLst>
                  <a:path w="92" h="162" extrusionOk="0">
                    <a:moveTo>
                      <a:pt x="91" y="60"/>
                    </a:move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4"/>
                      <a:pt x="70" y="0"/>
                      <a:pt x="6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21" y="2"/>
                      <a:pt x="19" y="5"/>
                    </a:cubicBezTo>
                    <a:cubicBezTo>
                      <a:pt x="18" y="5"/>
                      <a:pt x="18" y="6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7"/>
                      <a:pt x="17" y="8"/>
                      <a:pt x="17" y="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0" y="63"/>
                      <a:pt x="2" y="67"/>
                      <a:pt x="5" y="68"/>
                    </a:cubicBezTo>
                    <a:cubicBezTo>
                      <a:pt x="9" y="69"/>
                      <a:pt x="13" y="67"/>
                      <a:pt x="14" y="6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3"/>
                      <a:pt x="27" y="23"/>
                      <a:pt x="28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9" y="96"/>
                      <a:pt x="9" y="96"/>
                      <a:pt x="9" y="96"/>
                    </a:cubicBezTo>
                    <a:cubicBezTo>
                      <a:pt x="29" y="96"/>
                      <a:pt x="29" y="96"/>
                      <a:pt x="29" y="96"/>
                    </a:cubicBezTo>
                    <a:cubicBezTo>
                      <a:pt x="29" y="154"/>
                      <a:pt x="29" y="154"/>
                      <a:pt x="29" y="154"/>
                    </a:cubicBezTo>
                    <a:cubicBezTo>
                      <a:pt x="29" y="159"/>
                      <a:pt x="33" y="162"/>
                      <a:pt x="37" y="162"/>
                    </a:cubicBezTo>
                    <a:cubicBezTo>
                      <a:pt x="41" y="162"/>
                      <a:pt x="44" y="159"/>
                      <a:pt x="44" y="154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59"/>
                      <a:pt x="52" y="162"/>
                      <a:pt x="56" y="162"/>
                    </a:cubicBezTo>
                    <a:cubicBezTo>
                      <a:pt x="60" y="162"/>
                      <a:pt x="64" y="159"/>
                      <a:pt x="64" y="154"/>
                    </a:cubicBezTo>
                    <a:cubicBezTo>
                      <a:pt x="64" y="96"/>
                      <a:pt x="64" y="96"/>
                      <a:pt x="64" y="96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79" y="64"/>
                      <a:pt x="79" y="64"/>
                      <a:pt x="79" y="64"/>
                    </a:cubicBezTo>
                    <a:cubicBezTo>
                      <a:pt x="80" y="67"/>
                      <a:pt x="84" y="69"/>
                      <a:pt x="87" y="68"/>
                    </a:cubicBezTo>
                    <a:cubicBezTo>
                      <a:pt x="91" y="67"/>
                      <a:pt x="92" y="63"/>
                      <a:pt x="91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60950" rIns="121900" bIns="609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600;p12">
              <a:extLst>
                <a:ext uri="{FF2B5EF4-FFF2-40B4-BE49-F238E27FC236}">
                  <a16:creationId xmlns:a16="http://schemas.microsoft.com/office/drawing/2014/main" id="{193A3CF6-D921-080F-F5BF-E9DF6F2B1563}"/>
                </a:ext>
              </a:extLst>
            </p:cNvPr>
            <p:cNvSpPr txBox="1"/>
            <p:nvPr/>
          </p:nvSpPr>
          <p:spPr>
            <a:xfrm>
              <a:off x="6916337" y="4102238"/>
              <a:ext cx="1515450" cy="45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b="1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+86,214</a:t>
              </a:r>
              <a:endParaRPr sz="1600" b="1" dirty="0">
                <a:latin typeface="Montserrat" pitchFamily="2" charset="0"/>
              </a:endParaRPr>
            </a:p>
          </p:txBody>
        </p:sp>
        <p:sp>
          <p:nvSpPr>
            <p:cNvPr id="16" name="Google Shape;601;p12">
              <a:extLst>
                <a:ext uri="{FF2B5EF4-FFF2-40B4-BE49-F238E27FC236}">
                  <a16:creationId xmlns:a16="http://schemas.microsoft.com/office/drawing/2014/main" id="{9680BFB7-FCCA-9319-35EC-D11AF5C88BC0}"/>
                </a:ext>
              </a:extLst>
            </p:cNvPr>
            <p:cNvSpPr txBox="1"/>
            <p:nvPr/>
          </p:nvSpPr>
          <p:spPr>
            <a:xfrm>
              <a:off x="6916337" y="4490563"/>
              <a:ext cx="1516249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Total User</a:t>
              </a:r>
              <a:endParaRPr>
                <a:latin typeface="Montserrat" pitchFamily="2" charset="0"/>
              </a:endParaRPr>
            </a:p>
          </p:txBody>
        </p:sp>
        <p:sp>
          <p:nvSpPr>
            <p:cNvPr id="17" name="Google Shape;602;p12">
              <a:extLst>
                <a:ext uri="{FF2B5EF4-FFF2-40B4-BE49-F238E27FC236}">
                  <a16:creationId xmlns:a16="http://schemas.microsoft.com/office/drawing/2014/main" id="{C9553E13-735D-A6B9-0C78-EE9F86AEED54}"/>
                </a:ext>
              </a:extLst>
            </p:cNvPr>
            <p:cNvSpPr txBox="1"/>
            <p:nvPr/>
          </p:nvSpPr>
          <p:spPr>
            <a:xfrm>
              <a:off x="6916337" y="4879765"/>
              <a:ext cx="1515450" cy="45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b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b="1" dirty="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+86,214</a:t>
              </a:r>
              <a:endParaRPr sz="1600" b="1" dirty="0">
                <a:latin typeface="Montserrat" pitchFamily="2" charset="0"/>
              </a:endParaRPr>
            </a:p>
          </p:txBody>
        </p:sp>
        <p:sp>
          <p:nvSpPr>
            <p:cNvPr id="18" name="Google Shape;603;p12">
              <a:extLst>
                <a:ext uri="{FF2B5EF4-FFF2-40B4-BE49-F238E27FC236}">
                  <a16:creationId xmlns:a16="http://schemas.microsoft.com/office/drawing/2014/main" id="{1DF71104-1110-DE72-8230-8EB3A7D8AD60}"/>
                </a:ext>
              </a:extLst>
            </p:cNvPr>
            <p:cNvSpPr txBox="1"/>
            <p:nvPr/>
          </p:nvSpPr>
          <p:spPr>
            <a:xfrm>
              <a:off x="6916337" y="5268090"/>
              <a:ext cx="1516249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Total User</a:t>
              </a:r>
              <a:endParaRPr>
                <a:latin typeface="Montserrat" pitchFamily="2" charset="0"/>
              </a:endParaRPr>
            </a:p>
          </p:txBody>
        </p:sp>
      </p:grpSp>
      <p:sp>
        <p:nvSpPr>
          <p:cNvPr id="30" name="Google Shape;549;p11">
            <a:extLst>
              <a:ext uri="{FF2B5EF4-FFF2-40B4-BE49-F238E27FC236}">
                <a16:creationId xmlns:a16="http://schemas.microsoft.com/office/drawing/2014/main" id="{CDCC6EB3-D3DC-2413-7658-7EBA76010A86}"/>
              </a:ext>
            </a:extLst>
          </p:cNvPr>
          <p:cNvSpPr/>
          <p:nvPr/>
        </p:nvSpPr>
        <p:spPr>
          <a:xfrm>
            <a:off x="615556" y="686472"/>
            <a:ext cx="1423700" cy="2742528"/>
          </a:xfrm>
          <a:prstGeom prst="roundRect">
            <a:avLst>
              <a:gd name="adj" fmla="val 7786"/>
            </a:avLst>
          </a:prstGeom>
          <a:noFill/>
          <a:ln w="25400">
            <a:solidFill>
              <a:schemeClr val="accent1"/>
            </a:solidFill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9F3938-E3EC-8DB2-2D1B-EDA336234123}"/>
              </a:ext>
            </a:extLst>
          </p:cNvPr>
          <p:cNvGrpSpPr/>
          <p:nvPr/>
        </p:nvGrpSpPr>
        <p:grpSpPr>
          <a:xfrm>
            <a:off x="679165" y="799597"/>
            <a:ext cx="1269010" cy="411519"/>
            <a:chOff x="679165" y="799597"/>
            <a:chExt cx="1269010" cy="411519"/>
          </a:xfrm>
        </p:grpSpPr>
        <p:sp>
          <p:nvSpPr>
            <p:cNvPr id="32" name="Google Shape;791;p14">
              <a:extLst>
                <a:ext uri="{FF2B5EF4-FFF2-40B4-BE49-F238E27FC236}">
                  <a16:creationId xmlns:a16="http://schemas.microsoft.com/office/drawing/2014/main" id="{FD1C6B6D-550B-4E37-FB26-67166C0E42E7}"/>
                </a:ext>
              </a:extLst>
            </p:cNvPr>
            <p:cNvSpPr txBox="1"/>
            <p:nvPr/>
          </p:nvSpPr>
          <p:spPr>
            <a:xfrm>
              <a:off x="679165" y="799597"/>
              <a:ext cx="904095" cy="334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o1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36" name="Google Shape;489;p10">
              <a:extLst>
                <a:ext uri="{FF2B5EF4-FFF2-40B4-BE49-F238E27FC236}">
                  <a16:creationId xmlns:a16="http://schemas.microsoft.com/office/drawing/2014/main" id="{31667B4B-5C5C-6135-49A3-DCC5A9A819E6}"/>
                </a:ext>
              </a:extLst>
            </p:cNvPr>
            <p:cNvSpPr/>
            <p:nvPr/>
          </p:nvSpPr>
          <p:spPr>
            <a:xfrm>
              <a:off x="763265" y="1086149"/>
              <a:ext cx="1184910" cy="124967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490;p10">
              <a:extLst>
                <a:ext uri="{FF2B5EF4-FFF2-40B4-BE49-F238E27FC236}">
                  <a16:creationId xmlns:a16="http://schemas.microsoft.com/office/drawing/2014/main" id="{0BFCBD17-F1DB-2A60-0AFB-8BB26B74F931}"/>
                </a:ext>
              </a:extLst>
            </p:cNvPr>
            <p:cNvSpPr/>
            <p:nvPr/>
          </p:nvSpPr>
          <p:spPr>
            <a:xfrm>
              <a:off x="729244" y="1086149"/>
              <a:ext cx="974376" cy="1249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791;p14">
            <a:extLst>
              <a:ext uri="{FF2B5EF4-FFF2-40B4-BE49-F238E27FC236}">
                <a16:creationId xmlns:a16="http://schemas.microsoft.com/office/drawing/2014/main" id="{6979D072-8E66-28A9-43D1-015F73C32558}"/>
              </a:ext>
            </a:extLst>
          </p:cNvPr>
          <p:cNvSpPr txBox="1"/>
          <p:nvPr/>
        </p:nvSpPr>
        <p:spPr>
          <a:xfrm>
            <a:off x="1443371" y="832618"/>
            <a:ext cx="58223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b="1" dirty="0">
                <a:solidFill>
                  <a:schemeClr val="bg1"/>
                </a:solidFill>
                <a:latin typeface="Montserrat" pitchFamily="2" charset="0"/>
                <a:ea typeface="Arial"/>
                <a:cs typeface="Arial"/>
                <a:sym typeface="Arial"/>
              </a:rPr>
              <a:t>70%</a:t>
            </a:r>
            <a:endParaRPr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39" name="Google Shape;791;p14">
            <a:extLst>
              <a:ext uri="{FF2B5EF4-FFF2-40B4-BE49-F238E27FC236}">
                <a16:creationId xmlns:a16="http://schemas.microsoft.com/office/drawing/2014/main" id="{1FB22740-AFC3-8D00-C70D-AC5782C6D203}"/>
              </a:ext>
            </a:extLst>
          </p:cNvPr>
          <p:cNvSpPr txBox="1"/>
          <p:nvPr/>
        </p:nvSpPr>
        <p:spPr>
          <a:xfrm>
            <a:off x="1443371" y="1243366"/>
            <a:ext cx="58223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b="1" dirty="0">
                <a:solidFill>
                  <a:schemeClr val="bg1"/>
                </a:solidFill>
                <a:latin typeface="Montserrat" pitchFamily="2" charset="0"/>
                <a:ea typeface="Arial"/>
                <a:cs typeface="Arial"/>
                <a:sym typeface="Arial"/>
              </a:rPr>
              <a:t>60%</a:t>
            </a:r>
            <a:endParaRPr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1" name="Google Shape;185;p14">
            <a:extLst>
              <a:ext uri="{FF2B5EF4-FFF2-40B4-BE49-F238E27FC236}">
                <a16:creationId xmlns:a16="http://schemas.microsoft.com/office/drawing/2014/main" id="{B0BAD2F0-C837-D0B5-CCD2-1A1048F29591}"/>
              </a:ext>
            </a:extLst>
          </p:cNvPr>
          <p:cNvSpPr txBox="1"/>
          <p:nvPr/>
        </p:nvSpPr>
        <p:spPr>
          <a:xfrm>
            <a:off x="532558" y="2884161"/>
            <a:ext cx="16364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0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$14,890</a:t>
            </a:r>
            <a:endParaRPr sz="2000"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DD6584-E1DD-32B1-DE43-7CA69BB1385B}"/>
              </a:ext>
            </a:extLst>
          </p:cNvPr>
          <p:cNvGrpSpPr/>
          <p:nvPr/>
        </p:nvGrpSpPr>
        <p:grpSpPr>
          <a:xfrm>
            <a:off x="679165" y="1200484"/>
            <a:ext cx="1269010" cy="408817"/>
            <a:chOff x="679165" y="1182380"/>
            <a:chExt cx="1269010" cy="408817"/>
          </a:xfrm>
        </p:grpSpPr>
        <p:sp>
          <p:nvSpPr>
            <p:cNvPr id="34" name="Google Shape;489;p10">
              <a:extLst>
                <a:ext uri="{FF2B5EF4-FFF2-40B4-BE49-F238E27FC236}">
                  <a16:creationId xmlns:a16="http://schemas.microsoft.com/office/drawing/2014/main" id="{81A0A5B2-B4B6-D83B-DA9E-A2641FC79494}"/>
                </a:ext>
              </a:extLst>
            </p:cNvPr>
            <p:cNvSpPr/>
            <p:nvPr/>
          </p:nvSpPr>
          <p:spPr>
            <a:xfrm>
              <a:off x="763265" y="1466230"/>
              <a:ext cx="1184910" cy="124967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490;p10">
              <a:extLst>
                <a:ext uri="{FF2B5EF4-FFF2-40B4-BE49-F238E27FC236}">
                  <a16:creationId xmlns:a16="http://schemas.microsoft.com/office/drawing/2014/main" id="{D93CD350-1F3B-9AC7-1315-BC3ACD2F00C1}"/>
                </a:ext>
              </a:extLst>
            </p:cNvPr>
            <p:cNvSpPr/>
            <p:nvPr/>
          </p:nvSpPr>
          <p:spPr>
            <a:xfrm>
              <a:off x="719309" y="1466230"/>
              <a:ext cx="830496" cy="1249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791;p14">
              <a:extLst>
                <a:ext uri="{FF2B5EF4-FFF2-40B4-BE49-F238E27FC236}">
                  <a16:creationId xmlns:a16="http://schemas.microsoft.com/office/drawing/2014/main" id="{A85CDF12-5A10-2BF8-8EB1-19B6E74F8A79}"/>
                </a:ext>
              </a:extLst>
            </p:cNvPr>
            <p:cNvSpPr txBox="1"/>
            <p:nvPr/>
          </p:nvSpPr>
          <p:spPr>
            <a:xfrm>
              <a:off x="679165" y="1182380"/>
              <a:ext cx="904095" cy="334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o2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8DC6963-0B3C-793E-F7AC-0051AF8B3E4F}"/>
              </a:ext>
            </a:extLst>
          </p:cNvPr>
          <p:cNvGrpSpPr/>
          <p:nvPr/>
        </p:nvGrpSpPr>
        <p:grpSpPr>
          <a:xfrm>
            <a:off x="679165" y="1598669"/>
            <a:ext cx="1269010" cy="411519"/>
            <a:chOff x="679165" y="1596234"/>
            <a:chExt cx="1269010" cy="411519"/>
          </a:xfrm>
        </p:grpSpPr>
        <p:sp>
          <p:nvSpPr>
            <p:cNvPr id="43" name="Google Shape;791;p14">
              <a:extLst>
                <a:ext uri="{FF2B5EF4-FFF2-40B4-BE49-F238E27FC236}">
                  <a16:creationId xmlns:a16="http://schemas.microsoft.com/office/drawing/2014/main" id="{DF037A4D-7549-C41A-048D-A1DCF1504932}"/>
                </a:ext>
              </a:extLst>
            </p:cNvPr>
            <p:cNvSpPr txBox="1"/>
            <p:nvPr/>
          </p:nvSpPr>
          <p:spPr>
            <a:xfrm>
              <a:off x="679165" y="1596234"/>
              <a:ext cx="904095" cy="334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o3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46" name="Google Shape;489;p10">
              <a:extLst>
                <a:ext uri="{FF2B5EF4-FFF2-40B4-BE49-F238E27FC236}">
                  <a16:creationId xmlns:a16="http://schemas.microsoft.com/office/drawing/2014/main" id="{23E09C3A-BDEF-6013-CB4F-7283CB133E37}"/>
                </a:ext>
              </a:extLst>
            </p:cNvPr>
            <p:cNvSpPr/>
            <p:nvPr/>
          </p:nvSpPr>
          <p:spPr>
            <a:xfrm>
              <a:off x="763265" y="1882786"/>
              <a:ext cx="1184910" cy="124967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90;p10">
              <a:extLst>
                <a:ext uri="{FF2B5EF4-FFF2-40B4-BE49-F238E27FC236}">
                  <a16:creationId xmlns:a16="http://schemas.microsoft.com/office/drawing/2014/main" id="{E5A07078-03DB-A749-E879-9F25405C7A53}"/>
                </a:ext>
              </a:extLst>
            </p:cNvPr>
            <p:cNvSpPr/>
            <p:nvPr/>
          </p:nvSpPr>
          <p:spPr>
            <a:xfrm>
              <a:off x="729244" y="1882786"/>
              <a:ext cx="974376" cy="1249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791;p14">
            <a:extLst>
              <a:ext uri="{FF2B5EF4-FFF2-40B4-BE49-F238E27FC236}">
                <a16:creationId xmlns:a16="http://schemas.microsoft.com/office/drawing/2014/main" id="{470F6C1A-2EA1-5B54-3FF1-B6DCA2F60B5B}"/>
              </a:ext>
            </a:extLst>
          </p:cNvPr>
          <p:cNvSpPr txBox="1"/>
          <p:nvPr/>
        </p:nvSpPr>
        <p:spPr>
          <a:xfrm>
            <a:off x="1443371" y="1629255"/>
            <a:ext cx="58223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b="1" dirty="0">
                <a:solidFill>
                  <a:schemeClr val="bg1"/>
                </a:solidFill>
                <a:latin typeface="Montserrat" pitchFamily="2" charset="0"/>
                <a:ea typeface="Arial"/>
                <a:cs typeface="Arial"/>
                <a:sym typeface="Arial"/>
              </a:rPr>
              <a:t>70%</a:t>
            </a:r>
            <a:endParaRPr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49" name="Google Shape;791;p14">
            <a:extLst>
              <a:ext uri="{FF2B5EF4-FFF2-40B4-BE49-F238E27FC236}">
                <a16:creationId xmlns:a16="http://schemas.microsoft.com/office/drawing/2014/main" id="{9756871C-B9D5-9B77-0E75-2F3EEA64D7A9}"/>
              </a:ext>
            </a:extLst>
          </p:cNvPr>
          <p:cNvSpPr txBox="1"/>
          <p:nvPr/>
        </p:nvSpPr>
        <p:spPr>
          <a:xfrm>
            <a:off x="1443371" y="2040003"/>
            <a:ext cx="58223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b="1" dirty="0">
                <a:solidFill>
                  <a:schemeClr val="bg1"/>
                </a:solidFill>
                <a:latin typeface="Montserrat" pitchFamily="2" charset="0"/>
                <a:ea typeface="Arial"/>
                <a:cs typeface="Arial"/>
                <a:sym typeface="Arial"/>
              </a:rPr>
              <a:t>60%</a:t>
            </a:r>
            <a:endParaRPr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2EF0E9D-696B-8C1F-F0C8-F1A862BFBA32}"/>
              </a:ext>
            </a:extLst>
          </p:cNvPr>
          <p:cNvGrpSpPr/>
          <p:nvPr/>
        </p:nvGrpSpPr>
        <p:grpSpPr>
          <a:xfrm>
            <a:off x="679165" y="1999556"/>
            <a:ext cx="1269010" cy="408817"/>
            <a:chOff x="679165" y="1979017"/>
            <a:chExt cx="1269010" cy="408817"/>
          </a:xfrm>
        </p:grpSpPr>
        <p:sp>
          <p:nvSpPr>
            <p:cNvPr id="44" name="Google Shape;489;p10">
              <a:extLst>
                <a:ext uri="{FF2B5EF4-FFF2-40B4-BE49-F238E27FC236}">
                  <a16:creationId xmlns:a16="http://schemas.microsoft.com/office/drawing/2014/main" id="{1A95083D-39EB-CBD8-170C-786B0D9EFD1D}"/>
                </a:ext>
              </a:extLst>
            </p:cNvPr>
            <p:cNvSpPr/>
            <p:nvPr/>
          </p:nvSpPr>
          <p:spPr>
            <a:xfrm>
              <a:off x="763265" y="2262867"/>
              <a:ext cx="1184910" cy="124967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90;p10">
              <a:extLst>
                <a:ext uri="{FF2B5EF4-FFF2-40B4-BE49-F238E27FC236}">
                  <a16:creationId xmlns:a16="http://schemas.microsoft.com/office/drawing/2014/main" id="{D1D9A83C-C7EE-7561-E304-BA64ADFF33FC}"/>
                </a:ext>
              </a:extLst>
            </p:cNvPr>
            <p:cNvSpPr/>
            <p:nvPr/>
          </p:nvSpPr>
          <p:spPr>
            <a:xfrm>
              <a:off x="719309" y="2262867"/>
              <a:ext cx="830496" cy="12496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791;p14">
              <a:extLst>
                <a:ext uri="{FF2B5EF4-FFF2-40B4-BE49-F238E27FC236}">
                  <a16:creationId xmlns:a16="http://schemas.microsoft.com/office/drawing/2014/main" id="{4744B856-DA93-15AC-2682-22D84402621A}"/>
                </a:ext>
              </a:extLst>
            </p:cNvPr>
            <p:cNvSpPr txBox="1"/>
            <p:nvPr/>
          </p:nvSpPr>
          <p:spPr>
            <a:xfrm>
              <a:off x="679165" y="1979017"/>
              <a:ext cx="904095" cy="334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o4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F465C57-FDB5-3ACF-2778-0933F3952DEF}"/>
              </a:ext>
            </a:extLst>
          </p:cNvPr>
          <p:cNvGrpSpPr/>
          <p:nvPr/>
        </p:nvGrpSpPr>
        <p:grpSpPr>
          <a:xfrm>
            <a:off x="675435" y="2397742"/>
            <a:ext cx="1269010" cy="411519"/>
            <a:chOff x="679165" y="1596234"/>
            <a:chExt cx="1269010" cy="411519"/>
          </a:xfrm>
        </p:grpSpPr>
        <p:sp>
          <p:nvSpPr>
            <p:cNvPr id="65" name="Google Shape;791;p14">
              <a:extLst>
                <a:ext uri="{FF2B5EF4-FFF2-40B4-BE49-F238E27FC236}">
                  <a16:creationId xmlns:a16="http://schemas.microsoft.com/office/drawing/2014/main" id="{EAB6430F-5523-591E-3FBC-B2844831AF6C}"/>
                </a:ext>
              </a:extLst>
            </p:cNvPr>
            <p:cNvSpPr txBox="1"/>
            <p:nvPr/>
          </p:nvSpPr>
          <p:spPr>
            <a:xfrm>
              <a:off x="679165" y="1596234"/>
              <a:ext cx="904095" cy="334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Value o5</a:t>
              </a:r>
              <a:endParaRPr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66" name="Google Shape;489;p10">
              <a:extLst>
                <a:ext uri="{FF2B5EF4-FFF2-40B4-BE49-F238E27FC236}">
                  <a16:creationId xmlns:a16="http://schemas.microsoft.com/office/drawing/2014/main" id="{672A0A33-A749-002F-5260-790680FE3AF7}"/>
                </a:ext>
              </a:extLst>
            </p:cNvPr>
            <p:cNvSpPr/>
            <p:nvPr/>
          </p:nvSpPr>
          <p:spPr>
            <a:xfrm>
              <a:off x="763265" y="1882786"/>
              <a:ext cx="1184910" cy="124967"/>
            </a:xfrm>
            <a:prstGeom prst="roundRect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490;p10">
              <a:extLst>
                <a:ext uri="{FF2B5EF4-FFF2-40B4-BE49-F238E27FC236}">
                  <a16:creationId xmlns:a16="http://schemas.microsoft.com/office/drawing/2014/main" id="{26B7C64C-BED9-CBAE-BB76-73C45752D83B}"/>
                </a:ext>
              </a:extLst>
            </p:cNvPr>
            <p:cNvSpPr/>
            <p:nvPr/>
          </p:nvSpPr>
          <p:spPr>
            <a:xfrm>
              <a:off x="729244" y="1882786"/>
              <a:ext cx="974376" cy="12496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CD6567E-0C1D-590F-B804-479F60AF93F7}"/>
              </a:ext>
            </a:extLst>
          </p:cNvPr>
          <p:cNvSpPr/>
          <p:nvPr/>
        </p:nvSpPr>
        <p:spPr>
          <a:xfrm>
            <a:off x="609600" y="3701839"/>
            <a:ext cx="10972800" cy="2470362"/>
          </a:xfrm>
          <a:prstGeom prst="roundRect">
            <a:avLst>
              <a:gd name="adj" fmla="val 360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F60A3BCE-DB58-B64D-FF00-80ACC306F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9679790"/>
              </p:ext>
            </p:extLst>
          </p:nvPr>
        </p:nvGraphicFramePr>
        <p:xfrm>
          <a:off x="461635" y="3829056"/>
          <a:ext cx="10972799" cy="219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92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B64382-40B9-0F33-52FD-51B8ACA33BB5}"/>
              </a:ext>
            </a:extLst>
          </p:cNvPr>
          <p:cNvSpPr/>
          <p:nvPr/>
        </p:nvSpPr>
        <p:spPr>
          <a:xfrm>
            <a:off x="609599" y="685800"/>
            <a:ext cx="10972801" cy="548640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81AE88-298B-7408-3A32-0FC891CDB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6673895"/>
              </p:ext>
            </p:extLst>
          </p:nvPr>
        </p:nvGraphicFramePr>
        <p:xfrm>
          <a:off x="840809" y="976842"/>
          <a:ext cx="10510382" cy="24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96BFD-7BC7-A539-11A2-A4F4A71F5887}"/>
              </a:ext>
            </a:extLst>
          </p:cNvPr>
          <p:cNvSpPr/>
          <p:nvPr/>
        </p:nvSpPr>
        <p:spPr>
          <a:xfrm>
            <a:off x="7353199" y="4781479"/>
            <a:ext cx="3802743" cy="1099679"/>
          </a:xfrm>
          <a:prstGeom prst="roundRect">
            <a:avLst>
              <a:gd name="adj" fmla="val 8750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525;p11">
            <a:extLst>
              <a:ext uri="{FF2B5EF4-FFF2-40B4-BE49-F238E27FC236}">
                <a16:creationId xmlns:a16="http://schemas.microsoft.com/office/drawing/2014/main" id="{3BB519C0-97DF-CCB1-EC25-A6D971844912}"/>
              </a:ext>
            </a:extLst>
          </p:cNvPr>
          <p:cNvSpPr/>
          <p:nvPr/>
        </p:nvSpPr>
        <p:spPr>
          <a:xfrm>
            <a:off x="7610913" y="4915554"/>
            <a:ext cx="1617894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2025 Statistic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7" name="Google Shape;526;p11">
            <a:extLst>
              <a:ext uri="{FF2B5EF4-FFF2-40B4-BE49-F238E27FC236}">
                <a16:creationId xmlns:a16="http://schemas.microsoft.com/office/drawing/2014/main" id="{004F3317-852B-A8E9-7229-B37718D4D643}"/>
              </a:ext>
            </a:extLst>
          </p:cNvPr>
          <p:cNvSpPr/>
          <p:nvPr/>
        </p:nvSpPr>
        <p:spPr>
          <a:xfrm>
            <a:off x="7610913" y="5205784"/>
            <a:ext cx="1617894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12m/Month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8" name="Google Shape;527;p11">
            <a:extLst>
              <a:ext uri="{FF2B5EF4-FFF2-40B4-BE49-F238E27FC236}">
                <a16:creationId xmlns:a16="http://schemas.microsoft.com/office/drawing/2014/main" id="{A8A6257F-6E19-FF1C-B7CC-75111CE11D12}"/>
              </a:ext>
            </a:extLst>
          </p:cNvPr>
          <p:cNvSpPr txBox="1"/>
          <p:nvPr/>
        </p:nvSpPr>
        <p:spPr>
          <a:xfrm>
            <a:off x="9512816" y="5003638"/>
            <a:ext cx="13823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>
                <a:solidFill>
                  <a:schemeClr val="accen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+$23,789</a:t>
            </a:r>
            <a:endParaRPr dirty="0">
              <a:solidFill>
                <a:schemeClr val="accent1"/>
              </a:solidFill>
              <a:latin typeface="Montserrat" pitchFamily="2" charset="0"/>
            </a:endParaRPr>
          </a:p>
        </p:txBody>
      </p:sp>
      <p:sp>
        <p:nvSpPr>
          <p:cNvPr id="9" name="Google Shape;528;p11">
            <a:extLst>
              <a:ext uri="{FF2B5EF4-FFF2-40B4-BE49-F238E27FC236}">
                <a16:creationId xmlns:a16="http://schemas.microsoft.com/office/drawing/2014/main" id="{8C9AC5D5-C235-8A54-EC18-C241894E1BD3}"/>
              </a:ext>
            </a:extLst>
          </p:cNvPr>
          <p:cNvSpPr txBox="1"/>
          <p:nvPr/>
        </p:nvSpPr>
        <p:spPr>
          <a:xfrm>
            <a:off x="8645911" y="5430606"/>
            <a:ext cx="2249287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Business dashboard report</a:t>
            </a:r>
            <a:endParaRPr sz="105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1" name="Google Shape;439;p18">
            <a:extLst>
              <a:ext uri="{FF2B5EF4-FFF2-40B4-BE49-F238E27FC236}">
                <a16:creationId xmlns:a16="http://schemas.microsoft.com/office/drawing/2014/main" id="{33C93F0B-24FB-F21A-1179-D738EC0B917F}"/>
              </a:ext>
            </a:extLst>
          </p:cNvPr>
          <p:cNvSpPr/>
          <p:nvPr/>
        </p:nvSpPr>
        <p:spPr>
          <a:xfrm>
            <a:off x="1036058" y="4553930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440;p18">
            <a:extLst>
              <a:ext uri="{FF2B5EF4-FFF2-40B4-BE49-F238E27FC236}">
                <a16:creationId xmlns:a16="http://schemas.microsoft.com/office/drawing/2014/main" id="{271AD8FB-08F5-8D04-0C43-91E2EE5CB139}"/>
              </a:ext>
            </a:extLst>
          </p:cNvPr>
          <p:cNvSpPr txBox="1"/>
          <p:nvPr/>
        </p:nvSpPr>
        <p:spPr>
          <a:xfrm>
            <a:off x="1006025" y="3714184"/>
            <a:ext cx="158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333" b="1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Your Title Here</a:t>
            </a:r>
            <a:endParaRPr sz="1333" b="1"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3" name="Google Shape;441;p18">
            <a:extLst>
              <a:ext uri="{FF2B5EF4-FFF2-40B4-BE49-F238E27FC236}">
                <a16:creationId xmlns:a16="http://schemas.microsoft.com/office/drawing/2014/main" id="{36B6C025-A39D-E299-02B5-72C11A19BEE7}"/>
              </a:ext>
            </a:extLst>
          </p:cNvPr>
          <p:cNvSpPr txBox="1"/>
          <p:nvPr/>
        </p:nvSpPr>
        <p:spPr>
          <a:xfrm>
            <a:off x="1006025" y="4582731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79%</a:t>
            </a:r>
            <a:endParaRPr sz="2400"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4" name="Google Shape;442;p18">
            <a:extLst>
              <a:ext uri="{FF2B5EF4-FFF2-40B4-BE49-F238E27FC236}">
                <a16:creationId xmlns:a16="http://schemas.microsoft.com/office/drawing/2014/main" id="{DD3FF0E8-0F07-CF20-EADB-B1DC5D718A9B}"/>
              </a:ext>
            </a:extLst>
          </p:cNvPr>
          <p:cNvSpPr/>
          <p:nvPr/>
        </p:nvSpPr>
        <p:spPr>
          <a:xfrm rot="-5400000">
            <a:off x="2431400" y="4733563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443;p18">
            <a:extLst>
              <a:ext uri="{FF2B5EF4-FFF2-40B4-BE49-F238E27FC236}">
                <a16:creationId xmlns:a16="http://schemas.microsoft.com/office/drawing/2014/main" id="{AC46B7F9-1390-D033-E023-BF00C6940C50}"/>
              </a:ext>
            </a:extLst>
          </p:cNvPr>
          <p:cNvSpPr/>
          <p:nvPr/>
        </p:nvSpPr>
        <p:spPr>
          <a:xfrm>
            <a:off x="1036058" y="5304569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Google Shape;444;p18">
            <a:extLst>
              <a:ext uri="{FF2B5EF4-FFF2-40B4-BE49-F238E27FC236}">
                <a16:creationId xmlns:a16="http://schemas.microsoft.com/office/drawing/2014/main" id="{4ABB8725-033E-11A5-1EAD-1BDD215FBF2E}"/>
              </a:ext>
            </a:extLst>
          </p:cNvPr>
          <p:cNvSpPr txBox="1"/>
          <p:nvPr/>
        </p:nvSpPr>
        <p:spPr>
          <a:xfrm>
            <a:off x="1006025" y="5333370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37%</a:t>
            </a:r>
            <a:endParaRPr sz="2400"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7" name="Google Shape;445;p18">
            <a:extLst>
              <a:ext uri="{FF2B5EF4-FFF2-40B4-BE49-F238E27FC236}">
                <a16:creationId xmlns:a16="http://schemas.microsoft.com/office/drawing/2014/main" id="{62D483A8-69D5-4B3C-B361-7C92D10D4D27}"/>
              </a:ext>
            </a:extLst>
          </p:cNvPr>
          <p:cNvSpPr/>
          <p:nvPr/>
        </p:nvSpPr>
        <p:spPr>
          <a:xfrm rot="5400000">
            <a:off x="2431400" y="5484202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Google Shape;312;p16">
            <a:extLst>
              <a:ext uri="{FF2B5EF4-FFF2-40B4-BE49-F238E27FC236}">
                <a16:creationId xmlns:a16="http://schemas.microsoft.com/office/drawing/2014/main" id="{4D0B97B1-6177-9EDF-FA10-E8A1DDF1FDCC}"/>
              </a:ext>
            </a:extLst>
          </p:cNvPr>
          <p:cNvSpPr txBox="1"/>
          <p:nvPr/>
        </p:nvSpPr>
        <p:spPr>
          <a:xfrm>
            <a:off x="1006025" y="4079362"/>
            <a:ext cx="1602759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12 Sept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37" name="Google Shape;427;p18">
            <a:extLst>
              <a:ext uri="{FF2B5EF4-FFF2-40B4-BE49-F238E27FC236}">
                <a16:creationId xmlns:a16="http://schemas.microsoft.com/office/drawing/2014/main" id="{E235A364-01CC-3BB2-D2E1-966B073EB1B0}"/>
              </a:ext>
            </a:extLst>
          </p:cNvPr>
          <p:cNvSpPr/>
          <p:nvPr/>
        </p:nvSpPr>
        <p:spPr>
          <a:xfrm>
            <a:off x="3112572" y="4776763"/>
            <a:ext cx="3954171" cy="1107272"/>
          </a:xfrm>
          <a:prstGeom prst="roundRect">
            <a:avLst>
              <a:gd name="adj" fmla="val 8666"/>
            </a:avLst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38" name="Google Shape;428;p18">
            <a:extLst>
              <a:ext uri="{FF2B5EF4-FFF2-40B4-BE49-F238E27FC236}">
                <a16:creationId xmlns:a16="http://schemas.microsoft.com/office/drawing/2014/main" id="{F281B323-5C7D-58EE-F63E-3F2E14CC6414}"/>
              </a:ext>
            </a:extLst>
          </p:cNvPr>
          <p:cNvSpPr/>
          <p:nvPr/>
        </p:nvSpPr>
        <p:spPr>
          <a:xfrm rot="10800000">
            <a:off x="6630759" y="4921139"/>
            <a:ext cx="162000" cy="1404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85788" dist="171450" dir="5580000" algn="bl" rotWithShape="0">
              <a:srgbClr val="000000">
                <a:alpha val="8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oogle Shape;429;p18">
            <a:extLst>
              <a:ext uri="{FF2B5EF4-FFF2-40B4-BE49-F238E27FC236}">
                <a16:creationId xmlns:a16="http://schemas.microsoft.com/office/drawing/2014/main" id="{30673273-72F3-9FE6-F3FC-01285AEBD991}"/>
              </a:ext>
            </a:extLst>
          </p:cNvPr>
          <p:cNvSpPr txBox="1"/>
          <p:nvPr/>
        </p:nvSpPr>
        <p:spPr>
          <a:xfrm>
            <a:off x="4283140" y="5016928"/>
            <a:ext cx="1750400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Worst Investment</a:t>
            </a:r>
            <a:endParaRPr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40" name="Google Shape;430;p18">
            <a:extLst>
              <a:ext uri="{FF2B5EF4-FFF2-40B4-BE49-F238E27FC236}">
                <a16:creationId xmlns:a16="http://schemas.microsoft.com/office/drawing/2014/main" id="{5B5B631D-0BF0-CD85-E784-E760A2A69766}"/>
              </a:ext>
            </a:extLst>
          </p:cNvPr>
          <p:cNvGrpSpPr/>
          <p:nvPr/>
        </p:nvGrpSpPr>
        <p:grpSpPr>
          <a:xfrm>
            <a:off x="3331707" y="4976726"/>
            <a:ext cx="391516" cy="734661"/>
            <a:chOff x="3610767" y="1597594"/>
            <a:chExt cx="196808" cy="369300"/>
          </a:xfrm>
        </p:grpSpPr>
        <p:sp>
          <p:nvSpPr>
            <p:cNvPr id="41" name="Google Shape;431;p18">
              <a:extLst>
                <a:ext uri="{FF2B5EF4-FFF2-40B4-BE49-F238E27FC236}">
                  <a16:creationId xmlns:a16="http://schemas.microsoft.com/office/drawing/2014/main" id="{A2E4D381-17D7-1803-B1D2-A51D037EDE54}"/>
                </a:ext>
              </a:extLst>
            </p:cNvPr>
            <p:cNvSpPr/>
            <p:nvPr/>
          </p:nvSpPr>
          <p:spPr>
            <a:xfrm>
              <a:off x="3610767" y="1597594"/>
              <a:ext cx="74700" cy="3693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Google Shape;432;p18">
              <a:extLst>
                <a:ext uri="{FF2B5EF4-FFF2-40B4-BE49-F238E27FC236}">
                  <a16:creationId xmlns:a16="http://schemas.microsoft.com/office/drawing/2014/main" id="{BE7AC495-3243-5558-58AC-C4BD29C607DA}"/>
                </a:ext>
              </a:extLst>
            </p:cNvPr>
            <p:cNvSpPr/>
            <p:nvPr/>
          </p:nvSpPr>
          <p:spPr>
            <a:xfrm>
              <a:off x="3732875" y="1687525"/>
              <a:ext cx="74700" cy="2793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" name="Google Shape;433;p18">
            <a:extLst>
              <a:ext uri="{FF2B5EF4-FFF2-40B4-BE49-F238E27FC236}">
                <a16:creationId xmlns:a16="http://schemas.microsoft.com/office/drawing/2014/main" id="{D49E9690-414E-9E84-1168-D7003C77D645}"/>
              </a:ext>
            </a:extLst>
          </p:cNvPr>
          <p:cNvCxnSpPr/>
          <p:nvPr/>
        </p:nvCxnSpPr>
        <p:spPr>
          <a:xfrm>
            <a:off x="4171973" y="4916355"/>
            <a:ext cx="0" cy="854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34;p18">
            <a:extLst>
              <a:ext uri="{FF2B5EF4-FFF2-40B4-BE49-F238E27FC236}">
                <a16:creationId xmlns:a16="http://schemas.microsoft.com/office/drawing/2014/main" id="{6E5C08B9-744D-6625-999F-0CE345307A40}"/>
              </a:ext>
            </a:extLst>
          </p:cNvPr>
          <p:cNvSpPr/>
          <p:nvPr/>
        </p:nvSpPr>
        <p:spPr>
          <a:xfrm>
            <a:off x="3817488" y="5343722"/>
            <a:ext cx="148800" cy="367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Google Shape;436;p18">
            <a:extLst>
              <a:ext uri="{FF2B5EF4-FFF2-40B4-BE49-F238E27FC236}">
                <a16:creationId xmlns:a16="http://schemas.microsoft.com/office/drawing/2014/main" id="{353AF3D3-B855-EE23-A1E1-133B8F70D00B}"/>
              </a:ext>
            </a:extLst>
          </p:cNvPr>
          <p:cNvSpPr/>
          <p:nvPr/>
        </p:nvSpPr>
        <p:spPr>
          <a:xfrm rot="4085596">
            <a:off x="3222690" y="4934488"/>
            <a:ext cx="808540" cy="535071"/>
          </a:xfrm>
          <a:custGeom>
            <a:avLst/>
            <a:gdLst/>
            <a:ahLst/>
            <a:cxnLst/>
            <a:rect l="l" t="t" r="r" b="b"/>
            <a:pathLst>
              <a:path w="24256" h="16052" extrusionOk="0">
                <a:moveTo>
                  <a:pt x="0" y="16052"/>
                </a:moveTo>
                <a:cubicBezTo>
                  <a:pt x="1991" y="14228"/>
                  <a:pt x="9834" y="5919"/>
                  <a:pt x="11948" y="5107"/>
                </a:cubicBezTo>
                <a:cubicBezTo>
                  <a:pt x="14062" y="4295"/>
                  <a:pt x="11243" y="11456"/>
                  <a:pt x="12684" y="11181"/>
                </a:cubicBezTo>
                <a:cubicBezTo>
                  <a:pt x="14126" y="10906"/>
                  <a:pt x="18668" y="5321"/>
                  <a:pt x="20597" y="3457"/>
                </a:cubicBezTo>
                <a:cubicBezTo>
                  <a:pt x="22526" y="1594"/>
                  <a:pt x="23646" y="576"/>
                  <a:pt x="24256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3088ECE2-39CC-4193-B6A2-E82F61EB02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98524"/>
              </p:ext>
            </p:extLst>
          </p:nvPr>
        </p:nvGraphicFramePr>
        <p:xfrm>
          <a:off x="8536379" y="3467225"/>
          <a:ext cx="1667628" cy="122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1" name="Google Shape;531;p11">
            <a:extLst>
              <a:ext uri="{FF2B5EF4-FFF2-40B4-BE49-F238E27FC236}">
                <a16:creationId xmlns:a16="http://schemas.microsoft.com/office/drawing/2014/main" id="{03AFC05D-CA7C-69AC-CF8E-AA0E9E33F725}"/>
              </a:ext>
            </a:extLst>
          </p:cNvPr>
          <p:cNvSpPr txBox="1"/>
          <p:nvPr/>
        </p:nvSpPr>
        <p:spPr>
          <a:xfrm>
            <a:off x="3042733" y="3666382"/>
            <a:ext cx="1661575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01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32;p11">
            <a:extLst>
              <a:ext uri="{FF2B5EF4-FFF2-40B4-BE49-F238E27FC236}">
                <a16:creationId xmlns:a16="http://schemas.microsoft.com/office/drawing/2014/main" id="{4C4D9183-A12B-92D8-30EA-8E3F6A7407DF}"/>
              </a:ext>
            </a:extLst>
          </p:cNvPr>
          <p:cNvSpPr txBox="1"/>
          <p:nvPr/>
        </p:nvSpPr>
        <p:spPr>
          <a:xfrm>
            <a:off x="4918557" y="3666382"/>
            <a:ext cx="938727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accen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55%</a:t>
            </a:r>
            <a:endParaRPr sz="1200" b="1" dirty="0">
              <a:solidFill>
                <a:schemeClr val="accent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3;p11">
            <a:extLst>
              <a:ext uri="{FF2B5EF4-FFF2-40B4-BE49-F238E27FC236}">
                <a16:creationId xmlns:a16="http://schemas.microsoft.com/office/drawing/2014/main" id="{F975C9E1-BBE8-09D7-4B75-3D8183608A0F}"/>
              </a:ext>
            </a:extLst>
          </p:cNvPr>
          <p:cNvSpPr txBox="1"/>
          <p:nvPr/>
        </p:nvSpPr>
        <p:spPr>
          <a:xfrm>
            <a:off x="3042731" y="4237111"/>
            <a:ext cx="166157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02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34;p11">
            <a:extLst>
              <a:ext uri="{FF2B5EF4-FFF2-40B4-BE49-F238E27FC236}">
                <a16:creationId xmlns:a16="http://schemas.microsoft.com/office/drawing/2014/main" id="{E8EC776A-83A0-98FF-3EF9-DC34B59FA746}"/>
              </a:ext>
            </a:extLst>
          </p:cNvPr>
          <p:cNvSpPr txBox="1"/>
          <p:nvPr/>
        </p:nvSpPr>
        <p:spPr>
          <a:xfrm>
            <a:off x="4918559" y="4237111"/>
            <a:ext cx="938726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1" dirty="0">
                <a:solidFill>
                  <a:schemeClr val="accent2"/>
                </a:solidFill>
                <a:latin typeface="Montserrat" pitchFamily="2" charset="0"/>
                <a:ea typeface="Arial"/>
                <a:cs typeface="Arial"/>
                <a:sym typeface="Arial"/>
              </a:rPr>
              <a:t>78%</a:t>
            </a:r>
            <a:endParaRPr sz="1200" b="1" dirty="0">
              <a:solidFill>
                <a:schemeClr val="accent2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35;p11">
            <a:extLst>
              <a:ext uri="{FF2B5EF4-FFF2-40B4-BE49-F238E27FC236}">
                <a16:creationId xmlns:a16="http://schemas.microsoft.com/office/drawing/2014/main" id="{DCE18966-4F6D-FAAB-52B7-FA12ED65AFB8}"/>
              </a:ext>
            </a:extLst>
          </p:cNvPr>
          <p:cNvCxnSpPr/>
          <p:nvPr/>
        </p:nvCxnSpPr>
        <p:spPr>
          <a:xfrm>
            <a:off x="3138422" y="4106885"/>
            <a:ext cx="2630107" cy="0"/>
          </a:xfrm>
          <a:prstGeom prst="straightConnector1">
            <a:avLst/>
          </a:prstGeom>
          <a:noFill/>
          <a:ln w="9525" cap="flat" cmpd="sng">
            <a:solidFill>
              <a:srgbClr val="A5A5A5">
                <a:alpha val="49803"/>
              </a:srgbClr>
            </a:solidFill>
            <a:prstDash val="dash"/>
            <a:miter lim="800000"/>
            <a:headEnd type="none" w="sm" len="sm"/>
            <a:tailEnd type="none" w="sm" len="sm"/>
          </a:ln>
        </p:spPr>
      </p:cxnSp>
      <p:grpSp>
        <p:nvGrpSpPr>
          <p:cNvPr id="56" name="Google Shape;215;p15">
            <a:extLst>
              <a:ext uri="{FF2B5EF4-FFF2-40B4-BE49-F238E27FC236}">
                <a16:creationId xmlns:a16="http://schemas.microsoft.com/office/drawing/2014/main" id="{1A81B8DB-2D34-5B27-9917-D87E9E455F12}"/>
              </a:ext>
            </a:extLst>
          </p:cNvPr>
          <p:cNvGrpSpPr/>
          <p:nvPr/>
        </p:nvGrpSpPr>
        <p:grpSpPr>
          <a:xfrm>
            <a:off x="6439234" y="3636294"/>
            <a:ext cx="1980626" cy="1631731"/>
            <a:chOff x="670752" y="994685"/>
            <a:chExt cx="1839300" cy="1515300"/>
          </a:xfrm>
        </p:grpSpPr>
        <p:sp>
          <p:nvSpPr>
            <p:cNvPr id="57" name="Google Shape;216;p15">
              <a:extLst>
                <a:ext uri="{FF2B5EF4-FFF2-40B4-BE49-F238E27FC236}">
                  <a16:creationId xmlns:a16="http://schemas.microsoft.com/office/drawing/2014/main" id="{0D9D04C0-856E-2E2B-3806-B83F19A4D08A}"/>
                </a:ext>
              </a:extLst>
            </p:cNvPr>
            <p:cNvSpPr/>
            <p:nvPr/>
          </p:nvSpPr>
          <p:spPr>
            <a:xfrm rot="10800000">
              <a:off x="1176347" y="1319493"/>
              <a:ext cx="865800" cy="865800"/>
            </a:xfrm>
            <a:prstGeom prst="arc">
              <a:avLst>
                <a:gd name="adj1" fmla="val 12136"/>
                <a:gd name="adj2" fmla="val 5372207"/>
              </a:avLst>
            </a:prstGeom>
            <a:noFill/>
            <a:ln w="63500" cap="sq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8" name="Google Shape;217;p15">
              <a:extLst>
                <a:ext uri="{FF2B5EF4-FFF2-40B4-BE49-F238E27FC236}">
                  <a16:creationId xmlns:a16="http://schemas.microsoft.com/office/drawing/2014/main" id="{BEDBCFEB-4E27-F145-B505-CA28ABEC0798}"/>
                </a:ext>
              </a:extLst>
            </p:cNvPr>
            <p:cNvSpPr/>
            <p:nvPr/>
          </p:nvSpPr>
          <p:spPr>
            <a:xfrm rot="10800000">
              <a:off x="1059651" y="1211123"/>
              <a:ext cx="1082400" cy="1082400"/>
            </a:xfrm>
            <a:prstGeom prst="arc">
              <a:avLst>
                <a:gd name="adj1" fmla="val 13781"/>
                <a:gd name="adj2" fmla="val 6747585"/>
              </a:avLst>
            </a:prstGeom>
            <a:noFill/>
            <a:ln w="63500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59" name="Google Shape;218;p15">
              <a:extLst>
                <a:ext uri="{FF2B5EF4-FFF2-40B4-BE49-F238E27FC236}">
                  <a16:creationId xmlns:a16="http://schemas.microsoft.com/office/drawing/2014/main" id="{815FFB15-1C71-2AD9-0490-1404E6939EFE}"/>
                </a:ext>
              </a:extLst>
            </p:cNvPr>
            <p:cNvSpPr/>
            <p:nvPr/>
          </p:nvSpPr>
          <p:spPr>
            <a:xfrm rot="10800000">
              <a:off x="943275" y="1103050"/>
              <a:ext cx="1298700" cy="1298700"/>
            </a:xfrm>
            <a:prstGeom prst="arc">
              <a:avLst>
                <a:gd name="adj1" fmla="val 8362"/>
                <a:gd name="adj2" fmla="val 7567478"/>
              </a:avLst>
            </a:prstGeom>
            <a:noFill/>
            <a:ln w="63500" cap="sq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60" name="Google Shape;219;p15">
              <a:extLst>
                <a:ext uri="{FF2B5EF4-FFF2-40B4-BE49-F238E27FC236}">
                  <a16:creationId xmlns:a16="http://schemas.microsoft.com/office/drawing/2014/main" id="{AAE30F5D-E011-53B2-5472-88CE629EAADC}"/>
                </a:ext>
              </a:extLst>
            </p:cNvPr>
            <p:cNvSpPr/>
            <p:nvPr/>
          </p:nvSpPr>
          <p:spPr>
            <a:xfrm rot="10800000">
              <a:off x="826612" y="994685"/>
              <a:ext cx="1515300" cy="1515300"/>
            </a:xfrm>
            <a:prstGeom prst="arc">
              <a:avLst>
                <a:gd name="adj1" fmla="val 1522"/>
                <a:gd name="adj2" fmla="val 5426419"/>
              </a:avLst>
            </a:prstGeom>
            <a:noFill/>
            <a:ln w="63500" cap="sq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cxnSp>
          <p:nvCxnSpPr>
            <p:cNvPr id="61" name="Google Shape;220;p15">
              <a:extLst>
                <a:ext uri="{FF2B5EF4-FFF2-40B4-BE49-F238E27FC236}">
                  <a16:creationId xmlns:a16="http://schemas.microsoft.com/office/drawing/2014/main" id="{9C6328DC-2D18-8530-3CF2-0FE0EF306B00}"/>
                </a:ext>
              </a:extLst>
            </p:cNvPr>
            <p:cNvCxnSpPr/>
            <p:nvPr/>
          </p:nvCxnSpPr>
          <p:spPr>
            <a:xfrm>
              <a:off x="670752" y="1789349"/>
              <a:ext cx="1839300" cy="0"/>
            </a:xfrm>
            <a:prstGeom prst="straightConnector1">
              <a:avLst/>
            </a:prstGeom>
            <a:noFill/>
            <a:ln w="12700" cap="flat" cmpd="sng">
              <a:solidFill>
                <a:srgbClr val="A5A5A5">
                  <a:alpha val="40000"/>
                </a:srgbClr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sp>
          <p:nvSpPr>
            <p:cNvPr id="62" name="Google Shape;221;p15">
              <a:extLst>
                <a:ext uri="{FF2B5EF4-FFF2-40B4-BE49-F238E27FC236}">
                  <a16:creationId xmlns:a16="http://schemas.microsoft.com/office/drawing/2014/main" id="{490A5293-7AEE-764A-7D48-51128178879C}"/>
                </a:ext>
              </a:extLst>
            </p:cNvPr>
            <p:cNvSpPr/>
            <p:nvPr/>
          </p:nvSpPr>
          <p:spPr>
            <a:xfrm>
              <a:off x="1267886" y="1452956"/>
              <a:ext cx="649500" cy="658800"/>
            </a:xfrm>
            <a:prstGeom prst="pie">
              <a:avLst>
                <a:gd name="adj1" fmla="val 10800000"/>
                <a:gd name="adj2" fmla="val 2159999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15900" dist="38100" dir="16200000" rotWithShape="0">
                <a:srgbClr val="A5A5A5">
                  <a:alpha val="40780"/>
                </a:srgbClr>
              </a:outerShdw>
            </a:effectLst>
          </p:spPr>
          <p:txBody>
            <a:bodyPr spcFirstLastPara="1" wrap="square" lIns="0" tIns="0" rIns="0" bIns="720000" anchor="ctr" anchorCtr="0">
              <a:noAutofit/>
            </a:bodyPr>
            <a:lstStyle/>
            <a:p>
              <a:pPr algn="ctr"/>
              <a:endParaRPr sz="1600" b="1"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63" name="Google Shape;222;p15">
              <a:extLst>
                <a:ext uri="{FF2B5EF4-FFF2-40B4-BE49-F238E27FC236}">
                  <a16:creationId xmlns:a16="http://schemas.microsoft.com/office/drawing/2014/main" id="{364878ED-4A42-FDA6-1731-4F0108EB9A12}"/>
                </a:ext>
              </a:extLst>
            </p:cNvPr>
            <p:cNvSpPr txBox="1"/>
            <p:nvPr/>
          </p:nvSpPr>
          <p:spPr>
            <a:xfrm>
              <a:off x="1292028" y="1481550"/>
              <a:ext cx="6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 sz="1100" b="1" dirty="0">
                  <a:solidFill>
                    <a:schemeClr val="lt1"/>
                  </a:solidFill>
                  <a:latin typeface="Montserrat" pitchFamily="2" charset="0"/>
                  <a:cs typeface="Arial" panose="020B0604020202020204" pitchFamily="34" charset="0"/>
                </a:rPr>
                <a:t>56%</a:t>
              </a:r>
              <a:endParaRPr sz="1100" dirty="0">
                <a:solidFill>
                  <a:schemeClr val="lt1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66" name="Chart 65">
            <a:extLst>
              <a:ext uri="{FF2B5EF4-FFF2-40B4-BE49-F238E27FC236}">
                <a16:creationId xmlns:a16="http://schemas.microsoft.com/office/drawing/2014/main" id="{393F52D1-23EF-34D4-033F-4B5941870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791722"/>
              </p:ext>
            </p:extLst>
          </p:nvPr>
        </p:nvGraphicFramePr>
        <p:xfrm>
          <a:off x="9892751" y="3457397"/>
          <a:ext cx="1667628" cy="122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7" name="Google Shape;441;p18">
            <a:extLst>
              <a:ext uri="{FF2B5EF4-FFF2-40B4-BE49-F238E27FC236}">
                <a16:creationId xmlns:a16="http://schemas.microsoft.com/office/drawing/2014/main" id="{31CBB61E-0EF6-4385-70F1-ECB7EE8015B3}"/>
              </a:ext>
            </a:extLst>
          </p:cNvPr>
          <p:cNvSpPr txBox="1"/>
          <p:nvPr/>
        </p:nvSpPr>
        <p:spPr>
          <a:xfrm>
            <a:off x="8979563" y="3847433"/>
            <a:ext cx="812770" cy="44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79%</a:t>
            </a:r>
            <a:endParaRPr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68" name="Google Shape;441;p18">
            <a:extLst>
              <a:ext uri="{FF2B5EF4-FFF2-40B4-BE49-F238E27FC236}">
                <a16:creationId xmlns:a16="http://schemas.microsoft.com/office/drawing/2014/main" id="{68BA7ACA-C03F-D662-A8D4-F267BBB371DC}"/>
              </a:ext>
            </a:extLst>
          </p:cNvPr>
          <p:cNvSpPr txBox="1"/>
          <p:nvPr/>
        </p:nvSpPr>
        <p:spPr>
          <a:xfrm>
            <a:off x="10322219" y="3855968"/>
            <a:ext cx="812770" cy="44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67%</a:t>
            </a:r>
            <a:endParaRPr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1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4;p11">
            <a:extLst>
              <a:ext uri="{FF2B5EF4-FFF2-40B4-BE49-F238E27FC236}">
                <a16:creationId xmlns:a16="http://schemas.microsoft.com/office/drawing/2014/main" id="{6FD1CD21-DD19-3671-5929-528834E2E859}"/>
              </a:ext>
            </a:extLst>
          </p:cNvPr>
          <p:cNvSpPr/>
          <p:nvPr/>
        </p:nvSpPr>
        <p:spPr>
          <a:xfrm>
            <a:off x="10065670" y="4918753"/>
            <a:ext cx="1502625" cy="1267243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71B976-FDC7-A7C0-257A-5FACDDE181FA}"/>
              </a:ext>
            </a:extLst>
          </p:cNvPr>
          <p:cNvSpPr/>
          <p:nvPr/>
        </p:nvSpPr>
        <p:spPr>
          <a:xfrm>
            <a:off x="8178542" y="695421"/>
            <a:ext cx="3403858" cy="2765820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376C46-2D9E-4D6B-682A-161EE6860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090572"/>
              </p:ext>
            </p:extLst>
          </p:nvPr>
        </p:nvGraphicFramePr>
        <p:xfrm>
          <a:off x="8321187" y="1007277"/>
          <a:ext cx="3118567" cy="2266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Google Shape;212;p15">
            <a:extLst>
              <a:ext uri="{FF2B5EF4-FFF2-40B4-BE49-F238E27FC236}">
                <a16:creationId xmlns:a16="http://schemas.microsoft.com/office/drawing/2014/main" id="{67979DA3-7BAD-8D3B-8804-FB91A539CCDE}"/>
              </a:ext>
            </a:extLst>
          </p:cNvPr>
          <p:cNvSpPr/>
          <p:nvPr/>
        </p:nvSpPr>
        <p:spPr>
          <a:xfrm>
            <a:off x="8186941" y="3578007"/>
            <a:ext cx="1750540" cy="2584571"/>
          </a:xfrm>
          <a:prstGeom prst="roundRect">
            <a:avLst>
              <a:gd name="adj" fmla="val 412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Lato"/>
            </a:endParaRPr>
          </a:p>
        </p:txBody>
      </p:sp>
      <p:sp>
        <p:nvSpPr>
          <p:cNvPr id="6" name="Google Shape;250;p15">
            <a:extLst>
              <a:ext uri="{FF2B5EF4-FFF2-40B4-BE49-F238E27FC236}">
                <a16:creationId xmlns:a16="http://schemas.microsoft.com/office/drawing/2014/main" id="{2719F4B5-5565-7FC0-0B7A-42DEAD27FBA1}"/>
              </a:ext>
            </a:extLst>
          </p:cNvPr>
          <p:cNvSpPr/>
          <p:nvPr/>
        </p:nvSpPr>
        <p:spPr>
          <a:xfrm>
            <a:off x="8474011" y="3915978"/>
            <a:ext cx="1176400" cy="1928000"/>
          </a:xfrm>
          <a:prstGeom prst="rect">
            <a:avLst/>
          </a:prstGeom>
          <a:gradFill>
            <a:gsLst>
              <a:gs pos="0">
                <a:srgbClr val="FFFFFF"/>
              </a:gs>
              <a:gs pos="47000">
                <a:schemeClr val="accent1">
                  <a:lumMod val="40000"/>
                  <a:lumOff val="60000"/>
                </a:schemeClr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251;p15">
            <a:extLst>
              <a:ext uri="{FF2B5EF4-FFF2-40B4-BE49-F238E27FC236}">
                <a16:creationId xmlns:a16="http://schemas.microsoft.com/office/drawing/2014/main" id="{A08125AC-B812-3149-CB8F-0D11C2754B88}"/>
              </a:ext>
            </a:extLst>
          </p:cNvPr>
          <p:cNvSpPr/>
          <p:nvPr/>
        </p:nvSpPr>
        <p:spPr>
          <a:xfrm>
            <a:off x="8172177" y="4573778"/>
            <a:ext cx="1765304" cy="446200"/>
          </a:xfrm>
          <a:custGeom>
            <a:avLst/>
            <a:gdLst/>
            <a:ahLst/>
            <a:cxnLst/>
            <a:rect l="l" t="t" r="r" b="b"/>
            <a:pathLst>
              <a:path w="89746" h="13386" extrusionOk="0">
                <a:moveTo>
                  <a:pt x="0" y="4516"/>
                </a:moveTo>
                <a:cubicBezTo>
                  <a:pt x="6657" y="3181"/>
                  <a:pt x="13339" y="-269"/>
                  <a:pt x="20037" y="847"/>
                </a:cubicBezTo>
                <a:cubicBezTo>
                  <a:pt x="30687" y="2621"/>
                  <a:pt x="39239" y="11926"/>
                  <a:pt x="49953" y="13264"/>
                </a:cubicBezTo>
                <a:cubicBezTo>
                  <a:pt x="57737" y="14236"/>
                  <a:pt x="63919" y="5345"/>
                  <a:pt x="71684" y="4233"/>
                </a:cubicBezTo>
                <a:cubicBezTo>
                  <a:pt x="77805" y="3356"/>
                  <a:pt x="86319" y="5147"/>
                  <a:pt x="89746" y="0"/>
                </a:cubicBez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" name="Google Shape;252;p15">
            <a:extLst>
              <a:ext uri="{FF2B5EF4-FFF2-40B4-BE49-F238E27FC236}">
                <a16:creationId xmlns:a16="http://schemas.microsoft.com/office/drawing/2014/main" id="{0C232487-DB43-386F-027A-578456482B36}"/>
              </a:ext>
            </a:extLst>
          </p:cNvPr>
          <p:cNvGrpSpPr/>
          <p:nvPr/>
        </p:nvGrpSpPr>
        <p:grpSpPr>
          <a:xfrm>
            <a:off x="9025129" y="4907394"/>
            <a:ext cx="184395" cy="184395"/>
            <a:chOff x="2240650" y="1453653"/>
            <a:chExt cx="225900" cy="225900"/>
          </a:xfrm>
        </p:grpSpPr>
        <p:sp>
          <p:nvSpPr>
            <p:cNvPr id="9" name="Google Shape;253;p15">
              <a:extLst>
                <a:ext uri="{FF2B5EF4-FFF2-40B4-BE49-F238E27FC236}">
                  <a16:creationId xmlns:a16="http://schemas.microsoft.com/office/drawing/2014/main" id="{A404AB29-BCC2-F9E4-3DB5-C16D5C3B8769}"/>
                </a:ext>
              </a:extLst>
            </p:cNvPr>
            <p:cNvSpPr/>
            <p:nvPr/>
          </p:nvSpPr>
          <p:spPr>
            <a:xfrm>
              <a:off x="2240650" y="1453653"/>
              <a:ext cx="225900" cy="225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28575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>
                  <a:solidFill>
                    <a:srgbClr val="FFFFFF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rPr>
                <a:t> 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endParaRPr>
            </a:p>
          </p:txBody>
        </p:sp>
        <p:sp>
          <p:nvSpPr>
            <p:cNvPr id="10" name="Google Shape;254;p15">
              <a:extLst>
                <a:ext uri="{FF2B5EF4-FFF2-40B4-BE49-F238E27FC236}">
                  <a16:creationId xmlns:a16="http://schemas.microsoft.com/office/drawing/2014/main" id="{AFEF4952-70FB-1C90-F913-B855F6553C07}"/>
                </a:ext>
              </a:extLst>
            </p:cNvPr>
            <p:cNvSpPr/>
            <p:nvPr/>
          </p:nvSpPr>
          <p:spPr>
            <a:xfrm>
              <a:off x="2290025" y="1503026"/>
              <a:ext cx="127200" cy="12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>
                  <a:solidFill>
                    <a:srgbClr val="FFFFFF"/>
                  </a:solidFill>
                  <a:latin typeface="Arial" panose="020B0604020202020204" pitchFamily="34" charset="0"/>
                  <a:ea typeface="Lato"/>
                  <a:cs typeface="Arial" panose="020B0604020202020204" pitchFamily="34" charset="0"/>
                  <a:sym typeface="Lato"/>
                </a:rPr>
                <a:t> </a:t>
              </a:r>
              <a:endParaRPr>
                <a:solidFill>
                  <a:srgbClr val="FFFFFF"/>
                </a:solidFill>
                <a:latin typeface="Arial" panose="020B0604020202020204" pitchFamily="34" charset="0"/>
                <a:ea typeface="Lato"/>
                <a:cs typeface="Arial" panose="020B0604020202020204" pitchFamily="34" charset="0"/>
                <a:sym typeface="Lato"/>
              </a:endParaRPr>
            </a:p>
          </p:txBody>
        </p:sp>
      </p:grpSp>
      <p:grpSp>
        <p:nvGrpSpPr>
          <p:cNvPr id="11" name="Google Shape;255;p15">
            <a:extLst>
              <a:ext uri="{FF2B5EF4-FFF2-40B4-BE49-F238E27FC236}">
                <a16:creationId xmlns:a16="http://schemas.microsoft.com/office/drawing/2014/main" id="{2AF93962-1EDA-87C8-7719-BBBBC9F6FD6D}"/>
              </a:ext>
            </a:extLst>
          </p:cNvPr>
          <p:cNvGrpSpPr/>
          <p:nvPr/>
        </p:nvGrpSpPr>
        <p:grpSpPr>
          <a:xfrm>
            <a:off x="8848085" y="4455881"/>
            <a:ext cx="666467" cy="374185"/>
            <a:chOff x="4300938" y="2598072"/>
            <a:chExt cx="499851" cy="280638"/>
          </a:xfrm>
        </p:grpSpPr>
        <p:sp>
          <p:nvSpPr>
            <p:cNvPr id="12" name="Google Shape;256;p15">
              <a:extLst>
                <a:ext uri="{FF2B5EF4-FFF2-40B4-BE49-F238E27FC236}">
                  <a16:creationId xmlns:a16="http://schemas.microsoft.com/office/drawing/2014/main" id="{9E8624D1-3938-19DC-0C87-185B5E95B973}"/>
                </a:ext>
              </a:extLst>
            </p:cNvPr>
            <p:cNvSpPr/>
            <p:nvPr/>
          </p:nvSpPr>
          <p:spPr>
            <a:xfrm>
              <a:off x="4344077" y="2605465"/>
              <a:ext cx="404282" cy="273245"/>
            </a:xfrm>
            <a:custGeom>
              <a:avLst/>
              <a:gdLst/>
              <a:ahLst/>
              <a:cxnLst/>
              <a:rect l="l" t="t" r="r" b="b"/>
              <a:pathLst>
                <a:path w="708212" h="478664" extrusionOk="0">
                  <a:moveTo>
                    <a:pt x="0" y="0"/>
                  </a:moveTo>
                  <a:lnTo>
                    <a:pt x="708212" y="0"/>
                  </a:lnTo>
                  <a:lnTo>
                    <a:pt x="708212" y="425786"/>
                  </a:lnTo>
                  <a:lnTo>
                    <a:pt x="424324" y="425786"/>
                  </a:lnTo>
                  <a:lnTo>
                    <a:pt x="354106" y="478664"/>
                  </a:lnTo>
                  <a:lnTo>
                    <a:pt x="283889" y="425786"/>
                  </a:lnTo>
                  <a:lnTo>
                    <a:pt x="0" y="4257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03200" dist="165100" dir="2700000" sx="90000" sy="90000" algn="tl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0" tIns="170667" rIns="0" bIns="0" anchor="t" anchorCtr="0">
              <a:noAutofit/>
            </a:bodyPr>
            <a:lstStyle/>
            <a:p>
              <a:pPr algn="ctr"/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257;p15">
              <a:extLst>
                <a:ext uri="{FF2B5EF4-FFF2-40B4-BE49-F238E27FC236}">
                  <a16:creationId xmlns:a16="http://schemas.microsoft.com/office/drawing/2014/main" id="{A9E7380E-B4D5-7FB7-E63C-4FF1E56AEB9F}"/>
                </a:ext>
              </a:extLst>
            </p:cNvPr>
            <p:cNvSpPr txBox="1"/>
            <p:nvPr/>
          </p:nvSpPr>
          <p:spPr>
            <a:xfrm>
              <a:off x="4300938" y="2598072"/>
              <a:ext cx="499851" cy="244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GB" sz="1100" b="1" dirty="0">
                  <a:solidFill>
                    <a:schemeClr val="dk2"/>
                  </a:solidFill>
                  <a:latin typeface="Montserrat" pitchFamily="2" charset="0"/>
                  <a:cs typeface="Arial" panose="020B0604020202020204" pitchFamily="34" charset="0"/>
                </a:rPr>
                <a:t>3,890</a:t>
              </a:r>
              <a:endParaRPr sz="1100" b="1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Google Shape;258;p15">
            <a:extLst>
              <a:ext uri="{FF2B5EF4-FFF2-40B4-BE49-F238E27FC236}">
                <a16:creationId xmlns:a16="http://schemas.microsoft.com/office/drawing/2014/main" id="{E952E119-9332-682E-157F-75B6C997929C}"/>
              </a:ext>
            </a:extLst>
          </p:cNvPr>
          <p:cNvSpPr txBox="1"/>
          <p:nvPr/>
        </p:nvSpPr>
        <p:spPr>
          <a:xfrm>
            <a:off x="8487027" y="3897862"/>
            <a:ext cx="1135600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000" b="1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rPr>
              <a:t>Income Level</a:t>
            </a:r>
            <a:endParaRPr sz="1000" b="1" dirty="0">
              <a:solidFill>
                <a:srgbClr val="3F3F3F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5" name="Google Shape;258;p15">
            <a:extLst>
              <a:ext uri="{FF2B5EF4-FFF2-40B4-BE49-F238E27FC236}">
                <a16:creationId xmlns:a16="http://schemas.microsoft.com/office/drawing/2014/main" id="{07CC7626-EA55-4CDA-45C8-C59476F97149}"/>
              </a:ext>
            </a:extLst>
          </p:cNvPr>
          <p:cNvSpPr txBox="1"/>
          <p:nvPr/>
        </p:nvSpPr>
        <p:spPr>
          <a:xfrm>
            <a:off x="8514811" y="5628142"/>
            <a:ext cx="1135600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000" b="1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rPr>
              <a:t>Text Here</a:t>
            </a:r>
            <a:endParaRPr sz="1000" b="1" dirty="0">
              <a:solidFill>
                <a:srgbClr val="3F3F3F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6" name="Google Shape;564;p11">
            <a:extLst>
              <a:ext uri="{FF2B5EF4-FFF2-40B4-BE49-F238E27FC236}">
                <a16:creationId xmlns:a16="http://schemas.microsoft.com/office/drawing/2014/main" id="{9005248A-FAE0-C3FE-783A-60087B3B16D9}"/>
              </a:ext>
            </a:extLst>
          </p:cNvPr>
          <p:cNvSpPr/>
          <p:nvPr/>
        </p:nvSpPr>
        <p:spPr>
          <a:xfrm>
            <a:off x="10065670" y="3580670"/>
            <a:ext cx="1502625" cy="1201400"/>
          </a:xfrm>
          <a:prstGeom prst="roundRect">
            <a:avLst>
              <a:gd name="adj" fmla="val 598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7" name="Google Shape;565;p11">
            <a:extLst>
              <a:ext uri="{FF2B5EF4-FFF2-40B4-BE49-F238E27FC236}">
                <a16:creationId xmlns:a16="http://schemas.microsoft.com/office/drawing/2014/main" id="{E3E22434-80A5-7D97-9F48-0CA204070591}"/>
              </a:ext>
            </a:extLst>
          </p:cNvPr>
          <p:cNvSpPr/>
          <p:nvPr/>
        </p:nvSpPr>
        <p:spPr>
          <a:xfrm>
            <a:off x="10317520" y="5124953"/>
            <a:ext cx="1016234" cy="346698"/>
          </a:xfrm>
          <a:prstGeom prst="roundRect">
            <a:avLst>
              <a:gd name="adj" fmla="val 11459"/>
            </a:avLst>
          </a:prstGeom>
          <a:solidFill>
            <a:schemeClr val="accent1"/>
          </a:solidFill>
          <a:ln>
            <a:noFill/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lt1"/>
                </a:solidFill>
                <a:latin typeface="Montserrat" pitchFamily="2" charset="0"/>
                <a:ea typeface="Arial"/>
                <a:cs typeface="Arial"/>
                <a:sym typeface="Arial"/>
              </a:rPr>
              <a:t>▲  10%</a:t>
            </a:r>
            <a:endParaRPr sz="1200" dirty="0">
              <a:solidFill>
                <a:schemeClr val="lt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66;p11">
            <a:extLst>
              <a:ext uri="{FF2B5EF4-FFF2-40B4-BE49-F238E27FC236}">
                <a16:creationId xmlns:a16="http://schemas.microsoft.com/office/drawing/2014/main" id="{39877B71-0176-29A8-4550-A494AEC7769E}"/>
              </a:ext>
            </a:extLst>
          </p:cNvPr>
          <p:cNvSpPr txBox="1"/>
          <p:nvPr/>
        </p:nvSpPr>
        <p:spPr>
          <a:xfrm>
            <a:off x="10054220" y="3691953"/>
            <a:ext cx="1568682" cy="73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32,214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19" name="Google Shape;567;p11">
            <a:extLst>
              <a:ext uri="{FF2B5EF4-FFF2-40B4-BE49-F238E27FC236}">
                <a16:creationId xmlns:a16="http://schemas.microsoft.com/office/drawing/2014/main" id="{57342304-9B3B-D042-C6DF-07C5859F5723}"/>
              </a:ext>
            </a:extLst>
          </p:cNvPr>
          <p:cNvSpPr txBox="1"/>
          <p:nvPr/>
        </p:nvSpPr>
        <p:spPr>
          <a:xfrm>
            <a:off x="9978019" y="4321997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Income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0" name="Google Shape;567;p11">
            <a:extLst>
              <a:ext uri="{FF2B5EF4-FFF2-40B4-BE49-F238E27FC236}">
                <a16:creationId xmlns:a16="http://schemas.microsoft.com/office/drawing/2014/main" id="{636FFB54-44A6-8927-2375-477CABCA7B08}"/>
              </a:ext>
            </a:extLst>
          </p:cNvPr>
          <p:cNvSpPr txBox="1"/>
          <p:nvPr/>
        </p:nvSpPr>
        <p:spPr>
          <a:xfrm>
            <a:off x="9966410" y="5571793"/>
            <a:ext cx="1721084" cy="332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1" name="Google Shape;567;p11">
            <a:extLst>
              <a:ext uri="{FF2B5EF4-FFF2-40B4-BE49-F238E27FC236}">
                <a16:creationId xmlns:a16="http://schemas.microsoft.com/office/drawing/2014/main" id="{97A61C97-4DF3-940C-8016-D3E8BFE4F227}"/>
              </a:ext>
            </a:extLst>
          </p:cNvPr>
          <p:cNvSpPr txBox="1"/>
          <p:nvPr/>
        </p:nvSpPr>
        <p:spPr>
          <a:xfrm>
            <a:off x="9945334" y="5864791"/>
            <a:ext cx="1721084" cy="23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12 may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111E936-1EFF-D879-87BA-E2AAE0621E5D}"/>
              </a:ext>
            </a:extLst>
          </p:cNvPr>
          <p:cNvSpPr/>
          <p:nvPr/>
        </p:nvSpPr>
        <p:spPr>
          <a:xfrm>
            <a:off x="2556283" y="695421"/>
            <a:ext cx="5486400" cy="5490575"/>
          </a:xfrm>
          <a:prstGeom prst="roundRect">
            <a:avLst>
              <a:gd name="adj" fmla="val 193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CDD827A-4478-8779-AADF-515347842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802066"/>
              </p:ext>
            </p:extLst>
          </p:nvPr>
        </p:nvGraphicFramePr>
        <p:xfrm>
          <a:off x="2822983" y="1777835"/>
          <a:ext cx="4953000" cy="3302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Google Shape;482;p10">
            <a:extLst>
              <a:ext uri="{FF2B5EF4-FFF2-40B4-BE49-F238E27FC236}">
                <a16:creationId xmlns:a16="http://schemas.microsoft.com/office/drawing/2014/main" id="{AE3E7137-0403-C1DA-5FDD-9164BCCEB6D3}"/>
              </a:ext>
            </a:extLst>
          </p:cNvPr>
          <p:cNvSpPr txBox="1"/>
          <p:nvPr/>
        </p:nvSpPr>
        <p:spPr>
          <a:xfrm>
            <a:off x="4041279" y="1249088"/>
            <a:ext cx="2516408" cy="28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Text Here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5" name="Google Shape;22;p1">
            <a:extLst>
              <a:ext uri="{FF2B5EF4-FFF2-40B4-BE49-F238E27FC236}">
                <a16:creationId xmlns:a16="http://schemas.microsoft.com/office/drawing/2014/main" id="{DE8DD557-FA34-34BB-22F9-72F8AA3B41F8}"/>
              </a:ext>
            </a:extLst>
          </p:cNvPr>
          <p:cNvSpPr txBox="1"/>
          <p:nvPr/>
        </p:nvSpPr>
        <p:spPr>
          <a:xfrm>
            <a:off x="2822983" y="5313094"/>
            <a:ext cx="49530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sed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53C4B-141D-B06B-A8DB-1AD09A6F153A}"/>
              </a:ext>
            </a:extLst>
          </p:cNvPr>
          <p:cNvGrpSpPr/>
          <p:nvPr/>
        </p:nvGrpSpPr>
        <p:grpSpPr>
          <a:xfrm>
            <a:off x="1204280" y="2679452"/>
            <a:ext cx="749366" cy="574170"/>
            <a:chOff x="10445999" y="2458518"/>
            <a:chExt cx="749366" cy="574170"/>
          </a:xfrm>
        </p:grpSpPr>
        <p:sp>
          <p:nvSpPr>
            <p:cNvPr id="39" name="Google Shape;794;p14">
              <a:extLst>
                <a:ext uri="{FF2B5EF4-FFF2-40B4-BE49-F238E27FC236}">
                  <a16:creationId xmlns:a16="http://schemas.microsoft.com/office/drawing/2014/main" id="{9D605E32-ED0D-4584-71C5-0FA4CF4906E7}"/>
                </a:ext>
              </a:extLst>
            </p:cNvPr>
            <p:cNvSpPr/>
            <p:nvPr/>
          </p:nvSpPr>
          <p:spPr>
            <a:xfrm rot="16200000">
              <a:off x="10199730" y="2704787"/>
              <a:ext cx="574169" cy="81632"/>
            </a:xfrm>
            <a:prstGeom prst="roundRect">
              <a:avLst>
                <a:gd name="adj" fmla="val 42106"/>
              </a:avLst>
            </a:prstGeom>
            <a:solidFill>
              <a:srgbClr val="A5A5A5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5;p14">
              <a:extLst>
                <a:ext uri="{FF2B5EF4-FFF2-40B4-BE49-F238E27FC236}">
                  <a16:creationId xmlns:a16="http://schemas.microsoft.com/office/drawing/2014/main" id="{1892CFCF-CF8B-A315-FD35-513E4EA14A74}"/>
                </a:ext>
              </a:extLst>
            </p:cNvPr>
            <p:cNvSpPr/>
            <p:nvPr/>
          </p:nvSpPr>
          <p:spPr>
            <a:xfrm rot="16200000">
              <a:off x="10245558" y="2750615"/>
              <a:ext cx="482514" cy="81632"/>
            </a:xfrm>
            <a:prstGeom prst="roundRect">
              <a:avLst>
                <a:gd name="adj" fmla="val 4210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7;p14">
              <a:extLst>
                <a:ext uri="{FF2B5EF4-FFF2-40B4-BE49-F238E27FC236}">
                  <a16:creationId xmlns:a16="http://schemas.microsoft.com/office/drawing/2014/main" id="{E63C4B28-D8FF-8577-AF52-4AE5B4186CF0}"/>
                </a:ext>
              </a:extLst>
            </p:cNvPr>
            <p:cNvSpPr/>
            <p:nvPr/>
          </p:nvSpPr>
          <p:spPr>
            <a:xfrm rot="16200000">
              <a:off x="10422300" y="2704787"/>
              <a:ext cx="574170" cy="81632"/>
            </a:xfrm>
            <a:prstGeom prst="roundRect">
              <a:avLst>
                <a:gd name="adj" fmla="val 42106"/>
              </a:avLst>
            </a:prstGeom>
            <a:solidFill>
              <a:srgbClr val="A5A5A5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798;p14">
              <a:extLst>
                <a:ext uri="{FF2B5EF4-FFF2-40B4-BE49-F238E27FC236}">
                  <a16:creationId xmlns:a16="http://schemas.microsoft.com/office/drawing/2014/main" id="{72713CE3-E877-5A20-91F5-559D495DED7F}"/>
                </a:ext>
              </a:extLst>
            </p:cNvPr>
            <p:cNvSpPr/>
            <p:nvPr/>
          </p:nvSpPr>
          <p:spPr>
            <a:xfrm rot="16200000">
              <a:off x="10602994" y="2885481"/>
              <a:ext cx="212783" cy="81632"/>
            </a:xfrm>
            <a:prstGeom prst="roundRect">
              <a:avLst>
                <a:gd name="adj" fmla="val 4210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0;p14">
              <a:extLst>
                <a:ext uri="{FF2B5EF4-FFF2-40B4-BE49-F238E27FC236}">
                  <a16:creationId xmlns:a16="http://schemas.microsoft.com/office/drawing/2014/main" id="{677606E2-F2A4-DF05-B187-4A9311C0B91E}"/>
                </a:ext>
              </a:extLst>
            </p:cNvPr>
            <p:cNvSpPr/>
            <p:nvPr/>
          </p:nvSpPr>
          <p:spPr>
            <a:xfrm rot="16200000">
              <a:off x="10644890" y="2704787"/>
              <a:ext cx="574169" cy="81632"/>
            </a:xfrm>
            <a:prstGeom prst="roundRect">
              <a:avLst>
                <a:gd name="adj" fmla="val 42106"/>
              </a:avLst>
            </a:prstGeom>
            <a:solidFill>
              <a:srgbClr val="A5A5A5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01;p14">
              <a:extLst>
                <a:ext uri="{FF2B5EF4-FFF2-40B4-BE49-F238E27FC236}">
                  <a16:creationId xmlns:a16="http://schemas.microsoft.com/office/drawing/2014/main" id="{EF1AFD23-2191-D34E-5AFB-FA6792B1BF7F}"/>
                </a:ext>
              </a:extLst>
            </p:cNvPr>
            <p:cNvSpPr/>
            <p:nvPr/>
          </p:nvSpPr>
          <p:spPr>
            <a:xfrm rot="16200000">
              <a:off x="10768696" y="2828593"/>
              <a:ext cx="326558" cy="81632"/>
            </a:xfrm>
            <a:prstGeom prst="roundRect">
              <a:avLst>
                <a:gd name="adj" fmla="val 4210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03;p14">
              <a:extLst>
                <a:ext uri="{FF2B5EF4-FFF2-40B4-BE49-F238E27FC236}">
                  <a16:creationId xmlns:a16="http://schemas.microsoft.com/office/drawing/2014/main" id="{252AEDAC-4CF0-75AB-4D1A-F44EB86A10AE}"/>
                </a:ext>
              </a:extLst>
            </p:cNvPr>
            <p:cNvSpPr/>
            <p:nvPr/>
          </p:nvSpPr>
          <p:spPr>
            <a:xfrm rot="16200000">
              <a:off x="10867464" y="2704787"/>
              <a:ext cx="574169" cy="81632"/>
            </a:xfrm>
            <a:prstGeom prst="roundRect">
              <a:avLst>
                <a:gd name="adj" fmla="val 42106"/>
              </a:avLst>
            </a:prstGeom>
            <a:solidFill>
              <a:srgbClr val="A5A5A5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804;p14">
              <a:extLst>
                <a:ext uri="{FF2B5EF4-FFF2-40B4-BE49-F238E27FC236}">
                  <a16:creationId xmlns:a16="http://schemas.microsoft.com/office/drawing/2014/main" id="{005DBC91-FBCB-4448-048A-029AEB7F2896}"/>
                </a:ext>
              </a:extLst>
            </p:cNvPr>
            <p:cNvSpPr/>
            <p:nvPr/>
          </p:nvSpPr>
          <p:spPr>
            <a:xfrm rot="16200000">
              <a:off x="10913292" y="2750615"/>
              <a:ext cx="482514" cy="81632"/>
            </a:xfrm>
            <a:prstGeom prst="roundRect">
              <a:avLst>
                <a:gd name="adj" fmla="val 4210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Google Shape;791;p14">
            <a:extLst>
              <a:ext uri="{FF2B5EF4-FFF2-40B4-BE49-F238E27FC236}">
                <a16:creationId xmlns:a16="http://schemas.microsoft.com/office/drawing/2014/main" id="{E235D792-5361-F096-7264-5731FCC97121}"/>
              </a:ext>
            </a:extLst>
          </p:cNvPr>
          <p:cNvSpPr txBox="1"/>
          <p:nvPr/>
        </p:nvSpPr>
        <p:spPr>
          <a:xfrm>
            <a:off x="823875" y="2160148"/>
            <a:ext cx="90409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Mon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49" name="Google Shape;791;p14">
            <a:extLst>
              <a:ext uri="{FF2B5EF4-FFF2-40B4-BE49-F238E27FC236}">
                <a16:creationId xmlns:a16="http://schemas.microsoft.com/office/drawing/2014/main" id="{20B37A3C-29FE-3F23-BF65-E4ED80D07E43}"/>
              </a:ext>
            </a:extLst>
          </p:cNvPr>
          <p:cNvSpPr txBox="1"/>
          <p:nvPr/>
        </p:nvSpPr>
        <p:spPr>
          <a:xfrm>
            <a:off x="828425" y="3559887"/>
            <a:ext cx="90409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Tue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0" name="Google Shape;791;p14">
            <a:extLst>
              <a:ext uri="{FF2B5EF4-FFF2-40B4-BE49-F238E27FC236}">
                <a16:creationId xmlns:a16="http://schemas.microsoft.com/office/drawing/2014/main" id="{A2D0A492-6011-144D-40DB-1D76D338241D}"/>
              </a:ext>
            </a:extLst>
          </p:cNvPr>
          <p:cNvSpPr txBox="1"/>
          <p:nvPr/>
        </p:nvSpPr>
        <p:spPr>
          <a:xfrm>
            <a:off x="829816" y="4981122"/>
            <a:ext cx="90409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Wed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1" name="Google Shape;489;p10">
            <a:extLst>
              <a:ext uri="{FF2B5EF4-FFF2-40B4-BE49-F238E27FC236}">
                <a16:creationId xmlns:a16="http://schemas.microsoft.com/office/drawing/2014/main" id="{88526D63-E973-35FC-B886-37FDD64765BB}"/>
              </a:ext>
            </a:extLst>
          </p:cNvPr>
          <p:cNvSpPr/>
          <p:nvPr/>
        </p:nvSpPr>
        <p:spPr>
          <a:xfrm>
            <a:off x="1007003" y="4480192"/>
            <a:ext cx="1184910" cy="124967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90;p10">
            <a:extLst>
              <a:ext uri="{FF2B5EF4-FFF2-40B4-BE49-F238E27FC236}">
                <a16:creationId xmlns:a16="http://schemas.microsoft.com/office/drawing/2014/main" id="{C29C0ED2-8FA3-32A4-C6B9-510CD2920596}"/>
              </a:ext>
            </a:extLst>
          </p:cNvPr>
          <p:cNvSpPr/>
          <p:nvPr/>
        </p:nvSpPr>
        <p:spPr>
          <a:xfrm>
            <a:off x="963047" y="4480192"/>
            <a:ext cx="830496" cy="1249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489;p10">
            <a:extLst>
              <a:ext uri="{FF2B5EF4-FFF2-40B4-BE49-F238E27FC236}">
                <a16:creationId xmlns:a16="http://schemas.microsoft.com/office/drawing/2014/main" id="{C5B69771-C958-F241-99CA-AE36A17F7EE9}"/>
              </a:ext>
            </a:extLst>
          </p:cNvPr>
          <p:cNvSpPr/>
          <p:nvPr/>
        </p:nvSpPr>
        <p:spPr>
          <a:xfrm>
            <a:off x="1007003" y="4100111"/>
            <a:ext cx="1184910" cy="124967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490;p10">
            <a:extLst>
              <a:ext uri="{FF2B5EF4-FFF2-40B4-BE49-F238E27FC236}">
                <a16:creationId xmlns:a16="http://schemas.microsoft.com/office/drawing/2014/main" id="{06D84E18-624C-35DC-3C13-06C50865A71C}"/>
              </a:ext>
            </a:extLst>
          </p:cNvPr>
          <p:cNvSpPr/>
          <p:nvPr/>
        </p:nvSpPr>
        <p:spPr>
          <a:xfrm>
            <a:off x="972982" y="4100111"/>
            <a:ext cx="974376" cy="12496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1;p14">
            <a:extLst>
              <a:ext uri="{FF2B5EF4-FFF2-40B4-BE49-F238E27FC236}">
                <a16:creationId xmlns:a16="http://schemas.microsoft.com/office/drawing/2014/main" id="{769A6C36-7AF3-2D70-37A8-8F0BA2EE7C7A}"/>
              </a:ext>
            </a:extLst>
          </p:cNvPr>
          <p:cNvSpPr txBox="1"/>
          <p:nvPr/>
        </p:nvSpPr>
        <p:spPr>
          <a:xfrm>
            <a:off x="1656240" y="3846580"/>
            <a:ext cx="58223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70%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6" name="Google Shape;791;p14">
            <a:extLst>
              <a:ext uri="{FF2B5EF4-FFF2-40B4-BE49-F238E27FC236}">
                <a16:creationId xmlns:a16="http://schemas.microsoft.com/office/drawing/2014/main" id="{51AE4571-948D-7A13-0554-CB2845B90ADD}"/>
              </a:ext>
            </a:extLst>
          </p:cNvPr>
          <p:cNvSpPr txBox="1"/>
          <p:nvPr/>
        </p:nvSpPr>
        <p:spPr>
          <a:xfrm>
            <a:off x="1656240" y="4257328"/>
            <a:ext cx="58223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60%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7" name="Google Shape;184;p14">
            <a:extLst>
              <a:ext uri="{FF2B5EF4-FFF2-40B4-BE49-F238E27FC236}">
                <a16:creationId xmlns:a16="http://schemas.microsoft.com/office/drawing/2014/main" id="{479DAB47-27F1-37CC-EE0D-D5A9297CB197}"/>
              </a:ext>
            </a:extLst>
          </p:cNvPr>
          <p:cNvSpPr/>
          <p:nvPr/>
        </p:nvSpPr>
        <p:spPr>
          <a:xfrm>
            <a:off x="963081" y="5548575"/>
            <a:ext cx="1263132" cy="523200"/>
          </a:xfrm>
          <a:prstGeom prst="roundRect">
            <a:avLst>
              <a:gd name="adj" fmla="val 1058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Google Shape;185;p14">
            <a:extLst>
              <a:ext uri="{FF2B5EF4-FFF2-40B4-BE49-F238E27FC236}">
                <a16:creationId xmlns:a16="http://schemas.microsoft.com/office/drawing/2014/main" id="{D0F6EF24-115C-9D4E-2B7D-EC1E4FA30BE5}"/>
              </a:ext>
            </a:extLst>
          </p:cNvPr>
          <p:cNvSpPr txBox="1"/>
          <p:nvPr/>
        </p:nvSpPr>
        <p:spPr>
          <a:xfrm>
            <a:off x="766859" y="5568757"/>
            <a:ext cx="16364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$14,890</a:t>
            </a:r>
            <a:endParaRPr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9" name="Google Shape;549;p11">
            <a:extLst>
              <a:ext uri="{FF2B5EF4-FFF2-40B4-BE49-F238E27FC236}">
                <a16:creationId xmlns:a16="http://schemas.microsoft.com/office/drawing/2014/main" id="{838460B5-2782-658C-1C67-5EA22C1D5F58}"/>
              </a:ext>
            </a:extLst>
          </p:cNvPr>
          <p:cNvSpPr/>
          <p:nvPr/>
        </p:nvSpPr>
        <p:spPr>
          <a:xfrm>
            <a:off x="752246" y="698087"/>
            <a:ext cx="1658425" cy="1238752"/>
          </a:xfrm>
          <a:prstGeom prst="roundRect">
            <a:avLst>
              <a:gd name="adj" fmla="val 8896"/>
            </a:avLst>
          </a:prstGeom>
          <a:noFill/>
          <a:ln w="25400">
            <a:solidFill>
              <a:schemeClr val="accent1"/>
            </a:solidFill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450;p10">
            <a:extLst>
              <a:ext uri="{FF2B5EF4-FFF2-40B4-BE49-F238E27FC236}">
                <a16:creationId xmlns:a16="http://schemas.microsoft.com/office/drawing/2014/main" id="{DBE1254E-DAE9-2D5A-7813-8E1EAE8A0D5B}"/>
              </a:ext>
            </a:extLst>
          </p:cNvPr>
          <p:cNvGrpSpPr/>
          <p:nvPr/>
        </p:nvGrpSpPr>
        <p:grpSpPr>
          <a:xfrm>
            <a:off x="1197088" y="938647"/>
            <a:ext cx="879976" cy="882280"/>
            <a:chOff x="953931" y="771570"/>
            <a:chExt cx="879976" cy="882280"/>
          </a:xfrm>
        </p:grpSpPr>
        <p:grpSp>
          <p:nvGrpSpPr>
            <p:cNvPr id="61" name="Google Shape;451;p10">
              <a:extLst>
                <a:ext uri="{FF2B5EF4-FFF2-40B4-BE49-F238E27FC236}">
                  <a16:creationId xmlns:a16="http://schemas.microsoft.com/office/drawing/2014/main" id="{AF9A0E33-683C-2AC7-A473-0FB5CD27D983}"/>
                </a:ext>
              </a:extLst>
            </p:cNvPr>
            <p:cNvGrpSpPr/>
            <p:nvPr/>
          </p:nvGrpSpPr>
          <p:grpSpPr>
            <a:xfrm>
              <a:off x="953931" y="771570"/>
              <a:ext cx="868546" cy="882280"/>
              <a:chOff x="8608741" y="2823676"/>
              <a:chExt cx="1986763" cy="2018186"/>
            </a:xfrm>
          </p:grpSpPr>
          <p:grpSp>
            <p:nvGrpSpPr>
              <p:cNvPr id="63" name="Google Shape;452;p10">
                <a:extLst>
                  <a:ext uri="{FF2B5EF4-FFF2-40B4-BE49-F238E27FC236}">
                    <a16:creationId xmlns:a16="http://schemas.microsoft.com/office/drawing/2014/main" id="{97586374-C0B0-5D5C-4D44-5DB17877BC82}"/>
                  </a:ext>
                </a:extLst>
              </p:cNvPr>
              <p:cNvGrpSpPr/>
              <p:nvPr/>
            </p:nvGrpSpPr>
            <p:grpSpPr>
              <a:xfrm>
                <a:off x="8608741" y="2823676"/>
                <a:ext cx="1986763" cy="2018186"/>
                <a:chOff x="11355736" y="2569670"/>
                <a:chExt cx="3158426" cy="3158424"/>
              </a:xfrm>
            </p:grpSpPr>
            <p:sp>
              <p:nvSpPr>
                <p:cNvPr id="65" name="Google Shape;453;p10">
                  <a:extLst>
                    <a:ext uri="{FF2B5EF4-FFF2-40B4-BE49-F238E27FC236}">
                      <a16:creationId xmlns:a16="http://schemas.microsoft.com/office/drawing/2014/main" id="{3B519621-20DE-6A7D-4B91-0E6F6F6EC940}"/>
                    </a:ext>
                  </a:extLst>
                </p:cNvPr>
                <p:cNvSpPr/>
                <p:nvPr/>
              </p:nvSpPr>
              <p:spPr>
                <a:xfrm>
                  <a:off x="11355736" y="2569670"/>
                  <a:ext cx="3158424" cy="3158422"/>
                </a:xfrm>
                <a:prstGeom prst="pie">
                  <a:avLst>
                    <a:gd name="adj1" fmla="val 10155682"/>
                    <a:gd name="adj2" fmla="val 16287926"/>
                  </a:avLst>
                </a:prstGeom>
                <a:solidFill>
                  <a:srgbClr val="E7E6E6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" name="Google Shape;454;p10">
                  <a:extLst>
                    <a:ext uri="{FF2B5EF4-FFF2-40B4-BE49-F238E27FC236}">
                      <a16:creationId xmlns:a16="http://schemas.microsoft.com/office/drawing/2014/main" id="{5D790E8A-BCFC-6D46-CA42-9C7C96ECDE6E}"/>
                    </a:ext>
                  </a:extLst>
                </p:cNvPr>
                <p:cNvSpPr/>
                <p:nvPr/>
              </p:nvSpPr>
              <p:spPr>
                <a:xfrm>
                  <a:off x="11355738" y="2569670"/>
                  <a:ext cx="3158424" cy="3158424"/>
                </a:xfrm>
                <a:prstGeom prst="pie">
                  <a:avLst>
                    <a:gd name="adj1" fmla="val 16276981"/>
                    <a:gd name="adj2" fmla="val 10190794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" name="Google Shape;455;p10">
                <a:extLst>
                  <a:ext uri="{FF2B5EF4-FFF2-40B4-BE49-F238E27FC236}">
                    <a16:creationId xmlns:a16="http://schemas.microsoft.com/office/drawing/2014/main" id="{2E7009AA-E5BB-5B2E-965B-61273E8543EE}"/>
                  </a:ext>
                </a:extLst>
              </p:cNvPr>
              <p:cNvSpPr/>
              <p:nvPr/>
            </p:nvSpPr>
            <p:spPr>
              <a:xfrm>
                <a:off x="8944284" y="3164628"/>
                <a:ext cx="1315677" cy="13362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" name="Google Shape;456;p10">
              <a:extLst>
                <a:ext uri="{FF2B5EF4-FFF2-40B4-BE49-F238E27FC236}">
                  <a16:creationId xmlns:a16="http://schemas.microsoft.com/office/drawing/2014/main" id="{656B2243-87AD-3E0D-C320-5F520E89381C}"/>
                </a:ext>
              </a:extLst>
            </p:cNvPr>
            <p:cNvSpPr txBox="1"/>
            <p:nvPr/>
          </p:nvSpPr>
          <p:spPr>
            <a:xfrm>
              <a:off x="965363" y="998603"/>
              <a:ext cx="868544" cy="4523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75</a:t>
              </a:r>
              <a:r>
                <a:rPr lang="en-ID" sz="1800" b="1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%</a:t>
              </a:r>
              <a:endParaRPr sz="18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791;p14">
            <a:extLst>
              <a:ext uri="{FF2B5EF4-FFF2-40B4-BE49-F238E27FC236}">
                <a16:creationId xmlns:a16="http://schemas.microsoft.com/office/drawing/2014/main" id="{11757B91-DFAE-C0E9-F9C5-6E4D08370A95}"/>
              </a:ext>
            </a:extLst>
          </p:cNvPr>
          <p:cNvSpPr txBox="1"/>
          <p:nvPr/>
        </p:nvSpPr>
        <p:spPr>
          <a:xfrm>
            <a:off x="785014" y="725366"/>
            <a:ext cx="904095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Sun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68" name="Google Shape;549;p11">
            <a:extLst>
              <a:ext uri="{FF2B5EF4-FFF2-40B4-BE49-F238E27FC236}">
                <a16:creationId xmlns:a16="http://schemas.microsoft.com/office/drawing/2014/main" id="{CC3DB2BE-A28E-DA29-BDA9-C88849F0E4FE}"/>
              </a:ext>
            </a:extLst>
          </p:cNvPr>
          <p:cNvSpPr/>
          <p:nvPr/>
        </p:nvSpPr>
        <p:spPr>
          <a:xfrm>
            <a:off x="752246" y="2121310"/>
            <a:ext cx="1658425" cy="1238752"/>
          </a:xfrm>
          <a:prstGeom prst="roundRect">
            <a:avLst>
              <a:gd name="adj" fmla="val 8896"/>
            </a:avLst>
          </a:prstGeom>
          <a:noFill/>
          <a:ln w="25400">
            <a:solidFill>
              <a:schemeClr val="accent1"/>
            </a:solidFill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0" name="Google Shape;549;p11">
            <a:extLst>
              <a:ext uri="{FF2B5EF4-FFF2-40B4-BE49-F238E27FC236}">
                <a16:creationId xmlns:a16="http://schemas.microsoft.com/office/drawing/2014/main" id="{6028207D-23B9-4F79-5250-CA1A93295B3F}"/>
              </a:ext>
            </a:extLst>
          </p:cNvPr>
          <p:cNvSpPr/>
          <p:nvPr/>
        </p:nvSpPr>
        <p:spPr>
          <a:xfrm>
            <a:off x="752246" y="3519830"/>
            <a:ext cx="1658425" cy="1238752"/>
          </a:xfrm>
          <a:prstGeom prst="roundRect">
            <a:avLst>
              <a:gd name="adj" fmla="val 8896"/>
            </a:avLst>
          </a:prstGeom>
          <a:noFill/>
          <a:ln w="25400">
            <a:solidFill>
              <a:schemeClr val="accent1"/>
            </a:solidFill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71" name="Google Shape;549;p11">
            <a:extLst>
              <a:ext uri="{FF2B5EF4-FFF2-40B4-BE49-F238E27FC236}">
                <a16:creationId xmlns:a16="http://schemas.microsoft.com/office/drawing/2014/main" id="{03A340A8-2070-35A2-CDB9-476B259784F3}"/>
              </a:ext>
            </a:extLst>
          </p:cNvPr>
          <p:cNvSpPr/>
          <p:nvPr/>
        </p:nvSpPr>
        <p:spPr>
          <a:xfrm>
            <a:off x="752246" y="4943053"/>
            <a:ext cx="1658425" cy="1238752"/>
          </a:xfrm>
          <a:prstGeom prst="roundRect">
            <a:avLst>
              <a:gd name="adj" fmla="val 8896"/>
            </a:avLst>
          </a:prstGeom>
          <a:noFill/>
          <a:ln w="25400">
            <a:solidFill>
              <a:schemeClr val="accent1"/>
            </a:solidFill>
          </a:ln>
          <a:effectLst>
            <a:outerShdw blurRad="1016000" dist="381000" dir="2100000" sx="90000" sy="90000" algn="t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61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6168E4-0A1C-EB3D-036B-AE268FC3BAB4}"/>
              </a:ext>
            </a:extLst>
          </p:cNvPr>
          <p:cNvSpPr/>
          <p:nvPr/>
        </p:nvSpPr>
        <p:spPr>
          <a:xfrm>
            <a:off x="609600" y="933450"/>
            <a:ext cx="6548438" cy="3522652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71777B-5FBB-101D-D075-2ACD7C2B2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229124"/>
              </p:ext>
            </p:extLst>
          </p:nvPr>
        </p:nvGraphicFramePr>
        <p:xfrm>
          <a:off x="897847" y="1712149"/>
          <a:ext cx="6022567" cy="2452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530;p11">
            <a:extLst>
              <a:ext uri="{FF2B5EF4-FFF2-40B4-BE49-F238E27FC236}">
                <a16:creationId xmlns:a16="http://schemas.microsoft.com/office/drawing/2014/main" id="{3CA0B07B-36E5-378F-CBDD-BD68AF806165}"/>
              </a:ext>
            </a:extLst>
          </p:cNvPr>
          <p:cNvSpPr txBox="1"/>
          <p:nvPr/>
        </p:nvSpPr>
        <p:spPr>
          <a:xfrm>
            <a:off x="2333415" y="1137739"/>
            <a:ext cx="3062306" cy="45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Data and Progress</a:t>
            </a:r>
            <a:endParaRPr sz="2400" dirty="0">
              <a:latin typeface="Montserrat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48A16F-73BF-7BB5-C38A-C1C36766E053}"/>
              </a:ext>
            </a:extLst>
          </p:cNvPr>
          <p:cNvSpPr/>
          <p:nvPr/>
        </p:nvSpPr>
        <p:spPr>
          <a:xfrm>
            <a:off x="7446284" y="933450"/>
            <a:ext cx="4114237" cy="3522652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480;p19">
            <a:extLst>
              <a:ext uri="{FF2B5EF4-FFF2-40B4-BE49-F238E27FC236}">
                <a16:creationId xmlns:a16="http://schemas.microsoft.com/office/drawing/2014/main" id="{4C98ECCB-CDD6-A9F8-24A6-C90981B31729}"/>
              </a:ext>
            </a:extLst>
          </p:cNvPr>
          <p:cNvSpPr/>
          <p:nvPr/>
        </p:nvSpPr>
        <p:spPr>
          <a:xfrm>
            <a:off x="8212382" y="1432274"/>
            <a:ext cx="2550987" cy="2550987"/>
          </a:xfrm>
          <a:prstGeom prst="ellipse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14325" dist="180975" dir="5460000" algn="bl" rotWithShape="0">
              <a:srgbClr val="000000">
                <a:alpha val="13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481;p19">
            <a:extLst>
              <a:ext uri="{FF2B5EF4-FFF2-40B4-BE49-F238E27FC236}">
                <a16:creationId xmlns:a16="http://schemas.microsoft.com/office/drawing/2014/main" id="{37182C46-B57F-94AA-B13E-03C4262993EF}"/>
              </a:ext>
            </a:extLst>
          </p:cNvPr>
          <p:cNvSpPr/>
          <p:nvPr/>
        </p:nvSpPr>
        <p:spPr>
          <a:xfrm>
            <a:off x="8566245" y="1763054"/>
            <a:ext cx="1926800" cy="1926800"/>
          </a:xfrm>
          <a:prstGeom prst="pie">
            <a:avLst>
              <a:gd name="adj1" fmla="val 19496416"/>
              <a:gd name="adj2" fmla="val 2489708"/>
            </a:avLst>
          </a:prstGeom>
          <a:noFill/>
          <a:ln w="19050">
            <a:solidFill>
              <a:schemeClr val="accent5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482;p19">
            <a:extLst>
              <a:ext uri="{FF2B5EF4-FFF2-40B4-BE49-F238E27FC236}">
                <a16:creationId xmlns:a16="http://schemas.microsoft.com/office/drawing/2014/main" id="{3EC933F3-E122-E7F8-2169-57C6A864704A}"/>
              </a:ext>
            </a:extLst>
          </p:cNvPr>
          <p:cNvSpPr/>
          <p:nvPr/>
        </p:nvSpPr>
        <p:spPr>
          <a:xfrm>
            <a:off x="8566245" y="1763054"/>
            <a:ext cx="1926800" cy="1926800"/>
          </a:xfrm>
          <a:prstGeom prst="pie">
            <a:avLst>
              <a:gd name="adj1" fmla="val 13631000"/>
              <a:gd name="adj2" fmla="val 19497861"/>
            </a:avLst>
          </a:prstGeom>
          <a:noFill/>
          <a:ln w="19050">
            <a:solidFill>
              <a:schemeClr val="tx2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483;p19">
            <a:extLst>
              <a:ext uri="{FF2B5EF4-FFF2-40B4-BE49-F238E27FC236}">
                <a16:creationId xmlns:a16="http://schemas.microsoft.com/office/drawing/2014/main" id="{941D501A-21E6-FFB5-F970-378BFD90DFC9}"/>
              </a:ext>
            </a:extLst>
          </p:cNvPr>
          <p:cNvSpPr/>
          <p:nvPr/>
        </p:nvSpPr>
        <p:spPr>
          <a:xfrm>
            <a:off x="8566245" y="1763055"/>
            <a:ext cx="1926663" cy="1926663"/>
          </a:xfrm>
          <a:prstGeom prst="pie">
            <a:avLst>
              <a:gd name="adj1" fmla="val 2496260"/>
              <a:gd name="adj2" fmla="val 6141889"/>
            </a:avLst>
          </a:prstGeom>
          <a:noFill/>
          <a:ln w="19050">
            <a:solidFill>
              <a:schemeClr val="accent6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484;p19">
            <a:extLst>
              <a:ext uri="{FF2B5EF4-FFF2-40B4-BE49-F238E27FC236}">
                <a16:creationId xmlns:a16="http://schemas.microsoft.com/office/drawing/2014/main" id="{9E62263F-5A2C-E202-3383-403E5B0E6E47}"/>
              </a:ext>
            </a:extLst>
          </p:cNvPr>
          <p:cNvSpPr txBox="1"/>
          <p:nvPr/>
        </p:nvSpPr>
        <p:spPr>
          <a:xfrm>
            <a:off x="9257868" y="2020229"/>
            <a:ext cx="70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20%</a:t>
            </a:r>
            <a:endParaRPr sz="1333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1" name="Google Shape;485;p19">
            <a:extLst>
              <a:ext uri="{FF2B5EF4-FFF2-40B4-BE49-F238E27FC236}">
                <a16:creationId xmlns:a16="http://schemas.microsoft.com/office/drawing/2014/main" id="{C35AE097-1EE4-982B-DB27-016699B68E06}"/>
              </a:ext>
            </a:extLst>
          </p:cNvPr>
          <p:cNvSpPr txBox="1"/>
          <p:nvPr/>
        </p:nvSpPr>
        <p:spPr>
          <a:xfrm>
            <a:off x="9784231" y="2544950"/>
            <a:ext cx="70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333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10%</a:t>
            </a:r>
            <a:endParaRPr sz="1333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2" name="Google Shape;486;p19">
            <a:extLst>
              <a:ext uri="{FF2B5EF4-FFF2-40B4-BE49-F238E27FC236}">
                <a16:creationId xmlns:a16="http://schemas.microsoft.com/office/drawing/2014/main" id="{FF0E9C0D-E698-4F00-746A-BA06969838C5}"/>
              </a:ext>
            </a:extLst>
          </p:cNvPr>
          <p:cNvSpPr txBox="1"/>
          <p:nvPr/>
        </p:nvSpPr>
        <p:spPr>
          <a:xfrm>
            <a:off x="9396334" y="3132969"/>
            <a:ext cx="70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333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35%</a:t>
            </a:r>
            <a:endParaRPr sz="1333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3" name="Google Shape;487;p19">
            <a:extLst>
              <a:ext uri="{FF2B5EF4-FFF2-40B4-BE49-F238E27FC236}">
                <a16:creationId xmlns:a16="http://schemas.microsoft.com/office/drawing/2014/main" id="{9572D324-8AD5-888C-94E6-EC052BC3A396}"/>
              </a:ext>
            </a:extLst>
          </p:cNvPr>
          <p:cNvSpPr/>
          <p:nvPr/>
        </p:nvSpPr>
        <p:spPr>
          <a:xfrm>
            <a:off x="8437531" y="1634326"/>
            <a:ext cx="2184400" cy="2184400"/>
          </a:xfrm>
          <a:prstGeom prst="pie">
            <a:avLst>
              <a:gd name="adj1" fmla="val 6185116"/>
              <a:gd name="adj2" fmla="val 13623020"/>
            </a:avLst>
          </a:prstGeom>
          <a:noFill/>
          <a:ln w="19050">
            <a:solidFill>
              <a:schemeClr val="accent1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Google Shape;488;p19">
            <a:extLst>
              <a:ext uri="{FF2B5EF4-FFF2-40B4-BE49-F238E27FC236}">
                <a16:creationId xmlns:a16="http://schemas.microsoft.com/office/drawing/2014/main" id="{C9C48DA5-7D2B-C043-4640-E3E57CA717C9}"/>
              </a:ext>
            </a:extLst>
          </p:cNvPr>
          <p:cNvSpPr txBox="1"/>
          <p:nvPr/>
        </p:nvSpPr>
        <p:spPr>
          <a:xfrm>
            <a:off x="8613615" y="2674757"/>
            <a:ext cx="7088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GB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75%</a:t>
            </a:r>
            <a:endParaRPr sz="1333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15" name="Google Shape;462;p10">
            <a:extLst>
              <a:ext uri="{FF2B5EF4-FFF2-40B4-BE49-F238E27FC236}">
                <a16:creationId xmlns:a16="http://schemas.microsoft.com/office/drawing/2014/main" id="{F37D1794-983E-0E92-D8EC-1F95B5EC0429}"/>
              </a:ext>
            </a:extLst>
          </p:cNvPr>
          <p:cNvSpPr txBox="1"/>
          <p:nvPr/>
        </p:nvSpPr>
        <p:spPr>
          <a:xfrm>
            <a:off x="7659387" y="1076608"/>
            <a:ext cx="1350811" cy="65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Your Data Value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pic>
        <p:nvPicPr>
          <p:cNvPr id="16" name="Graphic 15" descr="User network">
            <a:extLst>
              <a:ext uri="{FF2B5EF4-FFF2-40B4-BE49-F238E27FC236}">
                <a16:creationId xmlns:a16="http://schemas.microsoft.com/office/drawing/2014/main" id="{C9CCD3C5-E545-3338-307C-E3337A01D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6629" y="1139480"/>
            <a:ext cx="531073" cy="531073"/>
          </a:xfrm>
          <a:prstGeom prst="rect">
            <a:avLst/>
          </a:prstGeom>
        </p:spPr>
      </p:pic>
      <p:grpSp>
        <p:nvGrpSpPr>
          <p:cNvPr id="17" name="Google Shape;276;p16">
            <a:extLst>
              <a:ext uri="{FF2B5EF4-FFF2-40B4-BE49-F238E27FC236}">
                <a16:creationId xmlns:a16="http://schemas.microsoft.com/office/drawing/2014/main" id="{8A7ED446-1EBF-70E5-EF3A-B8FA475C97F1}"/>
              </a:ext>
            </a:extLst>
          </p:cNvPr>
          <p:cNvGrpSpPr/>
          <p:nvPr/>
        </p:nvGrpSpPr>
        <p:grpSpPr>
          <a:xfrm>
            <a:off x="7899935" y="4051137"/>
            <a:ext cx="935667" cy="307722"/>
            <a:chOff x="773275" y="4233575"/>
            <a:chExt cx="701750" cy="230791"/>
          </a:xfrm>
        </p:grpSpPr>
        <p:sp>
          <p:nvSpPr>
            <p:cNvPr id="18" name="Google Shape;277;p16">
              <a:extLst>
                <a:ext uri="{FF2B5EF4-FFF2-40B4-BE49-F238E27FC236}">
                  <a16:creationId xmlns:a16="http://schemas.microsoft.com/office/drawing/2014/main" id="{704CFDD6-09FE-0504-2BD5-4477CF4134E5}"/>
                </a:ext>
              </a:extLst>
            </p:cNvPr>
            <p:cNvSpPr txBox="1"/>
            <p:nvPr/>
          </p:nvSpPr>
          <p:spPr>
            <a:xfrm>
              <a:off x="814125" y="4233575"/>
              <a:ext cx="6609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Value 01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278;p16">
              <a:extLst>
                <a:ext uri="{FF2B5EF4-FFF2-40B4-BE49-F238E27FC236}">
                  <a16:creationId xmlns:a16="http://schemas.microsoft.com/office/drawing/2014/main" id="{7D0621E7-8683-B0FC-1D51-3327EC3B73E9}"/>
                </a:ext>
              </a:extLst>
            </p:cNvPr>
            <p:cNvSpPr/>
            <p:nvPr/>
          </p:nvSpPr>
          <p:spPr>
            <a:xfrm>
              <a:off x="773275" y="4291325"/>
              <a:ext cx="99900" cy="9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oogle Shape;279;p16">
            <a:extLst>
              <a:ext uri="{FF2B5EF4-FFF2-40B4-BE49-F238E27FC236}">
                <a16:creationId xmlns:a16="http://schemas.microsoft.com/office/drawing/2014/main" id="{8F2BD240-11AC-302C-AA09-C59845F9164B}"/>
              </a:ext>
            </a:extLst>
          </p:cNvPr>
          <p:cNvGrpSpPr/>
          <p:nvPr/>
        </p:nvGrpSpPr>
        <p:grpSpPr>
          <a:xfrm>
            <a:off x="8757635" y="4051137"/>
            <a:ext cx="1126333" cy="307722"/>
            <a:chOff x="1416550" y="4233575"/>
            <a:chExt cx="844750" cy="230791"/>
          </a:xfrm>
        </p:grpSpPr>
        <p:sp>
          <p:nvSpPr>
            <p:cNvPr id="21" name="Google Shape;280;p16">
              <a:extLst>
                <a:ext uri="{FF2B5EF4-FFF2-40B4-BE49-F238E27FC236}">
                  <a16:creationId xmlns:a16="http://schemas.microsoft.com/office/drawing/2014/main" id="{05BCDBED-C9A7-3B2F-D5EF-2DA8D1BD6CA8}"/>
                </a:ext>
              </a:extLst>
            </p:cNvPr>
            <p:cNvSpPr txBox="1"/>
            <p:nvPr/>
          </p:nvSpPr>
          <p:spPr>
            <a:xfrm>
              <a:off x="144890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Value 02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281;p16">
              <a:extLst>
                <a:ext uri="{FF2B5EF4-FFF2-40B4-BE49-F238E27FC236}">
                  <a16:creationId xmlns:a16="http://schemas.microsoft.com/office/drawing/2014/main" id="{0B3881EC-94CD-7FBA-A2FA-69B2E8E60189}"/>
                </a:ext>
              </a:extLst>
            </p:cNvPr>
            <p:cNvSpPr/>
            <p:nvPr/>
          </p:nvSpPr>
          <p:spPr>
            <a:xfrm>
              <a:off x="1416550" y="4291325"/>
              <a:ext cx="99900" cy="9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oogle Shape;282;p16">
            <a:extLst>
              <a:ext uri="{FF2B5EF4-FFF2-40B4-BE49-F238E27FC236}">
                <a16:creationId xmlns:a16="http://schemas.microsoft.com/office/drawing/2014/main" id="{40961110-B068-7887-9334-024FC4072708}"/>
              </a:ext>
            </a:extLst>
          </p:cNvPr>
          <p:cNvGrpSpPr/>
          <p:nvPr/>
        </p:nvGrpSpPr>
        <p:grpSpPr>
          <a:xfrm>
            <a:off x="9658468" y="4051132"/>
            <a:ext cx="969282" cy="307722"/>
            <a:chOff x="2261300" y="4233575"/>
            <a:chExt cx="726961" cy="230791"/>
          </a:xfrm>
        </p:grpSpPr>
        <p:sp>
          <p:nvSpPr>
            <p:cNvPr id="24" name="Google Shape;283;p16">
              <a:extLst>
                <a:ext uri="{FF2B5EF4-FFF2-40B4-BE49-F238E27FC236}">
                  <a16:creationId xmlns:a16="http://schemas.microsoft.com/office/drawing/2014/main" id="{AEECFEB0-FE15-1FE3-0843-20C845F59982}"/>
                </a:ext>
              </a:extLst>
            </p:cNvPr>
            <p:cNvSpPr txBox="1"/>
            <p:nvPr/>
          </p:nvSpPr>
          <p:spPr>
            <a:xfrm>
              <a:off x="2301474" y="4233575"/>
              <a:ext cx="686787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Value 03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284;p16">
              <a:extLst>
                <a:ext uri="{FF2B5EF4-FFF2-40B4-BE49-F238E27FC236}">
                  <a16:creationId xmlns:a16="http://schemas.microsoft.com/office/drawing/2014/main" id="{8AB49DCF-78EC-A1F2-D16B-6B820AA0A8A7}"/>
                </a:ext>
              </a:extLst>
            </p:cNvPr>
            <p:cNvSpPr/>
            <p:nvPr/>
          </p:nvSpPr>
          <p:spPr>
            <a:xfrm>
              <a:off x="2261300" y="4291325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oogle Shape;285;p16">
            <a:extLst>
              <a:ext uri="{FF2B5EF4-FFF2-40B4-BE49-F238E27FC236}">
                <a16:creationId xmlns:a16="http://schemas.microsoft.com/office/drawing/2014/main" id="{405E959B-D6A6-7C99-7647-266B9C208CFC}"/>
              </a:ext>
            </a:extLst>
          </p:cNvPr>
          <p:cNvGrpSpPr/>
          <p:nvPr/>
        </p:nvGrpSpPr>
        <p:grpSpPr>
          <a:xfrm>
            <a:off x="10494671" y="4051137"/>
            <a:ext cx="1140000" cy="307722"/>
            <a:chOff x="2768550" y="4233575"/>
            <a:chExt cx="855000" cy="230791"/>
          </a:xfrm>
        </p:grpSpPr>
        <p:sp>
          <p:nvSpPr>
            <p:cNvPr id="27" name="Google Shape;286;p16">
              <a:extLst>
                <a:ext uri="{FF2B5EF4-FFF2-40B4-BE49-F238E27FC236}">
                  <a16:creationId xmlns:a16="http://schemas.microsoft.com/office/drawing/2014/main" id="{9743BFC4-BFBC-96C5-7EAB-CD3776EE4770}"/>
                </a:ext>
              </a:extLst>
            </p:cNvPr>
            <p:cNvSpPr txBox="1"/>
            <p:nvPr/>
          </p:nvSpPr>
          <p:spPr>
            <a:xfrm>
              <a:off x="2811150" y="4233575"/>
              <a:ext cx="812400" cy="2307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rPr>
                <a:t>Value 04</a:t>
              </a:r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Google Shape;287;p16">
              <a:extLst>
                <a:ext uri="{FF2B5EF4-FFF2-40B4-BE49-F238E27FC236}">
                  <a16:creationId xmlns:a16="http://schemas.microsoft.com/office/drawing/2014/main" id="{63AF4656-81D9-0423-2EE8-DA4B5AC0ABFC}"/>
                </a:ext>
              </a:extLst>
            </p:cNvPr>
            <p:cNvSpPr/>
            <p:nvPr/>
          </p:nvSpPr>
          <p:spPr>
            <a:xfrm>
              <a:off x="2768550" y="4291325"/>
              <a:ext cx="99900" cy="9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Google Shape;460;p10">
            <a:extLst>
              <a:ext uri="{FF2B5EF4-FFF2-40B4-BE49-F238E27FC236}">
                <a16:creationId xmlns:a16="http://schemas.microsoft.com/office/drawing/2014/main" id="{34A554B8-41FC-065D-4965-121A56C4F203}"/>
              </a:ext>
            </a:extLst>
          </p:cNvPr>
          <p:cNvSpPr/>
          <p:nvPr/>
        </p:nvSpPr>
        <p:spPr>
          <a:xfrm>
            <a:off x="598444" y="4663589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0" name="Google Shape;461;p10">
            <a:extLst>
              <a:ext uri="{FF2B5EF4-FFF2-40B4-BE49-F238E27FC236}">
                <a16:creationId xmlns:a16="http://schemas.microsoft.com/office/drawing/2014/main" id="{1328D76A-F459-3696-0177-5489E24EA369}"/>
              </a:ext>
            </a:extLst>
          </p:cNvPr>
          <p:cNvGrpSpPr/>
          <p:nvPr/>
        </p:nvGrpSpPr>
        <p:grpSpPr>
          <a:xfrm>
            <a:off x="828879" y="4915279"/>
            <a:ext cx="1719874" cy="807322"/>
            <a:chOff x="8819740" y="1959107"/>
            <a:chExt cx="1719874" cy="807322"/>
          </a:xfrm>
        </p:grpSpPr>
        <p:sp>
          <p:nvSpPr>
            <p:cNvPr id="31" name="Google Shape;462;p10">
              <a:extLst>
                <a:ext uri="{FF2B5EF4-FFF2-40B4-BE49-F238E27FC236}">
                  <a16:creationId xmlns:a16="http://schemas.microsoft.com/office/drawing/2014/main" id="{BC3524C2-967A-AA12-3B33-253326B503A8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463;p10">
              <a:extLst>
                <a:ext uri="{FF2B5EF4-FFF2-40B4-BE49-F238E27FC236}">
                  <a16:creationId xmlns:a16="http://schemas.microsoft.com/office/drawing/2014/main" id="{ABF98A84-DF0A-9F20-EB83-A9F475689BFF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460;p10">
            <a:extLst>
              <a:ext uri="{FF2B5EF4-FFF2-40B4-BE49-F238E27FC236}">
                <a16:creationId xmlns:a16="http://schemas.microsoft.com/office/drawing/2014/main" id="{63650D92-3149-F955-C0C0-71C7EF7A2D9A}"/>
              </a:ext>
            </a:extLst>
          </p:cNvPr>
          <p:cNvSpPr/>
          <p:nvPr/>
        </p:nvSpPr>
        <p:spPr>
          <a:xfrm>
            <a:off x="3415316" y="4663589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4" name="Google Shape;461;p10">
            <a:extLst>
              <a:ext uri="{FF2B5EF4-FFF2-40B4-BE49-F238E27FC236}">
                <a16:creationId xmlns:a16="http://schemas.microsoft.com/office/drawing/2014/main" id="{0083F269-146F-C490-E973-12E9A9107043}"/>
              </a:ext>
            </a:extLst>
          </p:cNvPr>
          <p:cNvGrpSpPr/>
          <p:nvPr/>
        </p:nvGrpSpPr>
        <p:grpSpPr>
          <a:xfrm>
            <a:off x="3645751" y="4915279"/>
            <a:ext cx="1719874" cy="807322"/>
            <a:chOff x="8819740" y="1959107"/>
            <a:chExt cx="1719874" cy="807322"/>
          </a:xfrm>
        </p:grpSpPr>
        <p:sp>
          <p:nvSpPr>
            <p:cNvPr id="35" name="Google Shape;462;p10">
              <a:extLst>
                <a:ext uri="{FF2B5EF4-FFF2-40B4-BE49-F238E27FC236}">
                  <a16:creationId xmlns:a16="http://schemas.microsoft.com/office/drawing/2014/main" id="{9AE393E9-7745-2FAA-9A7D-51162B0FDC97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463;p10">
              <a:extLst>
                <a:ext uri="{FF2B5EF4-FFF2-40B4-BE49-F238E27FC236}">
                  <a16:creationId xmlns:a16="http://schemas.microsoft.com/office/drawing/2014/main" id="{13C74C45-1FD2-9BC8-DF94-321FC7C3EDFF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460;p10">
            <a:extLst>
              <a:ext uri="{FF2B5EF4-FFF2-40B4-BE49-F238E27FC236}">
                <a16:creationId xmlns:a16="http://schemas.microsoft.com/office/drawing/2014/main" id="{AE9AC7F1-87AD-9914-1E86-542AF750977E}"/>
              </a:ext>
            </a:extLst>
          </p:cNvPr>
          <p:cNvSpPr/>
          <p:nvPr/>
        </p:nvSpPr>
        <p:spPr>
          <a:xfrm>
            <a:off x="6221718" y="4663589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38" name="Google Shape;461;p10">
            <a:extLst>
              <a:ext uri="{FF2B5EF4-FFF2-40B4-BE49-F238E27FC236}">
                <a16:creationId xmlns:a16="http://schemas.microsoft.com/office/drawing/2014/main" id="{CDBF2554-3E6E-6C93-5DB2-65C34F2AE44F}"/>
              </a:ext>
            </a:extLst>
          </p:cNvPr>
          <p:cNvGrpSpPr/>
          <p:nvPr/>
        </p:nvGrpSpPr>
        <p:grpSpPr>
          <a:xfrm>
            <a:off x="6452153" y="4915279"/>
            <a:ext cx="1719874" cy="807322"/>
            <a:chOff x="8819740" y="1959107"/>
            <a:chExt cx="1719874" cy="807322"/>
          </a:xfrm>
        </p:grpSpPr>
        <p:sp>
          <p:nvSpPr>
            <p:cNvPr id="39" name="Google Shape;462;p10">
              <a:extLst>
                <a:ext uri="{FF2B5EF4-FFF2-40B4-BE49-F238E27FC236}">
                  <a16:creationId xmlns:a16="http://schemas.microsoft.com/office/drawing/2014/main" id="{88950191-3029-130E-A29E-AF5216F1A8CB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63;p10">
              <a:extLst>
                <a:ext uri="{FF2B5EF4-FFF2-40B4-BE49-F238E27FC236}">
                  <a16:creationId xmlns:a16="http://schemas.microsoft.com/office/drawing/2014/main" id="{F2E386BE-A10E-91B2-E376-0740EC615429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60;p10">
            <a:extLst>
              <a:ext uri="{FF2B5EF4-FFF2-40B4-BE49-F238E27FC236}">
                <a16:creationId xmlns:a16="http://schemas.microsoft.com/office/drawing/2014/main" id="{FD6FE1BC-A9E0-B806-6290-9C68F4ED7E7B}"/>
              </a:ext>
            </a:extLst>
          </p:cNvPr>
          <p:cNvSpPr/>
          <p:nvPr/>
        </p:nvSpPr>
        <p:spPr>
          <a:xfrm>
            <a:off x="9027433" y="4663589"/>
            <a:ext cx="2554967" cy="1286488"/>
          </a:xfrm>
          <a:prstGeom prst="roundRect">
            <a:avLst>
              <a:gd name="adj" fmla="val 94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2" name="Google Shape;461;p10">
            <a:extLst>
              <a:ext uri="{FF2B5EF4-FFF2-40B4-BE49-F238E27FC236}">
                <a16:creationId xmlns:a16="http://schemas.microsoft.com/office/drawing/2014/main" id="{433F48DE-F9E9-833E-16A6-A6B46C216908}"/>
              </a:ext>
            </a:extLst>
          </p:cNvPr>
          <p:cNvGrpSpPr/>
          <p:nvPr/>
        </p:nvGrpSpPr>
        <p:grpSpPr>
          <a:xfrm>
            <a:off x="9257868" y="4915279"/>
            <a:ext cx="1719874" cy="807322"/>
            <a:chOff x="8819740" y="1959107"/>
            <a:chExt cx="1719874" cy="807322"/>
          </a:xfrm>
        </p:grpSpPr>
        <p:sp>
          <p:nvSpPr>
            <p:cNvPr id="43" name="Google Shape;462;p10">
              <a:extLst>
                <a:ext uri="{FF2B5EF4-FFF2-40B4-BE49-F238E27FC236}">
                  <a16:creationId xmlns:a16="http://schemas.microsoft.com/office/drawing/2014/main" id="{79D94311-97BE-F6E3-29A9-46BE060EB28A}"/>
                </a:ext>
              </a:extLst>
            </p:cNvPr>
            <p:cNvSpPr txBox="1"/>
            <p:nvPr/>
          </p:nvSpPr>
          <p:spPr>
            <a:xfrm>
              <a:off x="8819740" y="2394060"/>
              <a:ext cx="1719874" cy="372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Your Data Income</a:t>
              </a:r>
              <a:endParaRPr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63;p10">
              <a:extLst>
                <a:ext uri="{FF2B5EF4-FFF2-40B4-BE49-F238E27FC236}">
                  <a16:creationId xmlns:a16="http://schemas.microsoft.com/office/drawing/2014/main" id="{0604962C-8415-A428-7254-2F5DF61868D7}"/>
                </a:ext>
              </a:extLst>
            </p:cNvPr>
            <p:cNvSpPr txBox="1"/>
            <p:nvPr/>
          </p:nvSpPr>
          <p:spPr>
            <a:xfrm>
              <a:off x="8819740" y="1959107"/>
              <a:ext cx="15474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$204,5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5" name="Graphic 44" descr="Bar graph with upward trend">
            <a:extLst>
              <a:ext uri="{FF2B5EF4-FFF2-40B4-BE49-F238E27FC236}">
                <a16:creationId xmlns:a16="http://schemas.microsoft.com/office/drawing/2014/main" id="{E3CC26F4-CE6F-8983-E6A2-900ED8A65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7097" y="4794293"/>
            <a:ext cx="365917" cy="365917"/>
          </a:xfrm>
          <a:prstGeom prst="rect">
            <a:avLst/>
          </a:prstGeom>
        </p:spPr>
      </p:pic>
      <p:pic>
        <p:nvPicPr>
          <p:cNvPr id="46" name="Graphic 45" descr="Downward trend">
            <a:extLst>
              <a:ext uri="{FF2B5EF4-FFF2-40B4-BE49-F238E27FC236}">
                <a16:creationId xmlns:a16="http://schemas.microsoft.com/office/drawing/2014/main" id="{00FE6326-E1B5-4452-978D-AF36414772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1962" y="4794292"/>
            <a:ext cx="365917" cy="365917"/>
          </a:xfrm>
          <a:prstGeom prst="rect">
            <a:avLst/>
          </a:prstGeom>
        </p:spPr>
      </p:pic>
      <p:pic>
        <p:nvPicPr>
          <p:cNvPr id="47" name="Graphic 46" descr="Statistics">
            <a:extLst>
              <a:ext uri="{FF2B5EF4-FFF2-40B4-BE49-F238E27FC236}">
                <a16:creationId xmlns:a16="http://schemas.microsoft.com/office/drawing/2014/main" id="{5C741F5F-4046-D762-252C-0A03578CB7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38364" y="4794292"/>
            <a:ext cx="365917" cy="365917"/>
          </a:xfrm>
          <a:prstGeom prst="rect">
            <a:avLst/>
          </a:prstGeom>
        </p:spPr>
      </p:pic>
      <p:pic>
        <p:nvPicPr>
          <p:cNvPr id="48" name="Graphic 47" descr="Bar chart">
            <a:extLst>
              <a:ext uri="{FF2B5EF4-FFF2-40B4-BE49-F238E27FC236}">
                <a16:creationId xmlns:a16="http://schemas.microsoft.com/office/drawing/2014/main" id="{8FBB99D8-E7CC-1B5B-E8F3-EFBF4FCC5F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24496" y="4794291"/>
            <a:ext cx="365917" cy="3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4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72BC0F-9000-21C8-C27A-ACF8345ADB82}"/>
              </a:ext>
            </a:extLst>
          </p:cNvPr>
          <p:cNvSpPr/>
          <p:nvPr/>
        </p:nvSpPr>
        <p:spPr>
          <a:xfrm>
            <a:off x="6096000" y="810966"/>
            <a:ext cx="5486400" cy="2782326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oogle Shape;723;p13">
            <a:extLst>
              <a:ext uri="{FF2B5EF4-FFF2-40B4-BE49-F238E27FC236}">
                <a16:creationId xmlns:a16="http://schemas.microsoft.com/office/drawing/2014/main" id="{BD85C1ED-68E8-27B1-FCC3-9849D37EAC27}"/>
              </a:ext>
            </a:extLst>
          </p:cNvPr>
          <p:cNvGrpSpPr/>
          <p:nvPr/>
        </p:nvGrpSpPr>
        <p:grpSpPr>
          <a:xfrm>
            <a:off x="6464657" y="1021539"/>
            <a:ext cx="4670054" cy="1493846"/>
            <a:chOff x="7151213" y="4458510"/>
            <a:chExt cx="2815513" cy="880238"/>
          </a:xfrm>
        </p:grpSpPr>
        <p:sp>
          <p:nvSpPr>
            <p:cNvPr id="4" name="Google Shape;724;p13">
              <a:extLst>
                <a:ext uri="{FF2B5EF4-FFF2-40B4-BE49-F238E27FC236}">
                  <a16:creationId xmlns:a16="http://schemas.microsoft.com/office/drawing/2014/main" id="{E7AACE70-6DCA-9F09-322D-AFE1A80979C5}"/>
                </a:ext>
              </a:extLst>
            </p:cNvPr>
            <p:cNvSpPr/>
            <p:nvPr/>
          </p:nvSpPr>
          <p:spPr>
            <a:xfrm>
              <a:off x="7200403" y="4738952"/>
              <a:ext cx="2766323" cy="70810"/>
            </a:xfrm>
            <a:prstGeom prst="roundRect">
              <a:avLst>
                <a:gd name="adj" fmla="val 50000"/>
              </a:avLst>
            </a:prstGeom>
            <a:solidFill>
              <a:srgbClr val="A5A5A5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25;p13">
              <a:extLst>
                <a:ext uri="{FF2B5EF4-FFF2-40B4-BE49-F238E27FC236}">
                  <a16:creationId xmlns:a16="http://schemas.microsoft.com/office/drawing/2014/main" id="{EF406CD0-BCD9-99E3-C48D-05E99C7A8C83}"/>
                </a:ext>
              </a:extLst>
            </p:cNvPr>
            <p:cNvSpPr/>
            <p:nvPr/>
          </p:nvSpPr>
          <p:spPr>
            <a:xfrm>
              <a:off x="7200403" y="4738952"/>
              <a:ext cx="2245739" cy="7081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457200" dist="1524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26;p13">
              <a:extLst>
                <a:ext uri="{FF2B5EF4-FFF2-40B4-BE49-F238E27FC236}">
                  <a16:creationId xmlns:a16="http://schemas.microsoft.com/office/drawing/2014/main" id="{D77D6348-D195-2E76-3F57-A69BFF4BF933}"/>
                </a:ext>
              </a:extLst>
            </p:cNvPr>
            <p:cNvSpPr/>
            <p:nvPr/>
          </p:nvSpPr>
          <p:spPr>
            <a:xfrm>
              <a:off x="9380813" y="4709028"/>
              <a:ext cx="130659" cy="130659"/>
            </a:xfrm>
            <a:prstGeom prst="ellipse">
              <a:avLst/>
            </a:prstGeom>
            <a:solidFill>
              <a:schemeClr val="accent1"/>
            </a:solidFill>
            <a:ln w="635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27;p13">
              <a:extLst>
                <a:ext uri="{FF2B5EF4-FFF2-40B4-BE49-F238E27FC236}">
                  <a16:creationId xmlns:a16="http://schemas.microsoft.com/office/drawing/2014/main" id="{D08195E5-BA27-95FD-0742-0AC88536DB77}"/>
                </a:ext>
              </a:extLst>
            </p:cNvPr>
            <p:cNvSpPr txBox="1"/>
            <p:nvPr/>
          </p:nvSpPr>
          <p:spPr>
            <a:xfrm>
              <a:off x="7151213" y="4458510"/>
              <a:ext cx="1711523" cy="194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8" name="Google Shape;728;p13">
              <a:extLst>
                <a:ext uri="{FF2B5EF4-FFF2-40B4-BE49-F238E27FC236}">
                  <a16:creationId xmlns:a16="http://schemas.microsoft.com/office/drawing/2014/main" id="{16B3D963-7BC1-6A62-1226-1F08A17DFF47}"/>
                </a:ext>
              </a:extLst>
            </p:cNvPr>
            <p:cNvSpPr txBox="1"/>
            <p:nvPr/>
          </p:nvSpPr>
          <p:spPr>
            <a:xfrm>
              <a:off x="9380813" y="4458510"/>
              <a:ext cx="585913" cy="19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1" dirty="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85%</a:t>
              </a:r>
              <a:endParaRPr sz="2800" dirty="0">
                <a:latin typeface="Montserrat" pitchFamily="2" charset="0"/>
              </a:endParaRPr>
            </a:p>
          </p:txBody>
        </p:sp>
        <p:sp>
          <p:nvSpPr>
            <p:cNvPr id="9" name="Google Shape;729;p13">
              <a:extLst>
                <a:ext uri="{FF2B5EF4-FFF2-40B4-BE49-F238E27FC236}">
                  <a16:creationId xmlns:a16="http://schemas.microsoft.com/office/drawing/2014/main" id="{C5416407-EBAA-1BAD-389D-A2D2F27D0F04}"/>
                </a:ext>
              </a:extLst>
            </p:cNvPr>
            <p:cNvSpPr/>
            <p:nvPr/>
          </p:nvSpPr>
          <p:spPr>
            <a:xfrm>
              <a:off x="7200403" y="5237885"/>
              <a:ext cx="2766323" cy="70810"/>
            </a:xfrm>
            <a:prstGeom prst="roundRect">
              <a:avLst>
                <a:gd name="adj" fmla="val 50000"/>
              </a:avLst>
            </a:prstGeom>
            <a:solidFill>
              <a:srgbClr val="A5A5A5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30;p13">
              <a:extLst>
                <a:ext uri="{FF2B5EF4-FFF2-40B4-BE49-F238E27FC236}">
                  <a16:creationId xmlns:a16="http://schemas.microsoft.com/office/drawing/2014/main" id="{BCAE81D1-111D-5774-D0C3-F7949DAF9F36}"/>
                </a:ext>
              </a:extLst>
            </p:cNvPr>
            <p:cNvSpPr/>
            <p:nvPr/>
          </p:nvSpPr>
          <p:spPr>
            <a:xfrm>
              <a:off x="7200403" y="5237885"/>
              <a:ext cx="1569600" cy="70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>
              <a:outerShdw blurRad="457200" dist="1524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731;p13">
              <a:extLst>
                <a:ext uri="{FF2B5EF4-FFF2-40B4-BE49-F238E27FC236}">
                  <a16:creationId xmlns:a16="http://schemas.microsoft.com/office/drawing/2014/main" id="{4DCA2BEF-0416-88C6-C224-18D43D1ACB9E}"/>
                </a:ext>
              </a:extLst>
            </p:cNvPr>
            <p:cNvSpPr/>
            <p:nvPr/>
          </p:nvSpPr>
          <p:spPr>
            <a:xfrm>
              <a:off x="8704550" y="5207948"/>
              <a:ext cx="130800" cy="130800"/>
            </a:xfrm>
            <a:prstGeom prst="ellipse">
              <a:avLst/>
            </a:prstGeom>
            <a:solidFill>
              <a:schemeClr val="accent2"/>
            </a:solidFill>
            <a:ln w="635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270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rgbClr val="7F7F7F"/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732;p13">
              <a:extLst>
                <a:ext uri="{FF2B5EF4-FFF2-40B4-BE49-F238E27FC236}">
                  <a16:creationId xmlns:a16="http://schemas.microsoft.com/office/drawing/2014/main" id="{17D7B6A4-0710-F494-2FB0-88A2BF160756}"/>
                </a:ext>
              </a:extLst>
            </p:cNvPr>
            <p:cNvSpPr txBox="1"/>
            <p:nvPr/>
          </p:nvSpPr>
          <p:spPr>
            <a:xfrm>
              <a:off x="7151213" y="4957443"/>
              <a:ext cx="1711523" cy="194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13" name="Google Shape;733;p13">
              <a:extLst>
                <a:ext uri="{FF2B5EF4-FFF2-40B4-BE49-F238E27FC236}">
                  <a16:creationId xmlns:a16="http://schemas.microsoft.com/office/drawing/2014/main" id="{1015DFB8-08E3-2511-FB0E-2780665CCE0D}"/>
                </a:ext>
              </a:extLst>
            </p:cNvPr>
            <p:cNvSpPr txBox="1"/>
            <p:nvPr/>
          </p:nvSpPr>
          <p:spPr>
            <a:xfrm>
              <a:off x="9380813" y="4957443"/>
              <a:ext cx="585913" cy="19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1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60%</a:t>
              </a:r>
              <a:endParaRPr sz="2800">
                <a:latin typeface="Montserrat" pitchFamily="2" charset="0"/>
              </a:endParaRPr>
            </a:p>
          </p:txBody>
        </p:sp>
      </p:grpSp>
      <p:sp>
        <p:nvSpPr>
          <p:cNvPr id="30" name="Google Shape;824;p14">
            <a:extLst>
              <a:ext uri="{FF2B5EF4-FFF2-40B4-BE49-F238E27FC236}">
                <a16:creationId xmlns:a16="http://schemas.microsoft.com/office/drawing/2014/main" id="{3B320318-E99A-56D1-1A03-1ECF88724F0B}"/>
              </a:ext>
            </a:extLst>
          </p:cNvPr>
          <p:cNvSpPr/>
          <p:nvPr/>
        </p:nvSpPr>
        <p:spPr>
          <a:xfrm>
            <a:off x="6126494" y="5040646"/>
            <a:ext cx="5455906" cy="1008648"/>
          </a:xfrm>
          <a:prstGeom prst="roundRect">
            <a:avLst>
              <a:gd name="adj" fmla="val 9922"/>
            </a:avLst>
          </a:prstGeom>
          <a:noFill/>
          <a:ln w="25400">
            <a:solidFill>
              <a:schemeClr val="accent1"/>
            </a:solidFill>
          </a:ln>
          <a:effectLst>
            <a:outerShdw blurRad="457200" dist="76200" dir="5400000" sx="94000" sy="94000" algn="t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825;p14">
            <a:extLst>
              <a:ext uri="{FF2B5EF4-FFF2-40B4-BE49-F238E27FC236}">
                <a16:creationId xmlns:a16="http://schemas.microsoft.com/office/drawing/2014/main" id="{6106EC5F-4EF4-2C4F-7A50-CE1F346A82D7}"/>
              </a:ext>
            </a:extLst>
          </p:cNvPr>
          <p:cNvSpPr/>
          <p:nvPr/>
        </p:nvSpPr>
        <p:spPr>
          <a:xfrm>
            <a:off x="6386005" y="5246467"/>
            <a:ext cx="597006" cy="5970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826;p14">
            <a:extLst>
              <a:ext uri="{FF2B5EF4-FFF2-40B4-BE49-F238E27FC236}">
                <a16:creationId xmlns:a16="http://schemas.microsoft.com/office/drawing/2014/main" id="{61A04C1F-EAE5-6788-77E5-7DBECCDB058B}"/>
              </a:ext>
            </a:extLst>
          </p:cNvPr>
          <p:cNvGrpSpPr/>
          <p:nvPr/>
        </p:nvGrpSpPr>
        <p:grpSpPr>
          <a:xfrm>
            <a:off x="7146398" y="5071010"/>
            <a:ext cx="2539888" cy="867755"/>
            <a:chOff x="8601017" y="2959318"/>
            <a:chExt cx="2539888" cy="867755"/>
          </a:xfrm>
        </p:grpSpPr>
        <p:sp>
          <p:nvSpPr>
            <p:cNvPr id="33" name="Google Shape;827;p14">
              <a:extLst>
                <a:ext uri="{FF2B5EF4-FFF2-40B4-BE49-F238E27FC236}">
                  <a16:creationId xmlns:a16="http://schemas.microsoft.com/office/drawing/2014/main" id="{47DC9910-3320-BC04-88A1-3CE7DCEC4548}"/>
                </a:ext>
              </a:extLst>
            </p:cNvPr>
            <p:cNvSpPr txBox="1"/>
            <p:nvPr/>
          </p:nvSpPr>
          <p:spPr>
            <a:xfrm>
              <a:off x="8601017" y="2959318"/>
              <a:ext cx="206464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 b="1" dirty="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$34,500.00</a:t>
              </a:r>
              <a:endParaRPr dirty="0">
                <a:latin typeface="Montserrat" pitchFamily="2" charset="0"/>
              </a:endParaRPr>
            </a:p>
          </p:txBody>
        </p:sp>
        <p:sp>
          <p:nvSpPr>
            <p:cNvPr id="34" name="Google Shape;828;p14">
              <a:extLst>
                <a:ext uri="{FF2B5EF4-FFF2-40B4-BE49-F238E27FC236}">
                  <a16:creationId xmlns:a16="http://schemas.microsoft.com/office/drawing/2014/main" id="{F2673276-97B4-D44B-1511-6A03DA25A29B}"/>
                </a:ext>
              </a:extLst>
            </p:cNvPr>
            <p:cNvSpPr txBox="1"/>
            <p:nvPr/>
          </p:nvSpPr>
          <p:spPr>
            <a:xfrm>
              <a:off x="8601017" y="3457782"/>
              <a:ext cx="253988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Dolor – 12,70%</a:t>
              </a:r>
              <a:endParaRPr>
                <a:latin typeface="Montserrat" pitchFamily="2" charset="0"/>
              </a:endParaRPr>
            </a:p>
          </p:txBody>
        </p:sp>
      </p:grpSp>
      <p:sp>
        <p:nvSpPr>
          <p:cNvPr id="35" name="Google Shape;492;p10">
            <a:extLst>
              <a:ext uri="{FF2B5EF4-FFF2-40B4-BE49-F238E27FC236}">
                <a16:creationId xmlns:a16="http://schemas.microsoft.com/office/drawing/2014/main" id="{A252B4A8-2E77-C4E8-37D6-286FE01A8324}"/>
              </a:ext>
            </a:extLst>
          </p:cNvPr>
          <p:cNvSpPr txBox="1"/>
          <p:nvPr/>
        </p:nvSpPr>
        <p:spPr>
          <a:xfrm>
            <a:off x="9969514" y="5349612"/>
            <a:ext cx="1419535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+3,234k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36" name="Google Shape;824;p14">
            <a:extLst>
              <a:ext uri="{FF2B5EF4-FFF2-40B4-BE49-F238E27FC236}">
                <a16:creationId xmlns:a16="http://schemas.microsoft.com/office/drawing/2014/main" id="{5CC8140C-EDC7-5634-DE9E-03A2478576BF}"/>
              </a:ext>
            </a:extLst>
          </p:cNvPr>
          <p:cNvSpPr/>
          <p:nvPr/>
        </p:nvSpPr>
        <p:spPr>
          <a:xfrm>
            <a:off x="6126494" y="3824445"/>
            <a:ext cx="5455906" cy="1008648"/>
          </a:xfrm>
          <a:prstGeom prst="roundRect">
            <a:avLst>
              <a:gd name="adj" fmla="val 9023"/>
            </a:avLst>
          </a:prstGeom>
          <a:noFill/>
          <a:ln w="25400">
            <a:solidFill>
              <a:schemeClr val="accent1"/>
            </a:solidFill>
          </a:ln>
          <a:effectLst>
            <a:outerShdw blurRad="457200" dist="76200" dir="5400000" sx="94000" sy="94000" algn="t" rotWithShape="0">
              <a:srgbClr val="000000">
                <a:alpha val="1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825;p14">
            <a:extLst>
              <a:ext uri="{FF2B5EF4-FFF2-40B4-BE49-F238E27FC236}">
                <a16:creationId xmlns:a16="http://schemas.microsoft.com/office/drawing/2014/main" id="{603E914A-FF02-EE72-7E96-3B2F7BF3CBA3}"/>
              </a:ext>
            </a:extLst>
          </p:cNvPr>
          <p:cNvSpPr/>
          <p:nvPr/>
        </p:nvSpPr>
        <p:spPr>
          <a:xfrm>
            <a:off x="6386005" y="4030266"/>
            <a:ext cx="597006" cy="597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826;p14">
            <a:extLst>
              <a:ext uri="{FF2B5EF4-FFF2-40B4-BE49-F238E27FC236}">
                <a16:creationId xmlns:a16="http://schemas.microsoft.com/office/drawing/2014/main" id="{F93C3680-F26B-5C97-3B03-7F5FECC85DC9}"/>
              </a:ext>
            </a:extLst>
          </p:cNvPr>
          <p:cNvGrpSpPr/>
          <p:nvPr/>
        </p:nvGrpSpPr>
        <p:grpSpPr>
          <a:xfrm>
            <a:off x="7146398" y="3854809"/>
            <a:ext cx="2539888" cy="867755"/>
            <a:chOff x="8601017" y="2959318"/>
            <a:chExt cx="2539888" cy="867755"/>
          </a:xfrm>
        </p:grpSpPr>
        <p:sp>
          <p:nvSpPr>
            <p:cNvPr id="39" name="Google Shape;827;p14">
              <a:extLst>
                <a:ext uri="{FF2B5EF4-FFF2-40B4-BE49-F238E27FC236}">
                  <a16:creationId xmlns:a16="http://schemas.microsoft.com/office/drawing/2014/main" id="{7C9C8E9E-25BF-0691-1544-0C18FA445207}"/>
                </a:ext>
              </a:extLst>
            </p:cNvPr>
            <p:cNvSpPr txBox="1"/>
            <p:nvPr/>
          </p:nvSpPr>
          <p:spPr>
            <a:xfrm>
              <a:off x="8601017" y="2959318"/>
              <a:ext cx="2064641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 b="1" dirty="0">
                  <a:solidFill>
                    <a:srgbClr val="3F3F3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$22,600.00</a:t>
              </a:r>
              <a:endParaRPr dirty="0">
                <a:latin typeface="Montserrat" pitchFamily="2" charset="0"/>
              </a:endParaRPr>
            </a:p>
          </p:txBody>
        </p:sp>
        <p:sp>
          <p:nvSpPr>
            <p:cNvPr id="40" name="Google Shape;828;p14">
              <a:extLst>
                <a:ext uri="{FF2B5EF4-FFF2-40B4-BE49-F238E27FC236}">
                  <a16:creationId xmlns:a16="http://schemas.microsoft.com/office/drawing/2014/main" id="{C9D08665-298B-413C-AC0D-83A86CD4DDDD}"/>
                </a:ext>
              </a:extLst>
            </p:cNvPr>
            <p:cNvSpPr txBox="1"/>
            <p:nvPr/>
          </p:nvSpPr>
          <p:spPr>
            <a:xfrm>
              <a:off x="8601017" y="3457782"/>
              <a:ext cx="253988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rgbClr val="7F7F7F"/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Lorem Ipsum Dolor – 12,70%</a:t>
              </a:r>
              <a:endParaRPr>
                <a:latin typeface="Montserrat" pitchFamily="2" charset="0"/>
              </a:endParaRPr>
            </a:p>
          </p:txBody>
        </p:sp>
      </p:grpSp>
      <p:sp>
        <p:nvSpPr>
          <p:cNvPr id="41" name="Google Shape;492;p10">
            <a:extLst>
              <a:ext uri="{FF2B5EF4-FFF2-40B4-BE49-F238E27FC236}">
                <a16:creationId xmlns:a16="http://schemas.microsoft.com/office/drawing/2014/main" id="{1A232762-BCF3-CC13-24F9-A98635FFAD13}"/>
              </a:ext>
            </a:extLst>
          </p:cNvPr>
          <p:cNvSpPr txBox="1"/>
          <p:nvPr/>
        </p:nvSpPr>
        <p:spPr>
          <a:xfrm>
            <a:off x="9969514" y="4133411"/>
            <a:ext cx="1419535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+2,234k</a:t>
            </a:r>
            <a:endParaRPr sz="36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50" name="Google Shape;22;p1">
            <a:extLst>
              <a:ext uri="{FF2B5EF4-FFF2-40B4-BE49-F238E27FC236}">
                <a16:creationId xmlns:a16="http://schemas.microsoft.com/office/drawing/2014/main" id="{878C589B-C2EA-834F-9B35-BBB451BCA9AA}"/>
              </a:ext>
            </a:extLst>
          </p:cNvPr>
          <p:cNvSpPr txBox="1"/>
          <p:nvPr/>
        </p:nvSpPr>
        <p:spPr>
          <a:xfrm>
            <a:off x="6355511" y="2746538"/>
            <a:ext cx="504211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687;p13">
            <a:extLst>
              <a:ext uri="{FF2B5EF4-FFF2-40B4-BE49-F238E27FC236}">
                <a16:creationId xmlns:a16="http://schemas.microsoft.com/office/drawing/2014/main" id="{5FF274B4-9BD4-AC95-C72C-555B5FEF80DE}"/>
              </a:ext>
            </a:extLst>
          </p:cNvPr>
          <p:cNvGrpSpPr/>
          <p:nvPr/>
        </p:nvGrpSpPr>
        <p:grpSpPr>
          <a:xfrm>
            <a:off x="3362158" y="808706"/>
            <a:ext cx="2557333" cy="5240588"/>
            <a:chOff x="8620618" y="263381"/>
            <a:chExt cx="2557333" cy="5240588"/>
          </a:xfrm>
        </p:grpSpPr>
        <p:sp>
          <p:nvSpPr>
            <p:cNvPr id="52" name="Google Shape;688;p13">
              <a:extLst>
                <a:ext uri="{FF2B5EF4-FFF2-40B4-BE49-F238E27FC236}">
                  <a16:creationId xmlns:a16="http://schemas.microsoft.com/office/drawing/2014/main" id="{BFAA6E5B-A7DF-79D5-6CDD-363317FA68B1}"/>
                </a:ext>
              </a:extLst>
            </p:cNvPr>
            <p:cNvSpPr/>
            <p:nvPr/>
          </p:nvSpPr>
          <p:spPr>
            <a:xfrm>
              <a:off x="8620618" y="263381"/>
              <a:ext cx="2557333" cy="5240588"/>
            </a:xfrm>
            <a:prstGeom prst="roundRect">
              <a:avLst>
                <a:gd name="adj" fmla="val 344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0" dist="57150" dir="40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>
                <a:buClr>
                  <a:srgbClr val="000000"/>
                </a:buClr>
              </a:pPr>
              <a:endParaRPr sz="4267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53" name="Google Shape;689;p13">
              <a:extLst>
                <a:ext uri="{FF2B5EF4-FFF2-40B4-BE49-F238E27FC236}">
                  <a16:creationId xmlns:a16="http://schemas.microsoft.com/office/drawing/2014/main" id="{86FABCF7-6E9A-4FF2-2D17-064EECF1A44A}"/>
                </a:ext>
              </a:extLst>
            </p:cNvPr>
            <p:cNvSpPr txBox="1"/>
            <p:nvPr/>
          </p:nvSpPr>
          <p:spPr>
            <a:xfrm>
              <a:off x="9270848" y="3356429"/>
              <a:ext cx="1882927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54" name="Google Shape;690;p13">
              <a:extLst>
                <a:ext uri="{FF2B5EF4-FFF2-40B4-BE49-F238E27FC236}">
                  <a16:creationId xmlns:a16="http://schemas.microsoft.com/office/drawing/2014/main" id="{3473D916-8102-BC1F-01F9-FC23C6650482}"/>
                </a:ext>
              </a:extLst>
            </p:cNvPr>
            <p:cNvSpPr txBox="1"/>
            <p:nvPr/>
          </p:nvSpPr>
          <p:spPr>
            <a:xfrm>
              <a:off x="8732607" y="420972"/>
              <a:ext cx="2311632" cy="387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Business Plan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55" name="Google Shape;691;p13">
              <a:extLst>
                <a:ext uri="{FF2B5EF4-FFF2-40B4-BE49-F238E27FC236}">
                  <a16:creationId xmlns:a16="http://schemas.microsoft.com/office/drawing/2014/main" id="{43F9A6C4-5AA1-25AB-9753-9F9B328531BD}"/>
                </a:ext>
              </a:extLst>
            </p:cNvPr>
            <p:cNvSpPr txBox="1"/>
            <p:nvPr/>
          </p:nvSpPr>
          <p:spPr>
            <a:xfrm>
              <a:off x="8755556" y="2742012"/>
              <a:ext cx="22874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Text Paragraph Text</a:t>
              </a:r>
              <a:endParaRPr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56" name="Google Shape;692;p13">
              <a:extLst>
                <a:ext uri="{FF2B5EF4-FFF2-40B4-BE49-F238E27FC236}">
                  <a16:creationId xmlns:a16="http://schemas.microsoft.com/office/drawing/2014/main" id="{D954C952-9FC4-3285-7DA5-8C67C54BE265}"/>
                </a:ext>
              </a:extLst>
            </p:cNvPr>
            <p:cNvSpPr txBox="1"/>
            <p:nvPr/>
          </p:nvSpPr>
          <p:spPr>
            <a:xfrm>
              <a:off x="9270848" y="3799372"/>
              <a:ext cx="1882927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57" name="Google Shape;693;p13">
              <a:extLst>
                <a:ext uri="{FF2B5EF4-FFF2-40B4-BE49-F238E27FC236}">
                  <a16:creationId xmlns:a16="http://schemas.microsoft.com/office/drawing/2014/main" id="{C4777840-9E36-7D80-3CEA-0F4D29EC1FB7}"/>
                </a:ext>
              </a:extLst>
            </p:cNvPr>
            <p:cNvSpPr txBox="1"/>
            <p:nvPr/>
          </p:nvSpPr>
          <p:spPr>
            <a:xfrm>
              <a:off x="9270848" y="4242315"/>
              <a:ext cx="1882927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  <p:sp>
          <p:nvSpPr>
            <p:cNvPr id="58" name="Google Shape;694;p13">
              <a:extLst>
                <a:ext uri="{FF2B5EF4-FFF2-40B4-BE49-F238E27FC236}">
                  <a16:creationId xmlns:a16="http://schemas.microsoft.com/office/drawing/2014/main" id="{C6E433FB-D54D-E20F-CC51-B46D68632210}"/>
                </a:ext>
              </a:extLst>
            </p:cNvPr>
            <p:cNvSpPr/>
            <p:nvPr/>
          </p:nvSpPr>
          <p:spPr>
            <a:xfrm>
              <a:off x="8960977" y="3360624"/>
              <a:ext cx="253223" cy="253222"/>
            </a:xfrm>
            <a:prstGeom prst="roundRect">
              <a:avLst>
                <a:gd name="adj" fmla="val 33311"/>
              </a:avLst>
            </a:prstGeom>
            <a:solidFill>
              <a:schemeClr val="lt1"/>
            </a:solidFill>
            <a:ln>
              <a:noFill/>
            </a:ln>
            <a:effectLst>
              <a:outerShdw blurRad="419100" dist="304800" dir="3180000" algn="t" rotWithShape="0">
                <a:srgbClr val="000000">
                  <a:alpha val="588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695;p13">
              <a:extLst>
                <a:ext uri="{FF2B5EF4-FFF2-40B4-BE49-F238E27FC236}">
                  <a16:creationId xmlns:a16="http://schemas.microsoft.com/office/drawing/2014/main" id="{5BACC8C2-9C21-64F6-500E-F7DD60B8D3A2}"/>
                </a:ext>
              </a:extLst>
            </p:cNvPr>
            <p:cNvSpPr/>
            <p:nvPr/>
          </p:nvSpPr>
          <p:spPr>
            <a:xfrm rot="5400000">
              <a:off x="9043300" y="3460870"/>
              <a:ext cx="91262" cy="52729"/>
            </a:xfrm>
            <a:custGeom>
              <a:avLst/>
              <a:gdLst/>
              <a:ahLst/>
              <a:cxnLst/>
              <a:rect l="l" t="t" r="r" b="b"/>
              <a:pathLst>
                <a:path w="397" h="228" extrusionOk="0">
                  <a:moveTo>
                    <a:pt x="50" y="220"/>
                  </a:moveTo>
                  <a:lnTo>
                    <a:pt x="50" y="220"/>
                  </a:lnTo>
                  <a:cubicBezTo>
                    <a:pt x="198" y="71"/>
                    <a:pt x="198" y="71"/>
                    <a:pt x="198" y="71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27"/>
                    <a:pt x="361" y="227"/>
                    <a:pt x="368" y="227"/>
                  </a:cubicBezTo>
                  <a:cubicBezTo>
                    <a:pt x="389" y="227"/>
                    <a:pt x="396" y="220"/>
                    <a:pt x="396" y="198"/>
                  </a:cubicBezTo>
                  <a:cubicBezTo>
                    <a:pt x="396" y="191"/>
                    <a:pt x="396" y="184"/>
                    <a:pt x="389" y="184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3" y="8"/>
                    <a:pt x="205" y="0"/>
                    <a:pt x="198" y="0"/>
                  </a:cubicBezTo>
                  <a:cubicBezTo>
                    <a:pt x="191" y="0"/>
                    <a:pt x="184" y="8"/>
                    <a:pt x="177" y="1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8" y="184"/>
                    <a:pt x="0" y="191"/>
                    <a:pt x="0" y="198"/>
                  </a:cubicBezTo>
                  <a:cubicBezTo>
                    <a:pt x="0" y="220"/>
                    <a:pt x="15" y="227"/>
                    <a:pt x="29" y="227"/>
                  </a:cubicBezTo>
                  <a:cubicBezTo>
                    <a:pt x="43" y="227"/>
                    <a:pt x="50" y="227"/>
                    <a:pt x="50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96;p13">
              <a:extLst>
                <a:ext uri="{FF2B5EF4-FFF2-40B4-BE49-F238E27FC236}">
                  <a16:creationId xmlns:a16="http://schemas.microsoft.com/office/drawing/2014/main" id="{E9EFCCBC-51C2-F7C0-82BC-B3E3FDD05CF1}"/>
                </a:ext>
              </a:extLst>
            </p:cNvPr>
            <p:cNvSpPr/>
            <p:nvPr/>
          </p:nvSpPr>
          <p:spPr>
            <a:xfrm>
              <a:off x="8960977" y="3803567"/>
              <a:ext cx="253223" cy="253222"/>
            </a:xfrm>
            <a:prstGeom prst="roundRect">
              <a:avLst>
                <a:gd name="adj" fmla="val 33311"/>
              </a:avLst>
            </a:prstGeom>
            <a:solidFill>
              <a:schemeClr val="lt1"/>
            </a:solidFill>
            <a:ln>
              <a:noFill/>
            </a:ln>
            <a:effectLst>
              <a:outerShdw blurRad="419100" dist="304800" dir="3180000" algn="t" rotWithShape="0">
                <a:srgbClr val="000000">
                  <a:alpha val="588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97;p13">
              <a:extLst>
                <a:ext uri="{FF2B5EF4-FFF2-40B4-BE49-F238E27FC236}">
                  <a16:creationId xmlns:a16="http://schemas.microsoft.com/office/drawing/2014/main" id="{B26013B2-7B81-EEF9-81B9-9C0629F44806}"/>
                </a:ext>
              </a:extLst>
            </p:cNvPr>
            <p:cNvSpPr/>
            <p:nvPr/>
          </p:nvSpPr>
          <p:spPr>
            <a:xfrm rot="5400000">
              <a:off x="9043300" y="3903813"/>
              <a:ext cx="91262" cy="52729"/>
            </a:xfrm>
            <a:custGeom>
              <a:avLst/>
              <a:gdLst/>
              <a:ahLst/>
              <a:cxnLst/>
              <a:rect l="l" t="t" r="r" b="b"/>
              <a:pathLst>
                <a:path w="397" h="228" extrusionOk="0">
                  <a:moveTo>
                    <a:pt x="50" y="220"/>
                  </a:moveTo>
                  <a:lnTo>
                    <a:pt x="50" y="220"/>
                  </a:lnTo>
                  <a:cubicBezTo>
                    <a:pt x="198" y="71"/>
                    <a:pt x="198" y="71"/>
                    <a:pt x="198" y="71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27"/>
                    <a:pt x="361" y="227"/>
                    <a:pt x="368" y="227"/>
                  </a:cubicBezTo>
                  <a:cubicBezTo>
                    <a:pt x="389" y="227"/>
                    <a:pt x="396" y="220"/>
                    <a:pt x="396" y="198"/>
                  </a:cubicBezTo>
                  <a:cubicBezTo>
                    <a:pt x="396" y="191"/>
                    <a:pt x="396" y="184"/>
                    <a:pt x="389" y="184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3" y="8"/>
                    <a:pt x="205" y="0"/>
                    <a:pt x="198" y="0"/>
                  </a:cubicBezTo>
                  <a:cubicBezTo>
                    <a:pt x="191" y="0"/>
                    <a:pt x="184" y="8"/>
                    <a:pt x="177" y="1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8" y="184"/>
                    <a:pt x="0" y="191"/>
                    <a:pt x="0" y="198"/>
                  </a:cubicBezTo>
                  <a:cubicBezTo>
                    <a:pt x="0" y="220"/>
                    <a:pt x="15" y="227"/>
                    <a:pt x="29" y="227"/>
                  </a:cubicBezTo>
                  <a:cubicBezTo>
                    <a:pt x="43" y="227"/>
                    <a:pt x="50" y="227"/>
                    <a:pt x="50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98;p13">
              <a:extLst>
                <a:ext uri="{FF2B5EF4-FFF2-40B4-BE49-F238E27FC236}">
                  <a16:creationId xmlns:a16="http://schemas.microsoft.com/office/drawing/2014/main" id="{1425564B-CAB5-18CB-CD9D-90B7CC44C0C3}"/>
                </a:ext>
              </a:extLst>
            </p:cNvPr>
            <p:cNvSpPr/>
            <p:nvPr/>
          </p:nvSpPr>
          <p:spPr>
            <a:xfrm>
              <a:off x="8960977" y="4246510"/>
              <a:ext cx="253223" cy="253222"/>
            </a:xfrm>
            <a:prstGeom prst="roundRect">
              <a:avLst>
                <a:gd name="adj" fmla="val 33311"/>
              </a:avLst>
            </a:prstGeom>
            <a:solidFill>
              <a:schemeClr val="lt1"/>
            </a:solidFill>
            <a:ln>
              <a:noFill/>
            </a:ln>
            <a:effectLst>
              <a:outerShdw blurRad="419100" dist="304800" dir="3180000" algn="t" rotWithShape="0">
                <a:srgbClr val="000000">
                  <a:alpha val="588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99;p13">
              <a:extLst>
                <a:ext uri="{FF2B5EF4-FFF2-40B4-BE49-F238E27FC236}">
                  <a16:creationId xmlns:a16="http://schemas.microsoft.com/office/drawing/2014/main" id="{A8AB2C1C-4E5A-8FBA-7625-46DF75FBCFCE}"/>
                </a:ext>
              </a:extLst>
            </p:cNvPr>
            <p:cNvSpPr/>
            <p:nvPr/>
          </p:nvSpPr>
          <p:spPr>
            <a:xfrm rot="5400000">
              <a:off x="9043300" y="4346756"/>
              <a:ext cx="91262" cy="52729"/>
            </a:xfrm>
            <a:custGeom>
              <a:avLst/>
              <a:gdLst/>
              <a:ahLst/>
              <a:cxnLst/>
              <a:rect l="l" t="t" r="r" b="b"/>
              <a:pathLst>
                <a:path w="397" h="228" extrusionOk="0">
                  <a:moveTo>
                    <a:pt x="50" y="220"/>
                  </a:moveTo>
                  <a:lnTo>
                    <a:pt x="50" y="220"/>
                  </a:lnTo>
                  <a:cubicBezTo>
                    <a:pt x="198" y="71"/>
                    <a:pt x="198" y="71"/>
                    <a:pt x="198" y="71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27"/>
                    <a:pt x="361" y="227"/>
                    <a:pt x="368" y="227"/>
                  </a:cubicBezTo>
                  <a:cubicBezTo>
                    <a:pt x="389" y="227"/>
                    <a:pt x="396" y="220"/>
                    <a:pt x="396" y="198"/>
                  </a:cubicBezTo>
                  <a:cubicBezTo>
                    <a:pt x="396" y="191"/>
                    <a:pt x="396" y="184"/>
                    <a:pt x="389" y="184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3" y="8"/>
                    <a:pt x="205" y="0"/>
                    <a:pt x="198" y="0"/>
                  </a:cubicBezTo>
                  <a:cubicBezTo>
                    <a:pt x="191" y="0"/>
                    <a:pt x="184" y="8"/>
                    <a:pt x="177" y="1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8" y="184"/>
                    <a:pt x="0" y="191"/>
                    <a:pt x="0" y="198"/>
                  </a:cubicBezTo>
                  <a:cubicBezTo>
                    <a:pt x="0" y="220"/>
                    <a:pt x="15" y="227"/>
                    <a:pt x="29" y="227"/>
                  </a:cubicBezTo>
                  <a:cubicBezTo>
                    <a:pt x="43" y="227"/>
                    <a:pt x="50" y="227"/>
                    <a:pt x="50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700;p13">
              <a:extLst>
                <a:ext uri="{FF2B5EF4-FFF2-40B4-BE49-F238E27FC236}">
                  <a16:creationId xmlns:a16="http://schemas.microsoft.com/office/drawing/2014/main" id="{3A368082-A6B2-07DA-3833-162859EE1EE8}"/>
                </a:ext>
              </a:extLst>
            </p:cNvPr>
            <p:cNvSpPr/>
            <p:nvPr/>
          </p:nvSpPr>
          <p:spPr>
            <a:xfrm>
              <a:off x="8960977" y="4689454"/>
              <a:ext cx="253223" cy="253222"/>
            </a:xfrm>
            <a:prstGeom prst="roundRect">
              <a:avLst>
                <a:gd name="adj" fmla="val 33311"/>
              </a:avLst>
            </a:prstGeom>
            <a:solidFill>
              <a:schemeClr val="lt1"/>
            </a:solidFill>
            <a:ln>
              <a:noFill/>
            </a:ln>
            <a:effectLst>
              <a:outerShdw blurRad="419100" dist="304800" dir="3180000" algn="t" rotWithShape="0">
                <a:srgbClr val="000000">
                  <a:alpha val="588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701;p13">
              <a:extLst>
                <a:ext uri="{FF2B5EF4-FFF2-40B4-BE49-F238E27FC236}">
                  <a16:creationId xmlns:a16="http://schemas.microsoft.com/office/drawing/2014/main" id="{5E0F2892-1606-48B8-6C6E-16F8E9597453}"/>
                </a:ext>
              </a:extLst>
            </p:cNvPr>
            <p:cNvSpPr/>
            <p:nvPr/>
          </p:nvSpPr>
          <p:spPr>
            <a:xfrm rot="5400000">
              <a:off x="9043300" y="4789700"/>
              <a:ext cx="91262" cy="52729"/>
            </a:xfrm>
            <a:custGeom>
              <a:avLst/>
              <a:gdLst/>
              <a:ahLst/>
              <a:cxnLst/>
              <a:rect l="l" t="t" r="r" b="b"/>
              <a:pathLst>
                <a:path w="397" h="228" extrusionOk="0">
                  <a:moveTo>
                    <a:pt x="50" y="220"/>
                  </a:moveTo>
                  <a:lnTo>
                    <a:pt x="50" y="220"/>
                  </a:lnTo>
                  <a:cubicBezTo>
                    <a:pt x="198" y="71"/>
                    <a:pt x="198" y="71"/>
                    <a:pt x="198" y="71"/>
                  </a:cubicBezTo>
                  <a:cubicBezTo>
                    <a:pt x="354" y="220"/>
                    <a:pt x="354" y="220"/>
                    <a:pt x="354" y="220"/>
                  </a:cubicBezTo>
                  <a:cubicBezTo>
                    <a:pt x="354" y="227"/>
                    <a:pt x="361" y="227"/>
                    <a:pt x="368" y="227"/>
                  </a:cubicBezTo>
                  <a:cubicBezTo>
                    <a:pt x="389" y="227"/>
                    <a:pt x="396" y="220"/>
                    <a:pt x="396" y="198"/>
                  </a:cubicBezTo>
                  <a:cubicBezTo>
                    <a:pt x="396" y="191"/>
                    <a:pt x="396" y="184"/>
                    <a:pt x="389" y="184"/>
                  </a:cubicBezTo>
                  <a:cubicBezTo>
                    <a:pt x="220" y="15"/>
                    <a:pt x="220" y="15"/>
                    <a:pt x="220" y="15"/>
                  </a:cubicBezTo>
                  <a:cubicBezTo>
                    <a:pt x="213" y="8"/>
                    <a:pt x="205" y="0"/>
                    <a:pt x="198" y="0"/>
                  </a:cubicBezTo>
                  <a:cubicBezTo>
                    <a:pt x="191" y="0"/>
                    <a:pt x="184" y="8"/>
                    <a:pt x="177" y="15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8" y="184"/>
                    <a:pt x="0" y="191"/>
                    <a:pt x="0" y="198"/>
                  </a:cubicBezTo>
                  <a:cubicBezTo>
                    <a:pt x="0" y="220"/>
                    <a:pt x="15" y="227"/>
                    <a:pt x="29" y="227"/>
                  </a:cubicBezTo>
                  <a:cubicBezTo>
                    <a:pt x="43" y="227"/>
                    <a:pt x="50" y="227"/>
                    <a:pt x="50" y="22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702;p13">
              <a:extLst>
                <a:ext uri="{FF2B5EF4-FFF2-40B4-BE49-F238E27FC236}">
                  <a16:creationId xmlns:a16="http://schemas.microsoft.com/office/drawing/2014/main" id="{AB8D5142-5CF4-192D-1487-FDB9415CD104}"/>
                </a:ext>
              </a:extLst>
            </p:cNvPr>
            <p:cNvSpPr txBox="1"/>
            <p:nvPr/>
          </p:nvSpPr>
          <p:spPr>
            <a:xfrm>
              <a:off x="9270848" y="4685259"/>
              <a:ext cx="1882927" cy="33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/>
                  <a:sym typeface="Arial"/>
                </a:rPr>
                <a:t>Your Text Here</a:t>
              </a:r>
              <a:endParaRPr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</a:endParaRPr>
            </a:p>
          </p:txBody>
        </p:sp>
      </p:grpSp>
      <p:grpSp>
        <p:nvGrpSpPr>
          <p:cNvPr id="67" name="Google Shape;622;p12">
            <a:extLst>
              <a:ext uri="{FF2B5EF4-FFF2-40B4-BE49-F238E27FC236}">
                <a16:creationId xmlns:a16="http://schemas.microsoft.com/office/drawing/2014/main" id="{DC691D36-BE58-B4A6-63E1-B78EA9AA6D7A}"/>
              </a:ext>
            </a:extLst>
          </p:cNvPr>
          <p:cNvGrpSpPr/>
          <p:nvPr/>
        </p:nvGrpSpPr>
        <p:grpSpPr>
          <a:xfrm>
            <a:off x="3726168" y="1629317"/>
            <a:ext cx="1923547" cy="1382757"/>
            <a:chOff x="7438503" y="832916"/>
            <a:chExt cx="1923547" cy="1382757"/>
          </a:xfrm>
        </p:grpSpPr>
        <p:grpSp>
          <p:nvGrpSpPr>
            <p:cNvPr id="68" name="Google Shape;625;p12">
              <a:extLst>
                <a:ext uri="{FF2B5EF4-FFF2-40B4-BE49-F238E27FC236}">
                  <a16:creationId xmlns:a16="http://schemas.microsoft.com/office/drawing/2014/main" id="{D848AB9B-AF4D-1BD2-74EB-58FCB6A7477E}"/>
                </a:ext>
              </a:extLst>
            </p:cNvPr>
            <p:cNvGrpSpPr/>
            <p:nvPr/>
          </p:nvGrpSpPr>
          <p:grpSpPr>
            <a:xfrm>
              <a:off x="7438503" y="946891"/>
              <a:ext cx="1268782" cy="1268782"/>
              <a:chOff x="5461609" y="4226046"/>
              <a:chExt cx="1268782" cy="1268782"/>
            </a:xfrm>
          </p:grpSpPr>
          <p:sp>
            <p:nvSpPr>
              <p:cNvPr id="72" name="Google Shape;626;p12">
                <a:extLst>
                  <a:ext uri="{FF2B5EF4-FFF2-40B4-BE49-F238E27FC236}">
                    <a16:creationId xmlns:a16="http://schemas.microsoft.com/office/drawing/2014/main" id="{97E3C7EC-2A5A-A585-0F7A-73BFAE020E97}"/>
                  </a:ext>
                </a:extLst>
              </p:cNvPr>
              <p:cNvSpPr/>
              <p:nvPr/>
            </p:nvSpPr>
            <p:spPr>
              <a:xfrm>
                <a:off x="5538609" y="4303044"/>
                <a:ext cx="1114783" cy="1114783"/>
              </a:xfrm>
              <a:prstGeom prst="flowChartConnector">
                <a:avLst/>
              </a:prstGeom>
              <a:solidFill>
                <a:srgbClr val="A5A5A5">
                  <a:alpha val="2000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627;p12">
                <a:extLst>
                  <a:ext uri="{FF2B5EF4-FFF2-40B4-BE49-F238E27FC236}">
                    <a16:creationId xmlns:a16="http://schemas.microsoft.com/office/drawing/2014/main" id="{66A062B7-D59C-5766-BD04-0030BE0BF35B}"/>
                  </a:ext>
                </a:extLst>
              </p:cNvPr>
              <p:cNvSpPr/>
              <p:nvPr/>
            </p:nvSpPr>
            <p:spPr>
              <a:xfrm>
                <a:off x="5538609" y="4303044"/>
                <a:ext cx="1114800" cy="1114800"/>
              </a:xfrm>
              <a:prstGeom prst="pie">
                <a:avLst>
                  <a:gd name="adj1" fmla="val 16166271"/>
                  <a:gd name="adj2" fmla="val 10247303"/>
                </a:avLst>
              </a:prstGeom>
              <a:noFill/>
              <a:ln w="25400">
                <a:solidFill>
                  <a:schemeClr val="accent1"/>
                </a:solidFill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628;p12">
                <a:extLst>
                  <a:ext uri="{FF2B5EF4-FFF2-40B4-BE49-F238E27FC236}">
                    <a16:creationId xmlns:a16="http://schemas.microsoft.com/office/drawing/2014/main" id="{66ED7BFD-8DE3-C689-A2B5-789EAB2FCD24}"/>
                  </a:ext>
                </a:extLst>
              </p:cNvPr>
              <p:cNvSpPr/>
              <p:nvPr/>
            </p:nvSpPr>
            <p:spPr>
              <a:xfrm>
                <a:off x="5461609" y="4226046"/>
                <a:ext cx="1268782" cy="1268782"/>
              </a:xfrm>
              <a:prstGeom prst="arc">
                <a:avLst>
                  <a:gd name="adj1" fmla="val 16200000"/>
                  <a:gd name="adj2" fmla="val 10089527"/>
                </a:avLst>
              </a:prstGeom>
              <a:noFill/>
              <a:ln w="3175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29;p12">
              <a:extLst>
                <a:ext uri="{FF2B5EF4-FFF2-40B4-BE49-F238E27FC236}">
                  <a16:creationId xmlns:a16="http://schemas.microsoft.com/office/drawing/2014/main" id="{288B3BA3-7CD9-8055-C902-1319572B7E68}"/>
                </a:ext>
              </a:extLst>
            </p:cNvPr>
            <p:cNvGrpSpPr/>
            <p:nvPr/>
          </p:nvGrpSpPr>
          <p:grpSpPr>
            <a:xfrm>
              <a:off x="8561950" y="832916"/>
              <a:ext cx="800100" cy="796866"/>
              <a:chOff x="5695950" y="5621608"/>
              <a:chExt cx="800100" cy="796866"/>
            </a:xfrm>
          </p:grpSpPr>
          <p:sp>
            <p:nvSpPr>
              <p:cNvPr id="70" name="Google Shape;630;p12">
                <a:extLst>
                  <a:ext uri="{FF2B5EF4-FFF2-40B4-BE49-F238E27FC236}">
                    <a16:creationId xmlns:a16="http://schemas.microsoft.com/office/drawing/2014/main" id="{5CCBDEE2-4ABA-DBE2-B4F4-834B157FCC69}"/>
                  </a:ext>
                </a:extLst>
              </p:cNvPr>
              <p:cNvSpPr/>
              <p:nvPr/>
            </p:nvSpPr>
            <p:spPr>
              <a:xfrm>
                <a:off x="5695950" y="5621608"/>
                <a:ext cx="800100" cy="796866"/>
              </a:xfrm>
              <a:prstGeom prst="roundRect">
                <a:avLst>
                  <a:gd name="adj" fmla="val 2501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838200" dist="381000" dir="5400000" algn="t" rotWithShape="0">
                  <a:srgbClr val="000000">
                    <a:alpha val="2471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631;p12">
                <a:extLst>
                  <a:ext uri="{FF2B5EF4-FFF2-40B4-BE49-F238E27FC236}">
                    <a16:creationId xmlns:a16="http://schemas.microsoft.com/office/drawing/2014/main" id="{3F276B91-B138-9BDE-3ED7-27E028B45766}"/>
                  </a:ext>
                </a:extLst>
              </p:cNvPr>
              <p:cNvSpPr txBox="1"/>
              <p:nvPr/>
            </p:nvSpPr>
            <p:spPr>
              <a:xfrm>
                <a:off x="5695950" y="5819986"/>
                <a:ext cx="800100" cy="400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2000" b="1" dirty="0">
                    <a:solidFill>
                      <a:schemeClr val="accent1"/>
                    </a:solidFill>
                    <a:latin typeface="Arial"/>
                    <a:ea typeface="Arial"/>
                    <a:cs typeface="Arial"/>
                    <a:sym typeface="Arial"/>
                  </a:rPr>
                  <a:t>300</a:t>
                </a:r>
                <a:endParaRPr dirty="0"/>
              </a:p>
            </p:txBody>
          </p:sp>
        </p:grpSp>
      </p:grpSp>
      <p:grpSp>
        <p:nvGrpSpPr>
          <p:cNvPr id="75" name="Google Shape;215;p15">
            <a:extLst>
              <a:ext uri="{FF2B5EF4-FFF2-40B4-BE49-F238E27FC236}">
                <a16:creationId xmlns:a16="http://schemas.microsoft.com/office/drawing/2014/main" id="{8D53EABF-8F51-3917-DB95-3D4BCBB6B650}"/>
              </a:ext>
            </a:extLst>
          </p:cNvPr>
          <p:cNvGrpSpPr/>
          <p:nvPr/>
        </p:nvGrpSpPr>
        <p:grpSpPr>
          <a:xfrm>
            <a:off x="943132" y="1685312"/>
            <a:ext cx="1932238" cy="1591866"/>
            <a:chOff x="670752" y="994685"/>
            <a:chExt cx="1839300" cy="1515300"/>
          </a:xfrm>
        </p:grpSpPr>
        <p:sp>
          <p:nvSpPr>
            <p:cNvPr id="76" name="Google Shape;216;p15">
              <a:extLst>
                <a:ext uri="{FF2B5EF4-FFF2-40B4-BE49-F238E27FC236}">
                  <a16:creationId xmlns:a16="http://schemas.microsoft.com/office/drawing/2014/main" id="{929B535E-E0E0-DDC7-B378-ACAB206084E4}"/>
                </a:ext>
              </a:extLst>
            </p:cNvPr>
            <p:cNvSpPr/>
            <p:nvPr/>
          </p:nvSpPr>
          <p:spPr>
            <a:xfrm rot="10800000">
              <a:off x="1176347" y="1319493"/>
              <a:ext cx="865800" cy="865800"/>
            </a:xfrm>
            <a:prstGeom prst="arc">
              <a:avLst>
                <a:gd name="adj1" fmla="val 12136"/>
                <a:gd name="adj2" fmla="val 5372207"/>
              </a:avLst>
            </a:prstGeom>
            <a:noFill/>
            <a:ln w="63500" cap="sq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77" name="Google Shape;217;p15">
              <a:extLst>
                <a:ext uri="{FF2B5EF4-FFF2-40B4-BE49-F238E27FC236}">
                  <a16:creationId xmlns:a16="http://schemas.microsoft.com/office/drawing/2014/main" id="{B23AF9CC-22AD-D3C9-1B4C-DF5DA882C3F3}"/>
                </a:ext>
              </a:extLst>
            </p:cNvPr>
            <p:cNvSpPr/>
            <p:nvPr/>
          </p:nvSpPr>
          <p:spPr>
            <a:xfrm rot="10800000">
              <a:off x="1059651" y="1211123"/>
              <a:ext cx="1082400" cy="1082400"/>
            </a:xfrm>
            <a:prstGeom prst="arc">
              <a:avLst>
                <a:gd name="adj1" fmla="val 13781"/>
                <a:gd name="adj2" fmla="val 6747585"/>
              </a:avLst>
            </a:prstGeom>
            <a:noFill/>
            <a:ln w="63500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78" name="Google Shape;218;p15">
              <a:extLst>
                <a:ext uri="{FF2B5EF4-FFF2-40B4-BE49-F238E27FC236}">
                  <a16:creationId xmlns:a16="http://schemas.microsoft.com/office/drawing/2014/main" id="{C7A61CAB-04C0-7C05-C7D7-6E1C7C3A2A02}"/>
                </a:ext>
              </a:extLst>
            </p:cNvPr>
            <p:cNvSpPr/>
            <p:nvPr/>
          </p:nvSpPr>
          <p:spPr>
            <a:xfrm rot="10800000">
              <a:off x="943275" y="1103050"/>
              <a:ext cx="1298700" cy="1298700"/>
            </a:xfrm>
            <a:prstGeom prst="arc">
              <a:avLst>
                <a:gd name="adj1" fmla="val 8362"/>
                <a:gd name="adj2" fmla="val 7567478"/>
              </a:avLst>
            </a:prstGeom>
            <a:noFill/>
            <a:ln w="63500" cap="sq" cmpd="sng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79" name="Google Shape;219;p15">
              <a:extLst>
                <a:ext uri="{FF2B5EF4-FFF2-40B4-BE49-F238E27FC236}">
                  <a16:creationId xmlns:a16="http://schemas.microsoft.com/office/drawing/2014/main" id="{2281E793-A165-FD08-7270-23BD4A844E03}"/>
                </a:ext>
              </a:extLst>
            </p:cNvPr>
            <p:cNvSpPr/>
            <p:nvPr/>
          </p:nvSpPr>
          <p:spPr>
            <a:xfrm rot="10800000">
              <a:off x="826612" y="994685"/>
              <a:ext cx="1515300" cy="1515300"/>
            </a:xfrm>
            <a:prstGeom prst="arc">
              <a:avLst>
                <a:gd name="adj1" fmla="val 1522"/>
                <a:gd name="adj2" fmla="val 5426419"/>
              </a:avLst>
            </a:prstGeom>
            <a:noFill/>
            <a:ln w="63500" cap="sq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cxnSp>
          <p:nvCxnSpPr>
            <p:cNvPr id="80" name="Google Shape;220;p15">
              <a:extLst>
                <a:ext uri="{FF2B5EF4-FFF2-40B4-BE49-F238E27FC236}">
                  <a16:creationId xmlns:a16="http://schemas.microsoft.com/office/drawing/2014/main" id="{71011741-06FA-F28B-D40C-17ABB2E0F9C0}"/>
                </a:ext>
              </a:extLst>
            </p:cNvPr>
            <p:cNvCxnSpPr/>
            <p:nvPr/>
          </p:nvCxnSpPr>
          <p:spPr>
            <a:xfrm>
              <a:off x="670752" y="1789349"/>
              <a:ext cx="1839300" cy="0"/>
            </a:xfrm>
            <a:prstGeom prst="straightConnector1">
              <a:avLst/>
            </a:prstGeom>
            <a:noFill/>
            <a:ln w="12700" cap="flat" cmpd="sng">
              <a:solidFill>
                <a:srgbClr val="A5A5A5">
                  <a:alpha val="40000"/>
                </a:srgbClr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sp>
          <p:nvSpPr>
            <p:cNvPr id="81" name="Google Shape;221;p15">
              <a:extLst>
                <a:ext uri="{FF2B5EF4-FFF2-40B4-BE49-F238E27FC236}">
                  <a16:creationId xmlns:a16="http://schemas.microsoft.com/office/drawing/2014/main" id="{DC01D5D5-A0C4-5189-AEE0-56C280C7EDC8}"/>
                </a:ext>
              </a:extLst>
            </p:cNvPr>
            <p:cNvSpPr/>
            <p:nvPr/>
          </p:nvSpPr>
          <p:spPr>
            <a:xfrm>
              <a:off x="1267886" y="1452956"/>
              <a:ext cx="649500" cy="658800"/>
            </a:xfrm>
            <a:prstGeom prst="pie">
              <a:avLst>
                <a:gd name="adj1" fmla="val 10800000"/>
                <a:gd name="adj2" fmla="val 21599999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15900" dist="38100" dir="16200000" rotWithShape="0">
                <a:srgbClr val="A5A5A5">
                  <a:alpha val="40780"/>
                </a:srgbClr>
              </a:outerShdw>
            </a:effectLst>
          </p:spPr>
          <p:txBody>
            <a:bodyPr spcFirstLastPara="1" wrap="square" lIns="0" tIns="0" rIns="0" bIns="720000" anchor="ctr" anchorCtr="0">
              <a:noAutofit/>
            </a:bodyPr>
            <a:lstStyle/>
            <a:p>
              <a:pPr algn="ctr"/>
              <a:endParaRPr sz="1600" b="1"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82" name="Google Shape;222;p15">
              <a:extLst>
                <a:ext uri="{FF2B5EF4-FFF2-40B4-BE49-F238E27FC236}">
                  <a16:creationId xmlns:a16="http://schemas.microsoft.com/office/drawing/2014/main" id="{B17DD822-4134-CF2D-837D-4C12904857FB}"/>
                </a:ext>
              </a:extLst>
            </p:cNvPr>
            <p:cNvSpPr txBox="1"/>
            <p:nvPr/>
          </p:nvSpPr>
          <p:spPr>
            <a:xfrm>
              <a:off x="1292028" y="1481550"/>
              <a:ext cx="6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 sz="1100" b="1" dirty="0">
                  <a:solidFill>
                    <a:schemeClr val="lt1"/>
                  </a:solidFill>
                  <a:latin typeface="Montserrat" pitchFamily="2" charset="0"/>
                  <a:cs typeface="Arial" panose="020B0604020202020204" pitchFamily="34" charset="0"/>
                </a:rPr>
                <a:t>56%</a:t>
              </a:r>
              <a:endParaRPr sz="1100" dirty="0">
                <a:solidFill>
                  <a:schemeClr val="lt1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Google Shape;462;p10">
            <a:extLst>
              <a:ext uri="{FF2B5EF4-FFF2-40B4-BE49-F238E27FC236}">
                <a16:creationId xmlns:a16="http://schemas.microsoft.com/office/drawing/2014/main" id="{5270F0FE-E842-7F94-A042-16E871546DDF}"/>
              </a:ext>
            </a:extLst>
          </p:cNvPr>
          <p:cNvSpPr txBox="1"/>
          <p:nvPr/>
        </p:nvSpPr>
        <p:spPr>
          <a:xfrm>
            <a:off x="835520" y="2711638"/>
            <a:ext cx="2198131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Data </a:t>
            </a: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Income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3" name="Google Shape;462;p10">
            <a:extLst>
              <a:ext uri="{FF2B5EF4-FFF2-40B4-BE49-F238E27FC236}">
                <a16:creationId xmlns:a16="http://schemas.microsoft.com/office/drawing/2014/main" id="{11FB054F-D090-7F39-35D4-49FEE9AD839A}"/>
              </a:ext>
            </a:extLst>
          </p:cNvPr>
          <p:cNvSpPr txBox="1"/>
          <p:nvPr/>
        </p:nvSpPr>
        <p:spPr>
          <a:xfrm>
            <a:off x="824232" y="980432"/>
            <a:ext cx="2198131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1AF60F8-86B8-0B21-B705-EEB98E1EC100}"/>
              </a:ext>
            </a:extLst>
          </p:cNvPr>
          <p:cNvSpPr/>
          <p:nvPr/>
        </p:nvSpPr>
        <p:spPr>
          <a:xfrm>
            <a:off x="647223" y="810966"/>
            <a:ext cx="2530164" cy="2581862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oogle Shape;215;p15">
            <a:extLst>
              <a:ext uri="{FF2B5EF4-FFF2-40B4-BE49-F238E27FC236}">
                <a16:creationId xmlns:a16="http://schemas.microsoft.com/office/drawing/2014/main" id="{44231675-E2E8-8280-A1C4-54F117373827}"/>
              </a:ext>
            </a:extLst>
          </p:cNvPr>
          <p:cNvGrpSpPr/>
          <p:nvPr/>
        </p:nvGrpSpPr>
        <p:grpSpPr>
          <a:xfrm>
            <a:off x="943132" y="4434939"/>
            <a:ext cx="1932238" cy="1591866"/>
            <a:chOff x="670752" y="994685"/>
            <a:chExt cx="1839300" cy="1515300"/>
          </a:xfrm>
        </p:grpSpPr>
        <p:sp>
          <p:nvSpPr>
            <p:cNvPr id="97" name="Google Shape;216;p15">
              <a:extLst>
                <a:ext uri="{FF2B5EF4-FFF2-40B4-BE49-F238E27FC236}">
                  <a16:creationId xmlns:a16="http://schemas.microsoft.com/office/drawing/2014/main" id="{7741F5FA-0C63-E800-C0C9-2C5B8B51F97A}"/>
                </a:ext>
              </a:extLst>
            </p:cNvPr>
            <p:cNvSpPr/>
            <p:nvPr/>
          </p:nvSpPr>
          <p:spPr>
            <a:xfrm rot="10800000">
              <a:off x="1176347" y="1319493"/>
              <a:ext cx="865800" cy="865800"/>
            </a:xfrm>
            <a:prstGeom prst="arc">
              <a:avLst>
                <a:gd name="adj1" fmla="val 12136"/>
                <a:gd name="adj2" fmla="val 5372207"/>
              </a:avLst>
            </a:prstGeom>
            <a:noFill/>
            <a:ln w="63500" cap="sq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98" name="Google Shape;217;p15">
              <a:extLst>
                <a:ext uri="{FF2B5EF4-FFF2-40B4-BE49-F238E27FC236}">
                  <a16:creationId xmlns:a16="http://schemas.microsoft.com/office/drawing/2014/main" id="{98D287E0-460B-935A-2C39-D30C77BFC156}"/>
                </a:ext>
              </a:extLst>
            </p:cNvPr>
            <p:cNvSpPr/>
            <p:nvPr/>
          </p:nvSpPr>
          <p:spPr>
            <a:xfrm rot="10800000">
              <a:off x="1059651" y="1211123"/>
              <a:ext cx="1082400" cy="1082400"/>
            </a:xfrm>
            <a:prstGeom prst="arc">
              <a:avLst>
                <a:gd name="adj1" fmla="val 13781"/>
                <a:gd name="adj2" fmla="val 6747585"/>
              </a:avLst>
            </a:prstGeom>
            <a:noFill/>
            <a:ln w="63500" cap="sq" cmpd="sng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99" name="Google Shape;218;p15">
              <a:extLst>
                <a:ext uri="{FF2B5EF4-FFF2-40B4-BE49-F238E27FC236}">
                  <a16:creationId xmlns:a16="http://schemas.microsoft.com/office/drawing/2014/main" id="{D622C39C-0807-C2BC-CC6C-96641A6B56ED}"/>
                </a:ext>
              </a:extLst>
            </p:cNvPr>
            <p:cNvSpPr/>
            <p:nvPr/>
          </p:nvSpPr>
          <p:spPr>
            <a:xfrm rot="10800000">
              <a:off x="943275" y="1103050"/>
              <a:ext cx="1298700" cy="1298700"/>
            </a:xfrm>
            <a:prstGeom prst="arc">
              <a:avLst>
                <a:gd name="adj1" fmla="val 8362"/>
                <a:gd name="adj2" fmla="val 7567478"/>
              </a:avLst>
            </a:prstGeom>
            <a:noFill/>
            <a:ln w="63500" cap="sq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100" name="Google Shape;219;p15">
              <a:extLst>
                <a:ext uri="{FF2B5EF4-FFF2-40B4-BE49-F238E27FC236}">
                  <a16:creationId xmlns:a16="http://schemas.microsoft.com/office/drawing/2014/main" id="{822CFF95-E3B7-AF7C-A489-CAB746471466}"/>
                </a:ext>
              </a:extLst>
            </p:cNvPr>
            <p:cNvSpPr/>
            <p:nvPr/>
          </p:nvSpPr>
          <p:spPr>
            <a:xfrm rot="10800000">
              <a:off x="826612" y="994685"/>
              <a:ext cx="1515300" cy="1515300"/>
            </a:xfrm>
            <a:prstGeom prst="arc">
              <a:avLst>
                <a:gd name="adj1" fmla="val 1522"/>
                <a:gd name="adj2" fmla="val 5426419"/>
              </a:avLst>
            </a:prstGeom>
            <a:noFill/>
            <a:ln w="63500" cap="sq" cmpd="sng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cxnSp>
          <p:nvCxnSpPr>
            <p:cNvPr id="101" name="Google Shape;220;p15">
              <a:extLst>
                <a:ext uri="{FF2B5EF4-FFF2-40B4-BE49-F238E27FC236}">
                  <a16:creationId xmlns:a16="http://schemas.microsoft.com/office/drawing/2014/main" id="{AB79F8DE-4127-5B97-7A39-E2A1E437907E}"/>
                </a:ext>
              </a:extLst>
            </p:cNvPr>
            <p:cNvCxnSpPr/>
            <p:nvPr/>
          </p:nvCxnSpPr>
          <p:spPr>
            <a:xfrm>
              <a:off x="670752" y="1789349"/>
              <a:ext cx="1839300" cy="0"/>
            </a:xfrm>
            <a:prstGeom prst="straightConnector1">
              <a:avLst/>
            </a:prstGeom>
            <a:noFill/>
            <a:ln w="12700" cap="flat" cmpd="sng">
              <a:solidFill>
                <a:srgbClr val="A5A5A5">
                  <a:alpha val="40000"/>
                </a:srgbClr>
              </a:solidFill>
              <a:prstDash val="solid"/>
              <a:miter lim="800000"/>
              <a:headEnd type="oval" w="sm" len="sm"/>
              <a:tailEnd type="oval" w="sm" len="sm"/>
            </a:ln>
          </p:spPr>
        </p:cxnSp>
        <p:sp>
          <p:nvSpPr>
            <p:cNvPr id="102" name="Google Shape;221;p15">
              <a:extLst>
                <a:ext uri="{FF2B5EF4-FFF2-40B4-BE49-F238E27FC236}">
                  <a16:creationId xmlns:a16="http://schemas.microsoft.com/office/drawing/2014/main" id="{ACCB8747-2498-8658-DCF4-AA62539E8BA9}"/>
                </a:ext>
              </a:extLst>
            </p:cNvPr>
            <p:cNvSpPr/>
            <p:nvPr/>
          </p:nvSpPr>
          <p:spPr>
            <a:xfrm>
              <a:off x="1267886" y="1452956"/>
              <a:ext cx="649500" cy="658800"/>
            </a:xfrm>
            <a:prstGeom prst="pie">
              <a:avLst>
                <a:gd name="adj1" fmla="val 10800000"/>
                <a:gd name="adj2" fmla="val 2159999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215900" dist="38100" dir="16200000" rotWithShape="0">
                <a:srgbClr val="A5A5A5">
                  <a:alpha val="40780"/>
                </a:srgbClr>
              </a:outerShdw>
            </a:effectLst>
          </p:spPr>
          <p:txBody>
            <a:bodyPr spcFirstLastPara="1" wrap="square" lIns="0" tIns="0" rIns="0" bIns="720000" anchor="ctr" anchorCtr="0">
              <a:noAutofit/>
            </a:bodyPr>
            <a:lstStyle/>
            <a:p>
              <a:pPr algn="ctr"/>
              <a:endParaRPr sz="1600" b="1">
                <a:solidFill>
                  <a:srgbClr val="7F7F7F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endParaRPr>
            </a:p>
          </p:txBody>
        </p:sp>
        <p:sp>
          <p:nvSpPr>
            <p:cNvPr id="103" name="Google Shape;222;p15">
              <a:extLst>
                <a:ext uri="{FF2B5EF4-FFF2-40B4-BE49-F238E27FC236}">
                  <a16:creationId xmlns:a16="http://schemas.microsoft.com/office/drawing/2014/main" id="{A58756EC-0180-B510-6E53-1999A5BFB981}"/>
                </a:ext>
              </a:extLst>
            </p:cNvPr>
            <p:cNvSpPr txBox="1"/>
            <p:nvPr/>
          </p:nvSpPr>
          <p:spPr>
            <a:xfrm>
              <a:off x="1292028" y="1481550"/>
              <a:ext cx="601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GB" sz="1100" b="1" dirty="0">
                  <a:solidFill>
                    <a:schemeClr val="lt1"/>
                  </a:solidFill>
                  <a:latin typeface="Montserrat" pitchFamily="2" charset="0"/>
                  <a:cs typeface="Arial" panose="020B0604020202020204" pitchFamily="34" charset="0"/>
                </a:rPr>
                <a:t>66%</a:t>
              </a:r>
              <a:endParaRPr sz="1100" dirty="0">
                <a:solidFill>
                  <a:schemeClr val="lt1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Google Shape;462;p10">
            <a:extLst>
              <a:ext uri="{FF2B5EF4-FFF2-40B4-BE49-F238E27FC236}">
                <a16:creationId xmlns:a16="http://schemas.microsoft.com/office/drawing/2014/main" id="{EDD42E45-AF31-0E35-7DCC-716A1D3463DF}"/>
              </a:ext>
            </a:extLst>
          </p:cNvPr>
          <p:cNvSpPr txBox="1"/>
          <p:nvPr/>
        </p:nvSpPr>
        <p:spPr>
          <a:xfrm>
            <a:off x="835520" y="5461265"/>
            <a:ext cx="2198131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Your Data </a:t>
            </a:r>
            <a:r>
              <a:rPr lang="en-ID" sz="1400" b="1" dirty="0">
                <a:solidFill>
                  <a:srgbClr val="3F3F3F"/>
                </a:solidFill>
                <a:latin typeface="Montserrat" pitchFamily="2" charset="0"/>
                <a:ea typeface="Arial"/>
                <a:cs typeface="Arial"/>
                <a:sym typeface="Arial"/>
              </a:rPr>
              <a:t>Income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462;p10">
            <a:extLst>
              <a:ext uri="{FF2B5EF4-FFF2-40B4-BE49-F238E27FC236}">
                <a16:creationId xmlns:a16="http://schemas.microsoft.com/office/drawing/2014/main" id="{8C8527BB-586F-4A65-676E-99AC92779112}"/>
              </a:ext>
            </a:extLst>
          </p:cNvPr>
          <p:cNvSpPr txBox="1"/>
          <p:nvPr/>
        </p:nvSpPr>
        <p:spPr>
          <a:xfrm>
            <a:off x="824232" y="3730059"/>
            <a:ext cx="2198131" cy="372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b="1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Text Here</a:t>
            </a:r>
            <a:endParaRPr sz="1400" b="1" dirty="0">
              <a:solidFill>
                <a:srgbClr val="3F3F3F"/>
              </a:solidFill>
              <a:latin typeface="Montserrat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669D11C-93F6-0BC6-D57B-940E3C69C06A}"/>
              </a:ext>
            </a:extLst>
          </p:cNvPr>
          <p:cNvSpPr/>
          <p:nvPr/>
        </p:nvSpPr>
        <p:spPr>
          <a:xfrm>
            <a:off x="647223" y="3560593"/>
            <a:ext cx="2530164" cy="2486889"/>
          </a:xfrm>
          <a:prstGeom prst="roundRect">
            <a:avLst>
              <a:gd name="adj" fmla="val 3471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 dirty="0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93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389CE8-C357-F1B1-5FE5-A3C4AA0DD850}"/>
              </a:ext>
            </a:extLst>
          </p:cNvPr>
          <p:cNvSpPr/>
          <p:nvPr/>
        </p:nvSpPr>
        <p:spPr>
          <a:xfrm>
            <a:off x="6210730" y="703943"/>
            <a:ext cx="5389418" cy="2743200"/>
          </a:xfrm>
          <a:prstGeom prst="roundRect">
            <a:avLst>
              <a:gd name="adj" fmla="val 495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1F6469-08CB-1FC9-47AB-03C9B5549D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342438"/>
              </p:ext>
            </p:extLst>
          </p:nvPr>
        </p:nvGraphicFramePr>
        <p:xfrm>
          <a:off x="6543239" y="994888"/>
          <a:ext cx="484632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Google Shape;379;p17">
            <a:extLst>
              <a:ext uri="{FF2B5EF4-FFF2-40B4-BE49-F238E27FC236}">
                <a16:creationId xmlns:a16="http://schemas.microsoft.com/office/drawing/2014/main" id="{4BA0DFFC-341F-4CB3-CC09-257846D49F1B}"/>
              </a:ext>
            </a:extLst>
          </p:cNvPr>
          <p:cNvSpPr txBox="1"/>
          <p:nvPr/>
        </p:nvSpPr>
        <p:spPr>
          <a:xfrm>
            <a:off x="6543239" y="994888"/>
            <a:ext cx="2396800" cy="34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200" b="1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rPr>
              <a:t>Company Financials</a:t>
            </a:r>
            <a:endParaRPr sz="1200" b="1" dirty="0"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" name="Google Shape;296;p16">
            <a:extLst>
              <a:ext uri="{FF2B5EF4-FFF2-40B4-BE49-F238E27FC236}">
                <a16:creationId xmlns:a16="http://schemas.microsoft.com/office/drawing/2014/main" id="{4BBC6453-7208-6FB2-FB7D-EE6200E805F2}"/>
              </a:ext>
            </a:extLst>
          </p:cNvPr>
          <p:cNvSpPr txBox="1"/>
          <p:nvPr/>
        </p:nvSpPr>
        <p:spPr>
          <a:xfrm>
            <a:off x="6543239" y="1279037"/>
            <a:ext cx="1602759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12 Sept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7" name="Google Shape;368;p17">
            <a:extLst>
              <a:ext uri="{FF2B5EF4-FFF2-40B4-BE49-F238E27FC236}">
                <a16:creationId xmlns:a16="http://schemas.microsoft.com/office/drawing/2014/main" id="{6E955897-0241-801E-A119-441C1817E160}"/>
              </a:ext>
            </a:extLst>
          </p:cNvPr>
          <p:cNvSpPr/>
          <p:nvPr/>
        </p:nvSpPr>
        <p:spPr>
          <a:xfrm>
            <a:off x="6210730" y="3731292"/>
            <a:ext cx="5389418" cy="2402800"/>
          </a:xfrm>
          <a:prstGeom prst="roundRect">
            <a:avLst>
              <a:gd name="adj" fmla="val 586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  <a:sym typeface="Open Sans Light"/>
            </a:endParaRPr>
          </a:p>
        </p:txBody>
      </p:sp>
      <p:sp>
        <p:nvSpPr>
          <p:cNvPr id="48" name="Google Shape;369;p17">
            <a:extLst>
              <a:ext uri="{FF2B5EF4-FFF2-40B4-BE49-F238E27FC236}">
                <a16:creationId xmlns:a16="http://schemas.microsoft.com/office/drawing/2014/main" id="{5F06FEB5-7B9C-BAC6-D24B-CE215F6C87C4}"/>
              </a:ext>
            </a:extLst>
          </p:cNvPr>
          <p:cNvSpPr txBox="1"/>
          <p:nvPr/>
        </p:nvSpPr>
        <p:spPr>
          <a:xfrm>
            <a:off x="6537339" y="5555390"/>
            <a:ext cx="2492236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Your Text Here</a:t>
            </a:r>
            <a:endParaRPr sz="12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49" name="Google Shape;370;p17">
            <a:extLst>
              <a:ext uri="{FF2B5EF4-FFF2-40B4-BE49-F238E27FC236}">
                <a16:creationId xmlns:a16="http://schemas.microsoft.com/office/drawing/2014/main" id="{3B9A56E5-3309-AC01-430C-03539CC8E1A6}"/>
              </a:ext>
            </a:extLst>
          </p:cNvPr>
          <p:cNvSpPr txBox="1"/>
          <p:nvPr/>
        </p:nvSpPr>
        <p:spPr>
          <a:xfrm>
            <a:off x="10120843" y="5555390"/>
            <a:ext cx="1067821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r"/>
            <a:r>
              <a:rPr lang="en-GB" sz="12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67%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50" name="Google Shape;371;p17">
            <a:extLst>
              <a:ext uri="{FF2B5EF4-FFF2-40B4-BE49-F238E27FC236}">
                <a16:creationId xmlns:a16="http://schemas.microsoft.com/office/drawing/2014/main" id="{636E8291-0BE7-D347-CB2D-890574772D3D}"/>
              </a:ext>
            </a:extLst>
          </p:cNvPr>
          <p:cNvGrpSpPr/>
          <p:nvPr/>
        </p:nvGrpSpPr>
        <p:grpSpPr>
          <a:xfrm>
            <a:off x="6676627" y="5281650"/>
            <a:ext cx="4441265" cy="126256"/>
            <a:chOff x="767842" y="4575493"/>
            <a:chExt cx="3551882" cy="39300"/>
          </a:xfrm>
        </p:grpSpPr>
        <p:sp>
          <p:nvSpPr>
            <p:cNvPr id="51" name="Google Shape;372;p17">
              <a:extLst>
                <a:ext uri="{FF2B5EF4-FFF2-40B4-BE49-F238E27FC236}">
                  <a16:creationId xmlns:a16="http://schemas.microsoft.com/office/drawing/2014/main" id="{9C1518DB-35B3-31DE-DB08-A70167BECFAA}"/>
                </a:ext>
              </a:extLst>
            </p:cNvPr>
            <p:cNvSpPr/>
            <p:nvPr/>
          </p:nvSpPr>
          <p:spPr>
            <a:xfrm>
              <a:off x="1153524" y="4575493"/>
              <a:ext cx="3166200" cy="39300"/>
            </a:xfrm>
            <a:prstGeom prst="roundRect">
              <a:avLst>
                <a:gd name="adj" fmla="val 50000"/>
              </a:avLst>
            </a:prstGeom>
            <a:solidFill>
              <a:srgbClr val="D8D8D8">
                <a:alpha val="60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  <p:sp>
          <p:nvSpPr>
            <p:cNvPr id="52" name="Google Shape;373;p17">
              <a:extLst>
                <a:ext uri="{FF2B5EF4-FFF2-40B4-BE49-F238E27FC236}">
                  <a16:creationId xmlns:a16="http://schemas.microsoft.com/office/drawing/2014/main" id="{BF431441-9064-718D-77F8-30AC7E4B7FEA}"/>
                </a:ext>
              </a:extLst>
            </p:cNvPr>
            <p:cNvSpPr/>
            <p:nvPr/>
          </p:nvSpPr>
          <p:spPr>
            <a:xfrm>
              <a:off x="767842" y="4575493"/>
              <a:ext cx="2174582" cy="39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dirty="0">
                <a:solidFill>
                  <a:srgbClr val="FFFFFF"/>
                </a:solidFill>
                <a:latin typeface="Arial" panose="020B0604020202020204" pitchFamily="34" charset="0"/>
                <a:ea typeface="Open Sans Light"/>
                <a:cs typeface="Arial" panose="020B0604020202020204" pitchFamily="34" charset="0"/>
                <a:sym typeface="Open Sans Light"/>
              </a:endParaRPr>
            </a:p>
          </p:txBody>
        </p:sp>
      </p:grpSp>
      <p:sp>
        <p:nvSpPr>
          <p:cNvPr id="53" name="Google Shape;374;p17">
            <a:extLst>
              <a:ext uri="{FF2B5EF4-FFF2-40B4-BE49-F238E27FC236}">
                <a16:creationId xmlns:a16="http://schemas.microsoft.com/office/drawing/2014/main" id="{0B9A8AF6-BB59-6818-F451-7BB8B768760B}"/>
              </a:ext>
            </a:extLst>
          </p:cNvPr>
          <p:cNvSpPr txBox="1"/>
          <p:nvPr/>
        </p:nvSpPr>
        <p:spPr>
          <a:xfrm>
            <a:off x="6537353" y="4082813"/>
            <a:ext cx="4090400" cy="4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Project Values</a:t>
            </a:r>
            <a:endParaRPr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4" name="Google Shape;375;p17">
            <a:extLst>
              <a:ext uri="{FF2B5EF4-FFF2-40B4-BE49-F238E27FC236}">
                <a16:creationId xmlns:a16="http://schemas.microsoft.com/office/drawing/2014/main" id="{CEEF97AE-F31B-AAF7-6C3F-E4012AB7D258}"/>
              </a:ext>
            </a:extLst>
          </p:cNvPr>
          <p:cNvSpPr txBox="1"/>
          <p:nvPr/>
        </p:nvSpPr>
        <p:spPr>
          <a:xfrm>
            <a:off x="6537339" y="4446318"/>
            <a:ext cx="4000000" cy="6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10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Lorem ipsum dolor sit amet, consectetur adipiscing elit, sed do eiusmod tempor.</a:t>
            </a:r>
            <a:endParaRPr sz="110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55" name="Google Shape;376;p17">
            <a:extLst>
              <a:ext uri="{FF2B5EF4-FFF2-40B4-BE49-F238E27FC236}">
                <a16:creationId xmlns:a16="http://schemas.microsoft.com/office/drawing/2014/main" id="{F74D1B4B-42B0-8BDD-7CB9-C95814FA090D}"/>
              </a:ext>
            </a:extLst>
          </p:cNvPr>
          <p:cNvSpPr/>
          <p:nvPr/>
        </p:nvSpPr>
        <p:spPr>
          <a:xfrm>
            <a:off x="10954389" y="4124168"/>
            <a:ext cx="368871" cy="368869"/>
          </a:xfrm>
          <a:custGeom>
            <a:avLst/>
            <a:gdLst/>
            <a:ahLst/>
            <a:cxnLst/>
            <a:rect l="l" t="t" r="r" b="b"/>
            <a:pathLst>
              <a:path w="372596" h="372595" extrusionOk="0">
                <a:moveTo>
                  <a:pt x="22221" y="197213"/>
                </a:moveTo>
                <a:cubicBezTo>
                  <a:pt x="27860" y="282819"/>
                  <a:pt x="99290" y="350745"/>
                  <a:pt x="186298" y="350745"/>
                </a:cubicBezTo>
                <a:cubicBezTo>
                  <a:pt x="273306" y="350745"/>
                  <a:pt x="344736" y="282819"/>
                  <a:pt x="350374" y="197213"/>
                </a:cubicBezTo>
                <a:lnTo>
                  <a:pt x="320772" y="197213"/>
                </a:lnTo>
                <a:cubicBezTo>
                  <a:pt x="315196" y="266521"/>
                  <a:pt x="257017" y="321214"/>
                  <a:pt x="186298" y="321214"/>
                </a:cubicBezTo>
                <a:cubicBezTo>
                  <a:pt x="115579" y="321214"/>
                  <a:pt x="57400" y="266521"/>
                  <a:pt x="51824" y="197213"/>
                </a:cubicBezTo>
                <a:close/>
                <a:moveTo>
                  <a:pt x="175381" y="125493"/>
                </a:moveTo>
                <a:lnTo>
                  <a:pt x="197213" y="125493"/>
                </a:lnTo>
                <a:lnTo>
                  <a:pt x="197213" y="175381"/>
                </a:lnTo>
                <a:lnTo>
                  <a:pt x="226973" y="175381"/>
                </a:lnTo>
                <a:lnTo>
                  <a:pt x="226973" y="197212"/>
                </a:lnTo>
                <a:lnTo>
                  <a:pt x="190818" y="197212"/>
                </a:lnTo>
                <a:lnTo>
                  <a:pt x="151700" y="236330"/>
                </a:lnTo>
                <a:lnTo>
                  <a:pt x="136263" y="220893"/>
                </a:lnTo>
                <a:lnTo>
                  <a:pt x="175381" y="181775"/>
                </a:lnTo>
                <a:close/>
                <a:moveTo>
                  <a:pt x="175382" y="73740"/>
                </a:moveTo>
                <a:cubicBezTo>
                  <a:pt x="152379" y="75954"/>
                  <a:pt x="131368" y="85082"/>
                  <a:pt x="114461" y="99023"/>
                </a:cubicBezTo>
                <a:lnTo>
                  <a:pt x="135541" y="120103"/>
                </a:lnTo>
                <a:lnTo>
                  <a:pt x="120104" y="135540"/>
                </a:lnTo>
                <a:lnTo>
                  <a:pt x="99024" y="114460"/>
                </a:lnTo>
                <a:cubicBezTo>
                  <a:pt x="85083" y="131367"/>
                  <a:pt x="75955" y="152379"/>
                  <a:pt x="73741" y="175381"/>
                </a:cubicBezTo>
                <a:lnTo>
                  <a:pt x="103600" y="175381"/>
                </a:lnTo>
                <a:lnTo>
                  <a:pt x="103600" y="197213"/>
                </a:lnTo>
                <a:lnTo>
                  <a:pt x="73741" y="197213"/>
                </a:lnTo>
                <a:cubicBezTo>
                  <a:pt x="75955" y="220215"/>
                  <a:pt x="85083" y="241227"/>
                  <a:pt x="99024" y="258133"/>
                </a:cubicBezTo>
                <a:lnTo>
                  <a:pt x="120104" y="237053"/>
                </a:lnTo>
                <a:lnTo>
                  <a:pt x="135541" y="252491"/>
                </a:lnTo>
                <a:lnTo>
                  <a:pt x="114461" y="273571"/>
                </a:lnTo>
                <a:cubicBezTo>
                  <a:pt x="131368" y="287512"/>
                  <a:pt x="152380" y="296639"/>
                  <a:pt x="175382" y="298853"/>
                </a:cubicBezTo>
                <a:lnTo>
                  <a:pt x="175382" y="273798"/>
                </a:lnTo>
                <a:lnTo>
                  <a:pt x="197214" y="273798"/>
                </a:lnTo>
                <a:lnTo>
                  <a:pt x="197214" y="298853"/>
                </a:lnTo>
                <a:cubicBezTo>
                  <a:pt x="220216" y="296639"/>
                  <a:pt x="241228" y="287512"/>
                  <a:pt x="258135" y="273571"/>
                </a:cubicBezTo>
                <a:lnTo>
                  <a:pt x="237055" y="252491"/>
                </a:lnTo>
                <a:lnTo>
                  <a:pt x="252493" y="237054"/>
                </a:lnTo>
                <a:lnTo>
                  <a:pt x="273572" y="258133"/>
                </a:lnTo>
                <a:cubicBezTo>
                  <a:pt x="287513" y="241227"/>
                  <a:pt x="296641" y="220215"/>
                  <a:pt x="298855" y="197213"/>
                </a:cubicBezTo>
                <a:lnTo>
                  <a:pt x="270024" y="197213"/>
                </a:lnTo>
                <a:lnTo>
                  <a:pt x="270024" y="175381"/>
                </a:lnTo>
                <a:lnTo>
                  <a:pt x="298855" y="175381"/>
                </a:lnTo>
                <a:cubicBezTo>
                  <a:pt x="296642" y="152394"/>
                  <a:pt x="287525" y="131395"/>
                  <a:pt x="273600" y="114494"/>
                </a:cubicBezTo>
                <a:lnTo>
                  <a:pt x="253373" y="134721"/>
                </a:lnTo>
                <a:lnTo>
                  <a:pt x="237936" y="119284"/>
                </a:lnTo>
                <a:lnTo>
                  <a:pt x="258169" y="99051"/>
                </a:lnTo>
                <a:cubicBezTo>
                  <a:pt x="241257" y="85094"/>
                  <a:pt x="220232" y="75956"/>
                  <a:pt x="197214" y="73740"/>
                </a:cubicBezTo>
                <a:lnTo>
                  <a:pt x="197214" y="103599"/>
                </a:lnTo>
                <a:lnTo>
                  <a:pt x="175382" y="103599"/>
                </a:lnTo>
                <a:close/>
                <a:moveTo>
                  <a:pt x="186298" y="21850"/>
                </a:moveTo>
                <a:cubicBezTo>
                  <a:pt x="99290" y="21850"/>
                  <a:pt x="27860" y="89776"/>
                  <a:pt x="22221" y="175382"/>
                </a:cubicBezTo>
                <a:lnTo>
                  <a:pt x="51824" y="175382"/>
                </a:lnTo>
                <a:cubicBezTo>
                  <a:pt x="57400" y="106074"/>
                  <a:pt x="115579" y="51381"/>
                  <a:pt x="186298" y="51381"/>
                </a:cubicBezTo>
                <a:cubicBezTo>
                  <a:pt x="257017" y="51381"/>
                  <a:pt x="315196" y="106074"/>
                  <a:pt x="320772" y="175382"/>
                </a:cubicBezTo>
                <a:lnTo>
                  <a:pt x="350375" y="175382"/>
                </a:lnTo>
                <a:cubicBezTo>
                  <a:pt x="344736" y="89776"/>
                  <a:pt x="273306" y="21850"/>
                  <a:pt x="186298" y="21850"/>
                </a:cubicBezTo>
                <a:close/>
                <a:moveTo>
                  <a:pt x="186298" y="0"/>
                </a:moveTo>
                <a:cubicBezTo>
                  <a:pt x="236055" y="0"/>
                  <a:pt x="282834" y="19395"/>
                  <a:pt x="318018" y="54579"/>
                </a:cubicBezTo>
                <a:cubicBezTo>
                  <a:pt x="353201" y="89762"/>
                  <a:pt x="372596" y="136540"/>
                  <a:pt x="372596" y="186298"/>
                </a:cubicBezTo>
                <a:cubicBezTo>
                  <a:pt x="372596" y="236055"/>
                  <a:pt x="353201" y="282833"/>
                  <a:pt x="318018" y="318016"/>
                </a:cubicBezTo>
                <a:cubicBezTo>
                  <a:pt x="282834" y="353200"/>
                  <a:pt x="236055" y="372595"/>
                  <a:pt x="186298" y="372595"/>
                </a:cubicBezTo>
                <a:cubicBezTo>
                  <a:pt x="136541" y="372595"/>
                  <a:pt x="89762" y="353200"/>
                  <a:pt x="54578" y="318016"/>
                </a:cubicBezTo>
                <a:cubicBezTo>
                  <a:pt x="19395" y="282833"/>
                  <a:pt x="0" y="236055"/>
                  <a:pt x="0" y="186298"/>
                </a:cubicBezTo>
                <a:cubicBezTo>
                  <a:pt x="0" y="136540"/>
                  <a:pt x="19395" y="89762"/>
                  <a:pt x="54578" y="54579"/>
                </a:cubicBezTo>
                <a:cubicBezTo>
                  <a:pt x="89762" y="19395"/>
                  <a:pt x="136541" y="0"/>
                  <a:pt x="1862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>
              <a:solidFill>
                <a:srgbClr val="7F7F7F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85ACE2DF-D6AC-4F26-5EC7-2C32E2B2133E}"/>
              </a:ext>
            </a:extLst>
          </p:cNvPr>
          <p:cNvSpPr/>
          <p:nvPr/>
        </p:nvSpPr>
        <p:spPr>
          <a:xfrm>
            <a:off x="591853" y="703942"/>
            <a:ext cx="5341989" cy="5430149"/>
          </a:xfrm>
          <a:prstGeom prst="roundRect">
            <a:avLst>
              <a:gd name="adj" fmla="val 305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57150" dir="402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rgbClr val="000000"/>
              </a:buClr>
            </a:pPr>
            <a:endParaRPr lang="en-US" sz="4267">
              <a:solidFill>
                <a:srgbClr val="2C2C2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Google Shape;319;p16">
            <a:extLst>
              <a:ext uri="{FF2B5EF4-FFF2-40B4-BE49-F238E27FC236}">
                <a16:creationId xmlns:a16="http://schemas.microsoft.com/office/drawing/2014/main" id="{AF4212EA-CF24-E7A1-64F2-4986F51FAF64}"/>
              </a:ext>
            </a:extLst>
          </p:cNvPr>
          <p:cNvSpPr txBox="1"/>
          <p:nvPr/>
        </p:nvSpPr>
        <p:spPr>
          <a:xfrm>
            <a:off x="3172806" y="3615906"/>
            <a:ext cx="1602759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b" anchorCtr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Other Traffic</a:t>
            </a:r>
            <a:endParaRPr sz="1200"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4" name="Google Shape;320;p16">
            <a:extLst>
              <a:ext uri="{FF2B5EF4-FFF2-40B4-BE49-F238E27FC236}">
                <a16:creationId xmlns:a16="http://schemas.microsoft.com/office/drawing/2014/main" id="{46CD4C22-5F36-799C-5B3C-82577F10128F}"/>
              </a:ext>
            </a:extLst>
          </p:cNvPr>
          <p:cNvSpPr txBox="1"/>
          <p:nvPr/>
        </p:nvSpPr>
        <p:spPr>
          <a:xfrm>
            <a:off x="3172806" y="3847258"/>
            <a:ext cx="1602759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12 Sept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5" name="Google Shape;321;p16">
            <a:extLst>
              <a:ext uri="{FF2B5EF4-FFF2-40B4-BE49-F238E27FC236}">
                <a16:creationId xmlns:a16="http://schemas.microsoft.com/office/drawing/2014/main" id="{5188FC46-040D-8B50-5E96-41A1D63EFADC}"/>
              </a:ext>
            </a:extLst>
          </p:cNvPr>
          <p:cNvSpPr txBox="1"/>
          <p:nvPr/>
        </p:nvSpPr>
        <p:spPr>
          <a:xfrm>
            <a:off x="4448087" y="3716073"/>
            <a:ext cx="1195285" cy="2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spAutoFit/>
          </a:bodyPr>
          <a:lstStyle/>
          <a:p>
            <a:pPr algn="r"/>
            <a:r>
              <a:rPr lang="en-GB" sz="1100" b="1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(16%)</a:t>
            </a:r>
            <a:endParaRPr sz="1100" b="1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6" name="Google Shape;322;p16">
            <a:extLst>
              <a:ext uri="{FF2B5EF4-FFF2-40B4-BE49-F238E27FC236}">
                <a16:creationId xmlns:a16="http://schemas.microsoft.com/office/drawing/2014/main" id="{3B330430-AA51-729B-EB65-5069FD01A7BC}"/>
              </a:ext>
            </a:extLst>
          </p:cNvPr>
          <p:cNvSpPr/>
          <p:nvPr/>
        </p:nvSpPr>
        <p:spPr>
          <a:xfrm>
            <a:off x="3743647" y="4446318"/>
            <a:ext cx="1372332" cy="1351869"/>
          </a:xfrm>
          <a:prstGeom prst="arc">
            <a:avLst>
              <a:gd name="adj1" fmla="val 7657406"/>
              <a:gd name="adj2" fmla="val 3598278"/>
            </a:avLst>
          </a:prstGeom>
          <a:noFill/>
          <a:ln w="127000" cap="rnd" cmpd="sng">
            <a:solidFill>
              <a:srgbClr val="2C2C2C">
                <a:alpha val="98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3600">
              <a:solidFill>
                <a:schemeClr val="accent1">
                  <a:lumMod val="40000"/>
                  <a:lumOff val="60000"/>
                </a:schemeClr>
              </a:solidFill>
              <a:latin typeface="Montserrat" pitchFamily="2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87" name="Google Shape;323;p16">
            <a:extLst>
              <a:ext uri="{FF2B5EF4-FFF2-40B4-BE49-F238E27FC236}">
                <a16:creationId xmlns:a16="http://schemas.microsoft.com/office/drawing/2014/main" id="{6F1519F2-EF9A-77F9-62FF-0BB6262A3606}"/>
              </a:ext>
            </a:extLst>
          </p:cNvPr>
          <p:cNvSpPr/>
          <p:nvPr/>
        </p:nvSpPr>
        <p:spPr>
          <a:xfrm>
            <a:off x="3929876" y="4624933"/>
            <a:ext cx="999556" cy="98532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  <a:effectLst>
            <a:outerShdw blurRad="314325" dist="76200" dir="5400000" algn="t" rotWithShape="0">
              <a:srgbClr val="000000">
                <a:alpha val="15000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3600">
              <a:solidFill>
                <a:schemeClr val="accent1">
                  <a:lumMod val="40000"/>
                  <a:lumOff val="60000"/>
                </a:schemeClr>
              </a:solidFill>
              <a:latin typeface="Montserrat" pitchFamily="2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88" name="Google Shape;324;p16">
            <a:extLst>
              <a:ext uri="{FF2B5EF4-FFF2-40B4-BE49-F238E27FC236}">
                <a16:creationId xmlns:a16="http://schemas.microsoft.com/office/drawing/2014/main" id="{DC030123-605F-7C48-B010-B30716C34B1A}"/>
              </a:ext>
            </a:extLst>
          </p:cNvPr>
          <p:cNvSpPr txBox="1"/>
          <p:nvPr/>
        </p:nvSpPr>
        <p:spPr>
          <a:xfrm>
            <a:off x="3868664" y="4934282"/>
            <a:ext cx="1127224" cy="4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779</a:t>
            </a:r>
            <a:endParaRPr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89" name="Google Shape;325;p16">
            <a:extLst>
              <a:ext uri="{FF2B5EF4-FFF2-40B4-BE49-F238E27FC236}">
                <a16:creationId xmlns:a16="http://schemas.microsoft.com/office/drawing/2014/main" id="{5919129A-45DE-E7D0-EB1F-9CB5B2843EB3}"/>
              </a:ext>
            </a:extLst>
          </p:cNvPr>
          <p:cNvSpPr/>
          <p:nvPr/>
        </p:nvSpPr>
        <p:spPr>
          <a:xfrm>
            <a:off x="3743647" y="4446318"/>
            <a:ext cx="1372332" cy="1351869"/>
          </a:xfrm>
          <a:prstGeom prst="arc">
            <a:avLst>
              <a:gd name="adj1" fmla="val 7634344"/>
              <a:gd name="adj2" fmla="val 12396982"/>
            </a:avLst>
          </a:prstGeom>
          <a:noFill/>
          <a:ln w="1270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3600">
              <a:solidFill>
                <a:schemeClr val="accent1">
                  <a:lumMod val="40000"/>
                  <a:lumOff val="60000"/>
                </a:schemeClr>
              </a:solidFill>
              <a:latin typeface="Montserrat" pitchFamily="2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90" name="Google Shape;439;p18">
            <a:extLst>
              <a:ext uri="{FF2B5EF4-FFF2-40B4-BE49-F238E27FC236}">
                <a16:creationId xmlns:a16="http://schemas.microsoft.com/office/drawing/2014/main" id="{E1AE8B6E-436E-F31F-84B6-993E7A2B2B20}"/>
              </a:ext>
            </a:extLst>
          </p:cNvPr>
          <p:cNvSpPr/>
          <p:nvPr/>
        </p:nvSpPr>
        <p:spPr>
          <a:xfrm>
            <a:off x="1029777" y="4455652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440;p18">
            <a:extLst>
              <a:ext uri="{FF2B5EF4-FFF2-40B4-BE49-F238E27FC236}">
                <a16:creationId xmlns:a16="http://schemas.microsoft.com/office/drawing/2014/main" id="{4A0D4851-1708-3818-713C-02D222288480}"/>
              </a:ext>
            </a:extLst>
          </p:cNvPr>
          <p:cNvSpPr txBox="1"/>
          <p:nvPr/>
        </p:nvSpPr>
        <p:spPr>
          <a:xfrm>
            <a:off x="1142314" y="3615906"/>
            <a:ext cx="1583600" cy="35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333" b="1" dirty="0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rPr>
              <a:t>Your Title Here</a:t>
            </a:r>
            <a:endParaRPr sz="1333" b="1" dirty="0">
              <a:solidFill>
                <a:schemeClr val="dk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92" name="Google Shape;441;p18">
            <a:extLst>
              <a:ext uri="{FF2B5EF4-FFF2-40B4-BE49-F238E27FC236}">
                <a16:creationId xmlns:a16="http://schemas.microsoft.com/office/drawing/2014/main" id="{2AA4A6F4-A38A-C3B6-3A9C-D889BD1F9B1C}"/>
              </a:ext>
            </a:extLst>
          </p:cNvPr>
          <p:cNvSpPr txBox="1"/>
          <p:nvPr/>
        </p:nvSpPr>
        <p:spPr>
          <a:xfrm>
            <a:off x="999744" y="4484453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1"/>
                </a:solidFill>
                <a:latin typeface="Montserrat" pitchFamily="2" charset="0"/>
                <a:cs typeface="Arial" panose="020B0604020202020204" pitchFamily="34" charset="0"/>
              </a:rPr>
              <a:t>79%</a:t>
            </a:r>
            <a:endParaRPr sz="2400" b="1" dirty="0">
              <a:solidFill>
                <a:schemeClr val="accent1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93" name="Google Shape;442;p18">
            <a:extLst>
              <a:ext uri="{FF2B5EF4-FFF2-40B4-BE49-F238E27FC236}">
                <a16:creationId xmlns:a16="http://schemas.microsoft.com/office/drawing/2014/main" id="{B4472D60-B292-0929-F68D-CF0A460EDAD9}"/>
              </a:ext>
            </a:extLst>
          </p:cNvPr>
          <p:cNvSpPr/>
          <p:nvPr/>
        </p:nvSpPr>
        <p:spPr>
          <a:xfrm rot="-5400000">
            <a:off x="2425119" y="4635285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Google Shape;443;p18">
            <a:extLst>
              <a:ext uri="{FF2B5EF4-FFF2-40B4-BE49-F238E27FC236}">
                <a16:creationId xmlns:a16="http://schemas.microsoft.com/office/drawing/2014/main" id="{954ED59C-DF31-36D0-5E53-8F3080D6AD80}"/>
              </a:ext>
            </a:extLst>
          </p:cNvPr>
          <p:cNvSpPr/>
          <p:nvPr/>
        </p:nvSpPr>
        <p:spPr>
          <a:xfrm>
            <a:off x="1029777" y="5206291"/>
            <a:ext cx="1818800" cy="57658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Google Shape;444;p18">
            <a:extLst>
              <a:ext uri="{FF2B5EF4-FFF2-40B4-BE49-F238E27FC236}">
                <a16:creationId xmlns:a16="http://schemas.microsoft.com/office/drawing/2014/main" id="{6393715F-3706-61C2-9BB7-5153ADA20060}"/>
              </a:ext>
            </a:extLst>
          </p:cNvPr>
          <p:cNvSpPr txBox="1"/>
          <p:nvPr/>
        </p:nvSpPr>
        <p:spPr>
          <a:xfrm>
            <a:off x="999744" y="5235092"/>
            <a:ext cx="1583600" cy="54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solidFill>
                  <a:schemeClr val="accent2"/>
                </a:solidFill>
                <a:latin typeface="Montserrat" pitchFamily="2" charset="0"/>
                <a:cs typeface="Arial" panose="020B0604020202020204" pitchFamily="34" charset="0"/>
              </a:rPr>
              <a:t>37%</a:t>
            </a:r>
            <a:endParaRPr sz="2400" b="1" dirty="0">
              <a:solidFill>
                <a:schemeClr val="accent2"/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sp>
        <p:nvSpPr>
          <p:cNvPr id="96" name="Google Shape;445;p18">
            <a:extLst>
              <a:ext uri="{FF2B5EF4-FFF2-40B4-BE49-F238E27FC236}">
                <a16:creationId xmlns:a16="http://schemas.microsoft.com/office/drawing/2014/main" id="{0529F9F0-CAEB-9A78-47A4-B3142204B9ED}"/>
              </a:ext>
            </a:extLst>
          </p:cNvPr>
          <p:cNvSpPr/>
          <p:nvPr/>
        </p:nvSpPr>
        <p:spPr>
          <a:xfrm rot="5400000">
            <a:off x="2425119" y="5385924"/>
            <a:ext cx="166400" cy="252800"/>
          </a:xfrm>
          <a:prstGeom prst="notchedRightArrow">
            <a:avLst>
              <a:gd name="adj1" fmla="val 46466"/>
              <a:gd name="adj2" fmla="val 12535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312;p16">
            <a:extLst>
              <a:ext uri="{FF2B5EF4-FFF2-40B4-BE49-F238E27FC236}">
                <a16:creationId xmlns:a16="http://schemas.microsoft.com/office/drawing/2014/main" id="{0C696E09-D283-53E9-7A96-83E4F0C6D58E}"/>
              </a:ext>
            </a:extLst>
          </p:cNvPr>
          <p:cNvSpPr txBox="1"/>
          <p:nvPr/>
        </p:nvSpPr>
        <p:spPr>
          <a:xfrm>
            <a:off x="1142314" y="3981084"/>
            <a:ext cx="1602759" cy="287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12 Sept 2024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</p:txBody>
      </p:sp>
      <p:grpSp>
        <p:nvGrpSpPr>
          <p:cNvPr id="98" name="Google Shape;454;p19">
            <a:extLst>
              <a:ext uri="{FF2B5EF4-FFF2-40B4-BE49-F238E27FC236}">
                <a16:creationId xmlns:a16="http://schemas.microsoft.com/office/drawing/2014/main" id="{CB6D01E4-3E4A-B4E8-F9C5-80FCE8FEFF6D}"/>
              </a:ext>
            </a:extLst>
          </p:cNvPr>
          <p:cNvGrpSpPr/>
          <p:nvPr/>
        </p:nvGrpSpPr>
        <p:grpSpPr>
          <a:xfrm>
            <a:off x="952267" y="1189315"/>
            <a:ext cx="1783016" cy="1784306"/>
            <a:chOff x="1623363" y="879738"/>
            <a:chExt cx="2119200" cy="2120737"/>
          </a:xfrm>
        </p:grpSpPr>
        <p:sp>
          <p:nvSpPr>
            <p:cNvPr id="99" name="Google Shape;455;p19">
              <a:extLst>
                <a:ext uri="{FF2B5EF4-FFF2-40B4-BE49-F238E27FC236}">
                  <a16:creationId xmlns:a16="http://schemas.microsoft.com/office/drawing/2014/main" id="{D6F3AD69-537E-7091-51AF-713709B709AC}"/>
                </a:ext>
              </a:extLst>
            </p:cNvPr>
            <p:cNvSpPr/>
            <p:nvPr/>
          </p:nvSpPr>
          <p:spPr>
            <a:xfrm>
              <a:off x="1623363" y="881275"/>
              <a:ext cx="2119200" cy="2119200"/>
            </a:xfrm>
            <a:prstGeom prst="ellipse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285750" dist="133350" dir="5400000" algn="bl" rotWithShape="0">
                <a:schemeClr val="dk1">
                  <a:alpha val="1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Google Shape;456;p19">
              <a:extLst>
                <a:ext uri="{FF2B5EF4-FFF2-40B4-BE49-F238E27FC236}">
                  <a16:creationId xmlns:a16="http://schemas.microsoft.com/office/drawing/2014/main" id="{8A329064-0A91-5FBE-ADAB-1A570D1752EE}"/>
                </a:ext>
              </a:extLst>
            </p:cNvPr>
            <p:cNvSpPr/>
            <p:nvPr/>
          </p:nvSpPr>
          <p:spPr>
            <a:xfrm>
              <a:off x="1859191" y="1109427"/>
              <a:ext cx="1647534" cy="1647534"/>
            </a:xfrm>
            <a:prstGeom prst="ellipse">
              <a:avLst/>
            </a:prstGeom>
            <a:noFill/>
            <a:ln w="114300" cap="flat" cmpd="sng">
              <a:solidFill>
                <a:srgbClr val="F2F2F2">
                  <a:alpha val="45880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rgbClr val="3F3F3F"/>
                </a:solidFill>
                <a:latin typeface="Montserrat" pitchFamily="2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01" name="Google Shape;457;p19">
              <a:extLst>
                <a:ext uri="{FF2B5EF4-FFF2-40B4-BE49-F238E27FC236}">
                  <a16:creationId xmlns:a16="http://schemas.microsoft.com/office/drawing/2014/main" id="{D22BA70F-9B44-60C2-DAB4-3AC91091954F}"/>
                </a:ext>
              </a:extLst>
            </p:cNvPr>
            <p:cNvSpPr/>
            <p:nvPr/>
          </p:nvSpPr>
          <p:spPr>
            <a:xfrm>
              <a:off x="1859191" y="1109427"/>
              <a:ext cx="1647534" cy="1647534"/>
            </a:xfrm>
            <a:prstGeom prst="arc">
              <a:avLst>
                <a:gd name="adj1" fmla="val 18783957"/>
                <a:gd name="adj2" fmla="val 8968316"/>
              </a:avLst>
            </a:prstGeom>
            <a:noFill/>
            <a:ln w="114300" cap="rnd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>
                <a:solidFill>
                  <a:srgbClr val="3F3F3F"/>
                </a:solidFill>
                <a:latin typeface="Montserrat" pitchFamily="2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  <p:sp>
          <p:nvSpPr>
            <p:cNvPr id="102" name="Google Shape;458;p19">
              <a:extLst>
                <a:ext uri="{FF2B5EF4-FFF2-40B4-BE49-F238E27FC236}">
                  <a16:creationId xmlns:a16="http://schemas.microsoft.com/office/drawing/2014/main" id="{D087329F-4870-C94F-823A-98238DE73C4A}"/>
                </a:ext>
              </a:extLst>
            </p:cNvPr>
            <p:cNvSpPr/>
            <p:nvPr/>
          </p:nvSpPr>
          <p:spPr>
            <a:xfrm>
              <a:off x="1629513" y="879738"/>
              <a:ext cx="2106900" cy="2106900"/>
            </a:xfrm>
            <a:prstGeom prst="arc">
              <a:avLst>
                <a:gd name="adj1" fmla="val 7105833"/>
                <a:gd name="adj2" fmla="val 20603192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2400"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3" name="Google Shape;459;p19">
              <a:extLst>
                <a:ext uri="{FF2B5EF4-FFF2-40B4-BE49-F238E27FC236}">
                  <a16:creationId xmlns:a16="http://schemas.microsoft.com/office/drawing/2014/main" id="{283CA492-607E-D35D-F4BE-E0875678797C}"/>
                </a:ext>
              </a:extLst>
            </p:cNvPr>
            <p:cNvSpPr txBox="1"/>
            <p:nvPr/>
          </p:nvSpPr>
          <p:spPr>
            <a:xfrm>
              <a:off x="2014225" y="1492701"/>
              <a:ext cx="1347001" cy="584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GB" sz="2933" b="1">
                  <a:solidFill>
                    <a:schemeClr val="dk2"/>
                  </a:solidFill>
                  <a:latin typeface="Montserrat" pitchFamily="2" charset="0"/>
                  <a:cs typeface="Arial" panose="020B0604020202020204" pitchFamily="34" charset="0"/>
                </a:rPr>
                <a:t>66%</a:t>
              </a:r>
              <a:endParaRPr sz="2933" b="1">
                <a:solidFill>
                  <a:schemeClr val="dk2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Google Shape;460;p19">
              <a:extLst>
                <a:ext uri="{FF2B5EF4-FFF2-40B4-BE49-F238E27FC236}">
                  <a16:creationId xmlns:a16="http://schemas.microsoft.com/office/drawing/2014/main" id="{4BEA4389-FA81-D16E-127E-F3E67EC62041}"/>
                </a:ext>
              </a:extLst>
            </p:cNvPr>
            <p:cNvSpPr txBox="1"/>
            <p:nvPr/>
          </p:nvSpPr>
          <p:spPr>
            <a:xfrm>
              <a:off x="2005224" y="1953166"/>
              <a:ext cx="1356000" cy="459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 algn="ctr"/>
              <a:r>
                <a:rPr lang="en-GB" sz="1067" dirty="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Conversion</a:t>
              </a:r>
              <a:endParaRPr sz="1067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GB" sz="1067" dirty="0">
                  <a:solidFill>
                    <a:srgbClr val="3F3F3F"/>
                  </a:solidFill>
                  <a:latin typeface="Montserrat" pitchFamily="2" charset="0"/>
                  <a:cs typeface="Arial" panose="020B0604020202020204" pitchFamily="34" charset="0"/>
                </a:rPr>
                <a:t>Rate</a:t>
              </a:r>
              <a:endParaRPr sz="1067" dirty="0">
                <a:solidFill>
                  <a:srgbClr val="3F3F3F"/>
                </a:solidFill>
                <a:latin typeface="Montserrat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oogle Shape;461;p19">
            <a:extLst>
              <a:ext uri="{FF2B5EF4-FFF2-40B4-BE49-F238E27FC236}">
                <a16:creationId xmlns:a16="http://schemas.microsoft.com/office/drawing/2014/main" id="{4DD0745E-C481-C474-587E-0C59477DC84A}"/>
              </a:ext>
            </a:extLst>
          </p:cNvPr>
          <p:cNvGrpSpPr/>
          <p:nvPr/>
        </p:nvGrpSpPr>
        <p:grpSpPr>
          <a:xfrm>
            <a:off x="3069718" y="1322056"/>
            <a:ext cx="2654306" cy="1506974"/>
            <a:chOff x="6277119" y="2998863"/>
            <a:chExt cx="2250012" cy="1277436"/>
          </a:xfrm>
        </p:grpSpPr>
        <p:grpSp>
          <p:nvGrpSpPr>
            <p:cNvPr id="106" name="Google Shape;462;p19">
              <a:extLst>
                <a:ext uri="{FF2B5EF4-FFF2-40B4-BE49-F238E27FC236}">
                  <a16:creationId xmlns:a16="http://schemas.microsoft.com/office/drawing/2014/main" id="{68491775-B94B-4F13-0B99-EA843855493B}"/>
                </a:ext>
              </a:extLst>
            </p:cNvPr>
            <p:cNvGrpSpPr/>
            <p:nvPr/>
          </p:nvGrpSpPr>
          <p:grpSpPr>
            <a:xfrm>
              <a:off x="6358405" y="3512083"/>
              <a:ext cx="2099410" cy="76500"/>
              <a:chOff x="6251091" y="5346372"/>
              <a:chExt cx="2099410" cy="76500"/>
            </a:xfrm>
          </p:grpSpPr>
          <p:sp>
            <p:nvSpPr>
              <p:cNvPr id="111" name="Google Shape;463;p19">
                <a:extLst>
                  <a:ext uri="{FF2B5EF4-FFF2-40B4-BE49-F238E27FC236}">
                    <a16:creationId xmlns:a16="http://schemas.microsoft.com/office/drawing/2014/main" id="{126BFBAA-C72F-C8C9-1B57-A03D154BDF83}"/>
                  </a:ext>
                </a:extLst>
              </p:cNvPr>
              <p:cNvSpPr/>
              <p:nvPr/>
            </p:nvSpPr>
            <p:spPr>
              <a:xfrm>
                <a:off x="6541801" y="5346372"/>
                <a:ext cx="1808700" cy="76500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  <p:sp>
            <p:nvSpPr>
              <p:cNvPr id="112" name="Google Shape;464;p19">
                <a:extLst>
                  <a:ext uri="{FF2B5EF4-FFF2-40B4-BE49-F238E27FC236}">
                    <a16:creationId xmlns:a16="http://schemas.microsoft.com/office/drawing/2014/main" id="{DCED32BC-AC67-4BF4-3A2F-6C072467EDE7}"/>
                  </a:ext>
                </a:extLst>
              </p:cNvPr>
              <p:cNvSpPr/>
              <p:nvPr/>
            </p:nvSpPr>
            <p:spPr>
              <a:xfrm>
                <a:off x="6251091" y="5346372"/>
                <a:ext cx="1300200" cy="76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endParaRPr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endParaRPr>
              </a:p>
            </p:txBody>
          </p:sp>
        </p:grpSp>
        <p:grpSp>
          <p:nvGrpSpPr>
            <p:cNvPr id="107" name="Google Shape;465;p19">
              <a:extLst>
                <a:ext uri="{FF2B5EF4-FFF2-40B4-BE49-F238E27FC236}">
                  <a16:creationId xmlns:a16="http://schemas.microsoft.com/office/drawing/2014/main" id="{0C93ADD5-2392-9A66-5C17-8D69AC8D68DF}"/>
                </a:ext>
              </a:extLst>
            </p:cNvPr>
            <p:cNvGrpSpPr/>
            <p:nvPr/>
          </p:nvGrpSpPr>
          <p:grpSpPr>
            <a:xfrm>
              <a:off x="6277119" y="2998863"/>
              <a:ext cx="2250012" cy="577040"/>
              <a:chOff x="6169805" y="4833151"/>
              <a:chExt cx="2250012" cy="577040"/>
            </a:xfrm>
          </p:grpSpPr>
          <p:sp>
            <p:nvSpPr>
              <p:cNvPr id="109" name="Google Shape;466;p19">
                <a:extLst>
                  <a:ext uri="{FF2B5EF4-FFF2-40B4-BE49-F238E27FC236}">
                    <a16:creationId xmlns:a16="http://schemas.microsoft.com/office/drawing/2014/main" id="{44566C95-252C-54F5-E9EA-DE707034AE3D}"/>
                  </a:ext>
                </a:extLst>
              </p:cNvPr>
              <p:cNvSpPr txBox="1"/>
              <p:nvPr/>
            </p:nvSpPr>
            <p:spPr>
              <a:xfrm>
                <a:off x="7380617" y="4925547"/>
                <a:ext cx="1039200" cy="3391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 panose="020B0604020202020204" pitchFamily="34" charset="0"/>
                    <a:sym typeface="Arial"/>
                  </a:rPr>
                  <a:t>Your Value</a:t>
                </a:r>
                <a:endParaRPr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Google Shape;467;p19">
                <a:extLst>
                  <a:ext uri="{FF2B5EF4-FFF2-40B4-BE49-F238E27FC236}">
                    <a16:creationId xmlns:a16="http://schemas.microsoft.com/office/drawing/2014/main" id="{D97AFA03-C84F-A3A4-3C5E-9FF0F49CD2BF}"/>
                  </a:ext>
                </a:extLst>
              </p:cNvPr>
              <p:cNvSpPr txBox="1"/>
              <p:nvPr/>
            </p:nvSpPr>
            <p:spPr>
              <a:xfrm>
                <a:off x="6169805" y="4833151"/>
                <a:ext cx="902400" cy="577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 panose="020B0604020202020204" pitchFamily="34" charset="0"/>
                    <a:sym typeface="Arial"/>
                  </a:rPr>
                  <a:t>6</a:t>
                </a:r>
                <a:r>
                  <a:rPr lang="en-GB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cs typeface="Arial" panose="020B0604020202020204" pitchFamily="34" charset="0"/>
                  </a:rPr>
                  <a:t>6</a:t>
                </a:r>
                <a:r>
                  <a:rPr lang="en-GB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Arial"/>
                    <a:cs typeface="Arial" panose="020B0604020202020204" pitchFamily="34" charset="0"/>
                    <a:sym typeface="Arial"/>
                  </a:rPr>
                  <a:t>%</a:t>
                </a:r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8" name="Google Shape;468;p19">
              <a:extLst>
                <a:ext uri="{FF2B5EF4-FFF2-40B4-BE49-F238E27FC236}">
                  <a16:creationId xmlns:a16="http://schemas.microsoft.com/office/drawing/2014/main" id="{73DCB013-17A6-F406-E5D8-9E535FB54CEE}"/>
                </a:ext>
              </a:extLst>
            </p:cNvPr>
            <p:cNvSpPr txBox="1"/>
            <p:nvPr/>
          </p:nvSpPr>
          <p:spPr>
            <a:xfrm>
              <a:off x="6277120" y="3702372"/>
              <a:ext cx="2250000" cy="573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Lorem ipsum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dolor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 sit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amet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,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consectetur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adipiscing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elit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itchFamily="2" charset="0"/>
                  <a:ea typeface="Arial"/>
                  <a:cs typeface="Arial" panose="020B0604020202020204" pitchFamily="34" charset="0"/>
                  <a:sym typeface="Arial"/>
                </a:rPr>
                <a:t>.</a:t>
              </a:r>
              <a:endParaRPr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Arial"/>
                <a:cs typeface="Arial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11035</TotalTime>
  <Words>1217</Words>
  <Application>Microsoft Office PowerPoint</Application>
  <PresentationFormat>Widescreen</PresentationFormat>
  <Paragraphs>472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Montserrat</vt:lpstr>
      <vt:lpstr>Noto Sans Symbols</vt:lpstr>
      <vt:lpstr>Open Sans Extrabold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114</cp:revision>
  <dcterms:created xsi:type="dcterms:W3CDTF">2024-01-06T15:08:44Z</dcterms:created>
  <dcterms:modified xsi:type="dcterms:W3CDTF">2024-05-14T06:32:56Z</dcterms:modified>
</cp:coreProperties>
</file>