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4.xml" ContentType="application/vnd.openxmlformats-officedocument.drawingml.chart+xml"/>
  <Override PartName="/ppt/notesSlides/notesSlide23.xml" ContentType="application/vnd.openxmlformats-officedocument.presentationml.notesSlide+xml"/>
  <Override PartName="/ppt/charts/chart2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38" r:id="rId2"/>
    <p:sldId id="714" r:id="rId3"/>
    <p:sldId id="712" r:id="rId4"/>
    <p:sldId id="720" r:id="rId5"/>
    <p:sldId id="721" r:id="rId6"/>
    <p:sldId id="713" r:id="rId7"/>
    <p:sldId id="709" r:id="rId8"/>
    <p:sldId id="733" r:id="rId9"/>
    <p:sldId id="728" r:id="rId10"/>
    <p:sldId id="716" r:id="rId11"/>
    <p:sldId id="724" r:id="rId12"/>
    <p:sldId id="743" r:id="rId13"/>
    <p:sldId id="744" r:id="rId14"/>
    <p:sldId id="727" r:id="rId15"/>
    <p:sldId id="740" r:id="rId16"/>
    <p:sldId id="742" r:id="rId17"/>
    <p:sldId id="715" r:id="rId18"/>
    <p:sldId id="717" r:id="rId19"/>
    <p:sldId id="726" r:id="rId20"/>
    <p:sldId id="739" r:id="rId21"/>
    <p:sldId id="725" r:id="rId22"/>
    <p:sldId id="718" r:id="rId23"/>
    <p:sldId id="722" r:id="rId24"/>
    <p:sldId id="723" r:id="rId25"/>
    <p:sldId id="731" r:id="rId26"/>
    <p:sldId id="730" r:id="rId27"/>
    <p:sldId id="741" r:id="rId28"/>
    <p:sldId id="732" r:id="rId29"/>
    <p:sldId id="734" r:id="rId30"/>
    <p:sldId id="7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8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5" autoAdjust="0"/>
    <p:restoredTop sz="89282" autoAdjust="0"/>
  </p:normalViewPr>
  <p:slideViewPr>
    <p:cSldViewPr snapToGrid="0" showGuides="1">
      <p:cViewPr>
        <p:scale>
          <a:sx n="75" d="100"/>
          <a:sy n="75" d="100"/>
        </p:scale>
        <p:origin x="1752" y="948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6540"/>
    </p:cViewPr>
  </p:sorterViewPr>
  <p:notesViewPr>
    <p:cSldViewPr snapToGrid="0" showGuides="1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SD</c:v>
                </c:pt>
                <c:pt idx="1">
                  <c:v>HT</c:v>
                </c:pt>
                <c:pt idx="2">
                  <c:v>DR</c:v>
                </c:pt>
                <c:pt idx="3">
                  <c:v>FG</c:v>
                </c:pt>
                <c:pt idx="4">
                  <c:v>TY</c:v>
                </c:pt>
                <c:pt idx="5">
                  <c:v>KI</c:v>
                </c:pt>
                <c:pt idx="6">
                  <c:v>MA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45382672"/>
        <c:axId val="1945389744"/>
      </c:barChart>
      <c:catAx>
        <c:axId val="194538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389744"/>
        <c:crosses val="autoZero"/>
        <c:auto val="1"/>
        <c:lblAlgn val="ctr"/>
        <c:lblOffset val="100"/>
        <c:noMultiLvlLbl val="0"/>
      </c:catAx>
      <c:valAx>
        <c:axId val="1945389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0786628923278"/>
          <c:y val="6.2499916981142101E-2"/>
          <c:w val="0.74918426742153443"/>
          <c:h val="0.87500016603771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7082094143898755"/>
                  <c:y val="5.060829577560201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849507148535549"/>
                      <c:h val="0.39288906953792369"/>
                    </c:manualLayout>
                  </c15:layout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Project A</c:v>
                </c:pt>
                <c:pt idx="1">
                  <c:v>market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solidFill>
                <a:schemeClr val="accent2"/>
              </a:solidFill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1351024"/>
        <c:axId val="2021351568"/>
      </c:lineChart>
      <c:catAx>
        <c:axId val="202135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21351568"/>
        <c:crosses val="autoZero"/>
        <c:auto val="1"/>
        <c:lblAlgn val="ctr"/>
        <c:lblOffset val="100"/>
        <c:noMultiLvlLbl val="0"/>
      </c:catAx>
      <c:valAx>
        <c:axId val="2021351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1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5420</c:v>
                </c:pt>
                <c:pt idx="11">
                  <c:v>4563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4300</c:v>
                </c:pt>
                <c:pt idx="11">
                  <c:v>4563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1353200"/>
        <c:axId val="2021354288"/>
      </c:barChart>
      <c:catAx>
        <c:axId val="202135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54288"/>
        <c:crosses val="autoZero"/>
        <c:auto val="1"/>
        <c:lblAlgn val="ctr"/>
        <c:lblOffset val="100"/>
        <c:noMultiLvlLbl val="0"/>
      </c:catAx>
      <c:valAx>
        <c:axId val="2021354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5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[$$-409]#,##0.00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4230192"/>
        <c:axId val="2054234000"/>
      </c:area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[$$-409]#,##0.00</c:formatCode>
                <c:ptCount val="12"/>
                <c:pt idx="0">
                  <c:v>7</c:v>
                </c:pt>
                <c:pt idx="1">
                  <c:v>5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8</c:v>
                </c:pt>
                <c:pt idx="11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30192"/>
        <c:axId val="2054234000"/>
      </c:lineChart>
      <c:catAx>
        <c:axId val="205423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2054234000"/>
        <c:crosses val="autoZero"/>
        <c:auto val="1"/>
        <c:lblAlgn val="ctr"/>
        <c:lblOffset val="100"/>
        <c:noMultiLvlLbl val="0"/>
      </c:catAx>
      <c:valAx>
        <c:axId val="205423400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[$$-409]#,##0.00" sourceLinked="1"/>
        <c:majorTickMark val="out"/>
        <c:minorTickMark val="none"/>
        <c:tickLblPos val="nextTo"/>
        <c:crossAx val="205423019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61731675002127984"/>
          <c:y val="2.9569886214146513E-2"/>
          <c:w val="0.34407012687192462"/>
          <c:h val="0.107567495466293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-30"/>
        <c:axId val="2054229648"/>
        <c:axId val="2054229104"/>
      </c:barChart>
      <c:catAx>
        <c:axId val="205422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54229104"/>
        <c:crosses val="autoZero"/>
        <c:auto val="1"/>
        <c:lblAlgn val="ctr"/>
        <c:lblOffset val="100"/>
        <c:noMultiLvlLbl val="0"/>
      </c:catAx>
      <c:valAx>
        <c:axId val="205422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9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1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9</c:v>
                </c:pt>
                <c:pt idx="4">
                  <c:v>7</c:v>
                </c:pt>
                <c:pt idx="5">
                  <c:v>6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-27"/>
        <c:axId val="2054240528"/>
        <c:axId val="2054226384"/>
      </c:barChart>
      <c:catAx>
        <c:axId val="205424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26384"/>
        <c:crosses val="autoZero"/>
        <c:auto val="1"/>
        <c:lblAlgn val="ctr"/>
        <c:lblOffset val="100"/>
        <c:noMultiLvlLbl val="0"/>
      </c:catAx>
      <c:valAx>
        <c:axId val="2054226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4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Nick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  <c:pt idx="5">
                  <c:v>Sa</c:v>
                </c:pt>
                <c:pt idx="6">
                  <c:v>Su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1945382128"/>
        <c:axId val="1945385936"/>
      </c:barChart>
      <c:catAx>
        <c:axId val="194538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0"/>
            </a:pPr>
            <a:endParaRPr lang="en-US"/>
          </a:p>
        </c:txPr>
        <c:crossAx val="1945385936"/>
        <c:crosses val="autoZero"/>
        <c:auto val="1"/>
        <c:lblAlgn val="ctr"/>
        <c:lblOffset val="100"/>
        <c:noMultiLvlLbl val="0"/>
      </c:catAx>
      <c:valAx>
        <c:axId val="1945385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high"/>
        <c:crossAx val="1945382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Iq</c:v>
                </c:pt>
                <c:pt idx="1">
                  <c:v>II q</c:v>
                </c:pt>
                <c:pt idx="2">
                  <c:v>III 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2301</c:v>
                </c:pt>
                <c:pt idx="1">
                  <c:v>4211</c:v>
                </c:pt>
                <c:pt idx="2">
                  <c:v>3011</c:v>
                </c:pt>
                <c:pt idx="3">
                  <c:v>2198</c:v>
                </c:pt>
                <c:pt idx="4">
                  <c:v>1987</c:v>
                </c:pt>
                <c:pt idx="5">
                  <c:v>2546</c:v>
                </c:pt>
                <c:pt idx="6">
                  <c:v>3819</c:v>
                </c:pt>
                <c:pt idx="7">
                  <c:v>4502</c:v>
                </c:pt>
                <c:pt idx="8">
                  <c:v>3302</c:v>
                </c:pt>
                <c:pt idx="9">
                  <c:v>1520</c:v>
                </c:pt>
                <c:pt idx="10">
                  <c:v>6789</c:v>
                </c:pt>
                <c:pt idx="11">
                  <c:v>4563</c:v>
                </c:pt>
                <c:pt idx="12">
                  <c:v>2458</c:v>
                </c:pt>
                <c:pt idx="13">
                  <c:v>4011</c:v>
                </c:pt>
                <c:pt idx="14">
                  <c:v>2301</c:v>
                </c:pt>
                <c:pt idx="15">
                  <c:v>4211</c:v>
                </c:pt>
                <c:pt idx="16">
                  <c:v>3011</c:v>
                </c:pt>
                <c:pt idx="17">
                  <c:v>2198</c:v>
                </c:pt>
                <c:pt idx="18">
                  <c:v>1987</c:v>
                </c:pt>
                <c:pt idx="19">
                  <c:v>2546</c:v>
                </c:pt>
                <c:pt idx="20">
                  <c:v>3819</c:v>
                </c:pt>
                <c:pt idx="21">
                  <c:v>4502</c:v>
                </c:pt>
                <c:pt idx="22">
                  <c:v>3302</c:v>
                </c:pt>
                <c:pt idx="23">
                  <c:v>1520</c:v>
                </c:pt>
                <c:pt idx="24">
                  <c:v>6789</c:v>
                </c:pt>
                <c:pt idx="25">
                  <c:v>4563</c:v>
                </c:pt>
                <c:pt idx="26">
                  <c:v>2458</c:v>
                </c:pt>
                <c:pt idx="27">
                  <c:v>4011</c:v>
                </c:pt>
                <c:pt idx="28">
                  <c:v>1987</c:v>
                </c:pt>
                <c:pt idx="29">
                  <c:v>2546</c:v>
                </c:pt>
                <c:pt idx="30">
                  <c:v>3819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4228016"/>
        <c:axId val="2054239440"/>
      </c:lineChart>
      <c:catAx>
        <c:axId val="205422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4239440"/>
        <c:crosses val="autoZero"/>
        <c:auto val="1"/>
        <c:lblAlgn val="ctr"/>
        <c:lblOffset val="100"/>
        <c:noMultiLvlLbl val="0"/>
      </c:catAx>
      <c:valAx>
        <c:axId val="2054239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4228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8300029193303E-2"/>
          <c:y val="2.6298368288949223E-3"/>
          <c:w val="0.92344283566361751"/>
          <c:h val="0.99737016317110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alpha val="10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Market Saze A</c:v>
                </c:pt>
                <c:pt idx="1">
                  <c:v>Market Saze 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4.8899999999999997</c:v>
                </c:pt>
                <c:pt idx="1">
                  <c:v>5.0199999999999996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4.2</c:v>
                </c:pt>
                <c:pt idx="4">
                  <c:v>2</c:v>
                </c:pt>
                <c:pt idx="5">
                  <c:v>1.9</c:v>
                </c:pt>
                <c:pt idx="6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4.5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0"/>
        <c:overlap val="100"/>
        <c:axId val="2072866128"/>
        <c:axId val="2072876464"/>
      </c:barChart>
      <c:catAx>
        <c:axId val="207286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="0"/>
            </a:pPr>
            <a:endParaRPr lang="en-US"/>
          </a:p>
        </c:txPr>
        <c:crossAx val="2072876464"/>
        <c:crosses val="autoZero"/>
        <c:auto val="1"/>
        <c:lblAlgn val="ctr"/>
        <c:lblOffset val="100"/>
        <c:noMultiLvlLbl val="0"/>
      </c:catAx>
      <c:valAx>
        <c:axId val="207287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2866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ln w="25400">
                <a:noFill/>
              </a:ln>
              <a:effectLst/>
            </c:spPr>
          </c:dPt>
          <c:cat>
            <c:numRef>
              <c:f>Sheet1!$A$2:$A$10</c:f>
              <c:numCache>
                <c:formatCode>General</c:formatCode>
                <c:ptCount val="9"/>
                <c:pt idx="0">
                  <c:v>14</c:v>
                </c:pt>
                <c:pt idx="1">
                  <c:v>15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3</c:v>
                </c:pt>
                <c:pt idx="8">
                  <c:v>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2870480"/>
        <c:axId val="2072871024"/>
      </c:barChart>
      <c:catAx>
        <c:axId val="207287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2072871024"/>
        <c:crosses val="autoZero"/>
        <c:auto val="1"/>
        <c:lblAlgn val="ctr"/>
        <c:lblOffset val="100"/>
        <c:noMultiLvlLbl val="0"/>
      </c:catAx>
      <c:valAx>
        <c:axId val="20728710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72870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Iq </c:v>
                </c:pt>
                <c:pt idx="1">
                  <c:v>IIq</c:v>
                </c:pt>
                <c:pt idx="2">
                  <c:v>IIIq</c:v>
                </c:pt>
                <c:pt idx="3">
                  <c:v>Ivq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384304"/>
        <c:axId val="1945393008"/>
      </c:barChart>
      <c:catAx>
        <c:axId val="1945384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93008"/>
        <c:crosses val="autoZero"/>
        <c:auto val="1"/>
        <c:lblAlgn val="ctr"/>
        <c:lblOffset val="100"/>
        <c:noMultiLvlLbl val="0"/>
      </c:catAx>
      <c:valAx>
        <c:axId val="1945393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5384848"/>
        <c:axId val="1945386480"/>
      </c:lineChart>
      <c:catAx>
        <c:axId val="194538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5386480"/>
        <c:crosses val="autoZero"/>
        <c:auto val="1"/>
        <c:lblAlgn val="ctr"/>
        <c:lblOffset val="100"/>
        <c:tickMarkSkip val="1"/>
        <c:noMultiLvlLbl val="0"/>
      </c:catAx>
      <c:valAx>
        <c:axId val="194538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53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FFFFFF">
                <a:alpha val="2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67573712"/>
        <c:axId val="1867578064"/>
      </c:barChart>
      <c:catAx>
        <c:axId val="186757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578064"/>
        <c:crosses val="autoZero"/>
        <c:auto val="1"/>
        <c:lblAlgn val="ctr"/>
        <c:lblOffset val="100"/>
        <c:noMultiLvlLbl val="0"/>
      </c:catAx>
      <c:valAx>
        <c:axId val="18675780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high"/>
        <c:crossAx val="186757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5400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2021347216"/>
        <c:axId val="2021354832"/>
      </c:barChart>
      <c:catAx>
        <c:axId val="202134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1200" b="1"/>
            </a:pPr>
            <a:endParaRPr lang="en-US"/>
          </a:p>
        </c:txPr>
        <c:crossAx val="2021354832"/>
        <c:crosses val="autoZero"/>
        <c:auto val="1"/>
        <c:lblAlgn val="ctr"/>
        <c:lblOffset val="100"/>
        <c:noMultiLvlLbl val="0"/>
      </c:catAx>
      <c:valAx>
        <c:axId val="202135483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low"/>
        <c:crossAx val="2021347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AS</c:v>
                </c:pt>
                <c:pt idx="1">
                  <c:v>JK</c:v>
                </c:pt>
                <c:pt idx="2">
                  <c:v>YT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0.15</c:v>
                </c:pt>
                <c:pt idx="2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Planned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Last month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5"/>
        <c:overlap val="100"/>
        <c:axId val="2021349392"/>
        <c:axId val="2021358640"/>
      </c:barChart>
      <c:catAx>
        <c:axId val="2021349392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2021358640"/>
        <c:crosses val="autoZero"/>
        <c:auto val="1"/>
        <c:lblAlgn val="ctr"/>
        <c:lblOffset val="100"/>
        <c:noMultiLvlLbl val="0"/>
      </c:catAx>
      <c:valAx>
        <c:axId val="2021358640"/>
        <c:scaling>
          <c:orientation val="minMax"/>
        </c:scaling>
        <c:delete val="0"/>
        <c:axPos val="b"/>
        <c:numFmt formatCode="0%" sourceLinked="1"/>
        <c:majorTickMark val="out"/>
        <c:minorTickMark val="in"/>
        <c:tickLblPos val="low"/>
        <c:spPr>
          <a:ln/>
        </c:spPr>
        <c:txPr>
          <a:bodyPr/>
          <a:lstStyle/>
          <a:p>
            <a:pPr>
              <a:defRPr sz="1000"/>
            </a:pPr>
            <a:endParaRPr lang="en-US"/>
          </a:p>
        </c:txPr>
        <c:crossAx val="20213493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5496317760627E-2"/>
          <c:y val="9.4762875744638125E-2"/>
          <c:w val="0.95226900736447873"/>
          <c:h val="0.63481833610770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M</c:v>
                </c:pt>
                <c:pt idx="1">
                  <c:v>T</c:v>
                </c:pt>
                <c:pt idx="2">
                  <c:v>W</c:v>
                </c:pt>
                <c:pt idx="3">
                  <c:v>Th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1345584"/>
        <c:axId val="2021346128"/>
      </c:barChart>
      <c:catAx>
        <c:axId val="20213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46128"/>
        <c:crosses val="autoZero"/>
        <c:auto val="1"/>
        <c:lblAlgn val="ctr"/>
        <c:lblOffset val="100"/>
        <c:noMultiLvlLbl val="0"/>
      </c:catAx>
      <c:valAx>
        <c:axId val="202134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134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F8B12-C823-4F7F-8F68-3CCD0AE90D6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CE22-F47C-4C74-BD15-D2867FEE8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2D79B-D134-4588-AC03-90F72A443BDA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1D91-D079-432E-9E50-E901BE7C3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74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3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7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08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9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3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57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4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8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4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Easily</a:t>
            </a:r>
            <a:r>
              <a:rPr lang="en-US" baseline="0" dirty="0" smtClean="0"/>
              <a:t> change photo. Please click on the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icon in the center of the holder and choose an image on your computer.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1D91-D079-432E-9E50-E901BE7C39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40290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03869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04517" y="207515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0" grpId="0"/>
      <p:bldP spid="9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sp>
        <p:nvSpPr>
          <p:cNvPr id="9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913493" y="407025"/>
            <a:ext cx="764361" cy="76436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0" y="0"/>
            <a:ext cx="12191999" cy="6858000"/>
            <a:chOff x="0" y="0"/>
            <a:chExt cx="12191999" cy="68580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278505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20"/>
            <p:cNvSpPr>
              <a:spLocks/>
            </p:cNvSpPr>
            <p:nvPr userDrawn="1"/>
          </p:nvSpPr>
          <p:spPr bwMode="auto">
            <a:xfrm>
              <a:off x="1064302" y="0"/>
              <a:ext cx="11127697" cy="6858000"/>
            </a:xfrm>
            <a:prstGeom prst="roundRect">
              <a:avLst>
                <a:gd name="adj" fmla="val 6325"/>
              </a:avLst>
            </a:prstGeom>
            <a:solidFill>
              <a:schemeClr val="bg1"/>
            </a:solidFill>
            <a:ln w="12700" cap="rnd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59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25435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1011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0"/>
          <p:cNvSpPr>
            <a:spLocks/>
          </p:cNvSpPr>
          <p:nvPr userDrawn="1"/>
        </p:nvSpPr>
        <p:spPr bwMode="auto">
          <a:xfrm>
            <a:off x="1" y="0"/>
            <a:ext cx="12191999" cy="1594624"/>
          </a:xfrm>
          <a:prstGeom prst="roundRect">
            <a:avLst>
              <a:gd name="adj" fmla="val 2507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Rounded Rectangle 3"/>
          <p:cNvSpPr/>
          <p:nvPr userDrawn="1"/>
        </p:nvSpPr>
        <p:spPr>
          <a:xfrm>
            <a:off x="0" y="1048214"/>
            <a:ext cx="12192000" cy="5809786"/>
          </a:xfrm>
          <a:prstGeom prst="roundRect">
            <a:avLst>
              <a:gd name="adj" fmla="val 667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515429"/>
            <a:ext cx="12192000" cy="13425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803275" y="518616"/>
            <a:ext cx="10548938" cy="582077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706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154579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22106" y="108502"/>
            <a:ext cx="513590" cy="51359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334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2785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0"/>
          <p:cNvSpPr>
            <a:spLocks/>
          </p:cNvSpPr>
          <p:nvPr userDrawn="1"/>
        </p:nvSpPr>
        <p:spPr bwMode="auto">
          <a:xfrm>
            <a:off x="1064302" y="0"/>
            <a:ext cx="11127697" cy="6858000"/>
          </a:xfrm>
          <a:prstGeom prst="roundRect">
            <a:avLst>
              <a:gd name="adj" fmla="val 6325"/>
            </a:avLst>
          </a:prstGeom>
          <a:solidFill>
            <a:schemeClr val="bg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78505" y="1532214"/>
            <a:ext cx="1233268" cy="123326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06154" y="458396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6154" y="522294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06154" y="5850905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6154" y="3956003"/>
            <a:ext cx="460633" cy="460633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578291"/>
            <a:ext cx="10515600" cy="66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6" r:id="rId2"/>
    <p:sldLayoutId id="2147483788" r:id="rId3"/>
    <p:sldLayoutId id="2147483787" r:id="rId4"/>
    <p:sldLayoutId id="2147483782" r:id="rId5"/>
    <p:sldLayoutId id="2147483783" r:id="rId6"/>
    <p:sldLayoutId id="2147483777" r:id="rId7"/>
    <p:sldLayoutId id="2147483778" r:id="rId8"/>
    <p:sldLayoutId id="2147483785" r:id="rId9"/>
    <p:sldLayoutId id="2147483780" r:id="rId10"/>
    <p:sldLayoutId id="2147483781" r:id="rId11"/>
    <p:sldLayoutId id="2147483784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 userDrawn="1">
          <p15:clr>
            <a:srgbClr val="F26B43"/>
          </p15:clr>
        </p15:guide>
        <p15:guide id="2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2528942" y="1371002"/>
            <a:ext cx="7134117" cy="2400898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TextBox 11"/>
          <p:cNvSpPr txBox="1"/>
          <p:nvPr/>
        </p:nvSpPr>
        <p:spPr>
          <a:xfrm>
            <a:off x="3624146" y="1769084"/>
            <a:ext cx="543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1"/>
                </a:solidFill>
                <a:latin typeface="+mj-lt"/>
              </a:rPr>
              <a:t>UI Kit</a:t>
            </a:r>
            <a:endParaRPr lang="en-US" sz="7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3602" y="4031482"/>
            <a:ext cx="350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POWERPOINT TEMPLATE</a:t>
            </a:r>
            <a:endParaRPr lang="en-US" sz="1200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93602" y="4439366"/>
            <a:ext cx="7004796" cy="360370"/>
            <a:chOff x="2724441" y="4472957"/>
            <a:chExt cx="7004796" cy="360370"/>
          </a:xfrm>
        </p:grpSpPr>
        <p:sp>
          <p:nvSpPr>
            <p:cNvPr id="14" name="Rounded Rectangle 13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24441" y="4472957"/>
              <a:ext cx="7004796" cy="36037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75202" y="4031481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ru-RU" sz="1200" b="1" dirty="0" smtClean="0">
                <a:solidFill>
                  <a:srgbClr val="FFFFFF"/>
                </a:solidFill>
                <a:latin typeface="+mj-lt"/>
              </a:rPr>
              <a:t>100%</a:t>
            </a: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- DONE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Freeform 74"/>
          <p:cNvSpPr>
            <a:spLocks/>
          </p:cNvSpPr>
          <p:nvPr/>
        </p:nvSpPr>
        <p:spPr bwMode="auto">
          <a:xfrm>
            <a:off x="3179699" y="20634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8" name="Freeform 74"/>
          <p:cNvSpPr>
            <a:spLocks/>
          </p:cNvSpPr>
          <p:nvPr/>
        </p:nvSpPr>
        <p:spPr bwMode="auto">
          <a:xfrm>
            <a:off x="3179699" y="22887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9" name="Freeform 74"/>
          <p:cNvSpPr>
            <a:spLocks/>
          </p:cNvSpPr>
          <p:nvPr/>
        </p:nvSpPr>
        <p:spPr bwMode="auto">
          <a:xfrm>
            <a:off x="3179699" y="251413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0" name="Freeform 74"/>
          <p:cNvSpPr>
            <a:spLocks/>
          </p:cNvSpPr>
          <p:nvPr/>
        </p:nvSpPr>
        <p:spPr bwMode="auto">
          <a:xfrm>
            <a:off x="3179699" y="2739484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" name="Freeform 74"/>
          <p:cNvSpPr>
            <a:spLocks/>
          </p:cNvSpPr>
          <p:nvPr/>
        </p:nvSpPr>
        <p:spPr bwMode="auto">
          <a:xfrm>
            <a:off x="3179699" y="2969413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" name="TextBox 22"/>
          <p:cNvSpPr txBox="1"/>
          <p:nvPr/>
        </p:nvSpPr>
        <p:spPr>
          <a:xfrm>
            <a:off x="3757960" y="2942142"/>
            <a:ext cx="530545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/>
              <a:t>DASHBOARDS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8887813" y="1638198"/>
            <a:ext cx="475422" cy="47541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68"/>
          <p:cNvSpPr>
            <a:spLocks/>
          </p:cNvSpPr>
          <p:nvPr/>
        </p:nvSpPr>
        <p:spPr bwMode="auto">
          <a:xfrm>
            <a:off x="8957575" y="1792339"/>
            <a:ext cx="335898" cy="167137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509849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509849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509849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1509849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509849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509849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11587265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54"/>
          <p:cNvSpPr>
            <a:spLocks noEditPoints="1"/>
          </p:cNvSpPr>
          <p:nvPr/>
        </p:nvSpPr>
        <p:spPr bwMode="auto">
          <a:xfrm>
            <a:off x="11587265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0"/>
          <p:cNvSpPr>
            <a:spLocks noEditPoints="1"/>
          </p:cNvSpPr>
          <p:nvPr/>
        </p:nvSpPr>
        <p:spPr bwMode="auto">
          <a:xfrm>
            <a:off x="11587266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5"/>
          <p:cNvSpPr>
            <a:spLocks noEditPoints="1"/>
          </p:cNvSpPr>
          <p:nvPr/>
        </p:nvSpPr>
        <p:spPr bwMode="auto">
          <a:xfrm>
            <a:off x="11625085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2"/>
          <p:cNvSpPr>
            <a:spLocks noEditPoints="1"/>
          </p:cNvSpPr>
          <p:nvPr/>
        </p:nvSpPr>
        <p:spPr bwMode="auto">
          <a:xfrm>
            <a:off x="11586590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29"/>
          <p:cNvSpPr>
            <a:spLocks noEditPoints="1"/>
          </p:cNvSpPr>
          <p:nvPr/>
        </p:nvSpPr>
        <p:spPr bwMode="auto">
          <a:xfrm>
            <a:off x="11587266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24556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2" grpId="0"/>
          <p:bldP spid="13" grpId="0"/>
          <p:bldP spid="16" grpId="0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3" grpId="0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88419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419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634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40869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40788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35735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35735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+3,4%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37552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Chart 101"/>
          <p:cNvGraphicFramePr/>
          <p:nvPr>
            <p:extLst>
              <p:ext uri="{D42A27DB-BD31-4B8C-83A1-F6EECF244321}">
                <p14:modId xmlns:p14="http://schemas.microsoft.com/office/powerpoint/2010/main" val="1421230694"/>
              </p:ext>
            </p:extLst>
          </p:nvPr>
        </p:nvGraphicFramePr>
        <p:xfrm>
          <a:off x="3230941" y="2495244"/>
          <a:ext cx="1433261" cy="933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3" name="Group 102"/>
          <p:cNvGrpSpPr/>
          <p:nvPr/>
        </p:nvGrpSpPr>
        <p:grpSpPr>
          <a:xfrm rot="5400000">
            <a:off x="1727138" y="2172055"/>
            <a:ext cx="154278" cy="1640289"/>
            <a:chOff x="2550695" y="2285313"/>
            <a:chExt cx="962526" cy="2559403"/>
          </a:xfrm>
          <a:solidFill>
            <a:schemeClr val="accent5"/>
          </a:solidFill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078301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62472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62472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29%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375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15814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1297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31297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10404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353326" y="920174"/>
            <a:ext cx="2016000" cy="2508825"/>
          </a:xfrm>
          <a:prstGeom prst="roundRect">
            <a:avLst>
              <a:gd name="adj" fmla="val 8906"/>
            </a:avLst>
          </a:prstGeom>
          <a:solidFill>
            <a:schemeClr val="accent5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51898" y="2308220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51898" y="1830177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$15k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3439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45885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82161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1845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07266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3" name="Chart 142"/>
          <p:cNvGraphicFramePr/>
          <p:nvPr>
            <p:extLst>
              <p:ext uri="{D42A27DB-BD31-4B8C-83A1-F6EECF244321}">
                <p14:modId xmlns:p14="http://schemas.microsoft.com/office/powerpoint/2010/main" val="780757535"/>
              </p:ext>
            </p:extLst>
          </p:nvPr>
        </p:nvGraphicFramePr>
        <p:xfrm>
          <a:off x="5155866" y="2616209"/>
          <a:ext cx="1838325" cy="81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4" name="Chart 143"/>
          <p:cNvGraphicFramePr/>
          <p:nvPr>
            <p:extLst>
              <p:ext uri="{D42A27DB-BD31-4B8C-83A1-F6EECF244321}">
                <p14:modId xmlns:p14="http://schemas.microsoft.com/office/powerpoint/2010/main" val="3472813979"/>
              </p:ext>
            </p:extLst>
          </p:nvPr>
        </p:nvGraphicFramePr>
        <p:xfrm>
          <a:off x="7312978" y="2616209"/>
          <a:ext cx="1744304" cy="68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9649970" y="2920991"/>
            <a:ext cx="1412155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9696920" y="292099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03275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0227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THE BEST REVENGE IS </a:t>
            </a:r>
            <a:r>
              <a:rPr lang="en-US" sz="1200" b="1" dirty="0" smtClean="0"/>
              <a:t>MASSIVE SUCCESS</a:t>
            </a:r>
            <a:r>
              <a:rPr lang="en-US" sz="1200" dirty="0" smtClean="0"/>
              <a:t>. – </a:t>
            </a:r>
            <a:r>
              <a:rPr lang="en-US" sz="1200" dirty="0"/>
              <a:t>Frank Sinatra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9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802697" y="3670031"/>
            <a:ext cx="10566051" cy="275977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2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594746"/>
              </p:ext>
            </p:extLst>
          </p:nvPr>
        </p:nvGraphicFramePr>
        <p:xfrm>
          <a:off x="5078301" y="3943675"/>
          <a:ext cx="6022621" cy="225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1308470" y="5305685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308470" y="4629983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08470" y="4200502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65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3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6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8" grpId="0"/>
          <p:bldP spid="19" grpId="0"/>
          <p:bldP spid="94" grpId="0" animBg="1"/>
          <p:bldP spid="95" grpId="0" animBg="1"/>
          <p:bldP spid="97" grpId="0" animBg="1"/>
          <p:bldP spid="98" grpId="0"/>
          <p:bldP spid="99" grpId="0"/>
          <p:bldP spid="100" grpId="0" animBg="1"/>
          <p:bldGraphic spid="102" grpId="0">
            <p:bldAsOne/>
          </p:bldGraphic>
          <p:bldP spid="120" grpId="0" animBg="1"/>
          <p:bldP spid="121" grpId="0"/>
          <p:bldP spid="122" grpId="0"/>
          <p:bldP spid="123" grpId="0" animBg="1"/>
          <p:bldP spid="126" grpId="0" animBg="1"/>
          <p:bldP spid="127" grpId="0"/>
          <p:bldP spid="128" grpId="0"/>
          <p:bldP spid="129" grpId="0" animBg="1"/>
          <p:bldP spid="132" grpId="0" animBg="1"/>
          <p:bldP spid="133" grpId="0"/>
          <p:bldP spid="134" grpId="0"/>
          <p:bldP spid="135" grpId="0" animBg="1"/>
          <p:bldP spid="139" grpId="0" animBg="1"/>
          <p:bldP spid="140" grpId="0" animBg="1"/>
          <p:bldP spid="141" grpId="0" animBg="1"/>
          <p:bldP spid="142" grpId="0" animBg="1"/>
          <p:bldGraphic spid="143" grpId="0">
            <p:bldAsOne/>
          </p:bldGraphic>
          <p:bldGraphic spid="144" grpId="0">
            <p:bldAsOne/>
          </p:bldGraphic>
          <p:bldP spid="45" grpId="0" animBg="1"/>
          <p:bldP spid="46" grpId="0"/>
          <p:bldP spid="47" grpId="0" animBg="1"/>
          <p:bldP spid="48" grpId="0"/>
          <p:bldP spid="49" grpId="0" animBg="1"/>
          <p:bldP spid="82" grpId="0" animBg="1"/>
          <p:bldGraphic spid="124" grpId="0">
            <p:bldAsOne/>
          </p:bldGraphic>
          <p:bldP spid="130" grpId="0"/>
          <p:bldP spid="131" grpId="0"/>
          <p:bldP spid="13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822954" y="359326"/>
            <a:ext cx="650494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22954" y="1533654"/>
            <a:ext cx="6504946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520189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10:00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562499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2"/>
                </a:solidFill>
              </a:rPr>
              <a:t>text. 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532003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17:00</a:t>
            </a:r>
            <a:endParaRPr lang="en-US" sz="14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5201892"/>
            <a:ext cx="36000" cy="9648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9063922" y="360514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481356" y="402198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3" name="Freeform 182"/>
          <p:cNvSpPr>
            <a:spLocks noEditPoints="1"/>
          </p:cNvSpPr>
          <p:nvPr/>
        </p:nvSpPr>
        <p:spPr bwMode="auto">
          <a:xfrm>
            <a:off x="9170118" y="416435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94" name="TextBox 93"/>
          <p:cNvSpPr txBox="1"/>
          <p:nvPr/>
        </p:nvSpPr>
        <p:spPr>
          <a:xfrm>
            <a:off x="1363152" y="1129947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5" name="Freeform 357"/>
          <p:cNvSpPr>
            <a:spLocks noEditPoints="1"/>
          </p:cNvSpPr>
          <p:nvPr/>
        </p:nvSpPr>
        <p:spPr bwMode="auto">
          <a:xfrm flipV="1">
            <a:off x="1130797" y="120215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96" name="Straight Connector 95"/>
          <p:cNvCxnSpPr/>
          <p:nvPr/>
        </p:nvCxnSpPr>
        <p:spPr>
          <a:xfrm>
            <a:off x="1312999" y="2994138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359949" y="2994138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 bwMode="auto">
          <a:xfrm>
            <a:off x="1278108" y="2715183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86742" y="2717139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6362" y="2461338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PROGRESS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189412" y="1768113"/>
            <a:ext cx="25669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21 098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665038" y="1993864"/>
            <a:ext cx="23289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879613" y="4487182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879613" y="4182218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822954" y="3558630"/>
            <a:ext cx="6504946" cy="2887140"/>
          </a:xfrm>
          <a:prstGeom prst="roundRect">
            <a:avLst>
              <a:gd name="adj" fmla="val 84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501416"/>
              </p:ext>
            </p:extLst>
          </p:nvPr>
        </p:nvGraphicFramePr>
        <p:xfrm>
          <a:off x="1170989" y="3795506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7" name="Freeform 20"/>
          <p:cNvSpPr>
            <a:spLocks/>
          </p:cNvSpPr>
          <p:nvPr/>
        </p:nvSpPr>
        <p:spPr bwMode="auto">
          <a:xfrm>
            <a:off x="3337517" y="4310221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TextBox 157"/>
          <p:cNvSpPr txBox="1"/>
          <p:nvPr/>
        </p:nvSpPr>
        <p:spPr>
          <a:xfrm>
            <a:off x="3304680" y="4459217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49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432978" y="3996960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TextBox 159"/>
          <p:cNvSpPr txBox="1"/>
          <p:nvPr/>
        </p:nvSpPr>
        <p:spPr>
          <a:xfrm>
            <a:off x="1400141" y="4145956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36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1" name="Freeform 20"/>
          <p:cNvSpPr>
            <a:spLocks/>
          </p:cNvSpPr>
          <p:nvPr/>
        </p:nvSpPr>
        <p:spPr bwMode="auto">
          <a:xfrm>
            <a:off x="1855009" y="5671532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2" name="TextBox 161"/>
          <p:cNvSpPr txBox="1"/>
          <p:nvPr/>
        </p:nvSpPr>
        <p:spPr>
          <a:xfrm>
            <a:off x="1822172" y="5820528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15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304385" y="4252984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304385" y="3928829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685731" y="3955842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4684571" y="4757497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4684571" y="5559152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310"/>
          <p:cNvSpPr>
            <a:spLocks noEditPoints="1"/>
          </p:cNvSpPr>
          <p:nvPr/>
        </p:nvSpPr>
        <p:spPr bwMode="auto">
          <a:xfrm>
            <a:off x="4792952" y="4842200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449"/>
          <p:cNvSpPr>
            <a:spLocks noEditPoints="1"/>
          </p:cNvSpPr>
          <p:nvPr/>
        </p:nvSpPr>
        <p:spPr bwMode="auto">
          <a:xfrm>
            <a:off x="4769794" y="4040545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480"/>
          <p:cNvSpPr>
            <a:spLocks noEditPoints="1"/>
          </p:cNvSpPr>
          <p:nvPr/>
        </p:nvSpPr>
        <p:spPr bwMode="auto">
          <a:xfrm>
            <a:off x="4781433" y="5643855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304385" y="5016659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304385" y="4692504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304385" y="5820528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5304385" y="5496373"/>
            <a:ext cx="183171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+3,4%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8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7" dur="500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8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3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220" grpId="0" animBg="1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41" grpId="0" animBg="1"/>
          <p:bldP spid="91" grpId="0" animBg="1"/>
          <p:bldP spid="92" grpId="0"/>
          <p:bldP spid="93" grpId="0" animBg="1"/>
          <p:bldP spid="94" grpId="0"/>
          <p:bldP spid="95" grpId="0" animBg="1"/>
          <p:bldP spid="98" grpId="0"/>
          <p:bldP spid="99" grpId="0"/>
          <p:bldP spid="100" grpId="0"/>
          <p:bldP spid="142" grpId="0"/>
          <p:bldP spid="152" grpId="0"/>
          <p:bldP spid="153" grpId="0"/>
          <p:bldP spid="154" grpId="0"/>
          <p:bldP spid="155" grpId="0" animBg="1"/>
          <p:bldGraphic spid="156" grpId="0">
            <p:bldAsOne/>
          </p:bldGraphic>
          <p:bldP spid="157" grpId="0" animBg="1"/>
          <p:bldP spid="158" grpId="0"/>
          <p:bldP spid="159" grpId="0" animBg="1"/>
          <p:bldP spid="160" grpId="0"/>
          <p:bldP spid="161" grpId="0" animBg="1"/>
          <p:bldP spid="162" grpId="0"/>
          <p:bldP spid="163" grpId="0"/>
          <p:bldP spid="164" grpId="0"/>
          <p:bldP spid="165" grpId="0" animBg="1"/>
          <p:bldP spid="168" grpId="0" animBg="1"/>
          <p:bldP spid="171" grpId="0" animBg="1"/>
          <p:bldP spid="172" grpId="0" animBg="1"/>
          <p:bldP spid="173" grpId="0" animBg="1"/>
          <p:bldP spid="174" grpId="0" animBg="1"/>
          <p:bldP spid="175" grpId="0"/>
          <p:bldP spid="176" grpId="0"/>
          <p:bldP spid="177" grpId="0"/>
          <p:bldP spid="17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2343182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2" name="Rounded Rectangle 211"/>
          <p:cNvSpPr/>
          <p:nvPr/>
        </p:nvSpPr>
        <p:spPr>
          <a:xfrm>
            <a:off x="3783445" y="4454584"/>
            <a:ext cx="387014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1642550" y="4800345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1693815" y="4170739"/>
            <a:ext cx="2458631" cy="1991974"/>
            <a:chOff x="2941880" y="4852396"/>
            <a:chExt cx="1350244" cy="1093963"/>
          </a:xfrm>
        </p:grpSpPr>
        <p:sp>
          <p:nvSpPr>
            <p:cNvPr id="215" name="Rectangle 214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M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W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T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F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+mj-lt"/>
                </a:rPr>
                <a:t>S</a:t>
              </a:r>
              <a:endParaRPr lang="uk-UA" sz="1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19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22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23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24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25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26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27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28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29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30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31</a:t>
              </a:r>
              <a:endParaRPr lang="uk-UA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3" name="TextBox 252"/>
          <p:cNvSpPr txBox="1"/>
          <p:nvPr/>
        </p:nvSpPr>
        <p:spPr>
          <a:xfrm>
            <a:off x="1761250" y="3338948"/>
            <a:ext cx="228903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07-12 Aug: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537120" y="3371467"/>
            <a:ext cx="5824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</a:t>
            </a:r>
            <a:r>
              <a:rPr lang="en-US" sz="1200" dirty="0" smtClean="0">
                <a:solidFill>
                  <a:srgbClr val="FFFFFF"/>
                </a:solidFill>
              </a:rPr>
              <a:t>book</a:t>
            </a:r>
            <a:r>
              <a:rPr lang="en-US" sz="1200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255" name="Freeform 357"/>
          <p:cNvSpPr>
            <a:spLocks noEditPoints="1"/>
          </p:cNvSpPr>
          <p:nvPr/>
        </p:nvSpPr>
        <p:spPr bwMode="auto">
          <a:xfrm>
            <a:off x="1087018" y="343481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56" name="Freeform 20"/>
          <p:cNvSpPr>
            <a:spLocks/>
          </p:cNvSpPr>
          <p:nvPr/>
        </p:nvSpPr>
        <p:spPr bwMode="auto">
          <a:xfrm>
            <a:off x="5537465" y="4158428"/>
            <a:ext cx="5814748" cy="2017886"/>
          </a:xfrm>
          <a:prstGeom prst="roundRect">
            <a:avLst>
              <a:gd name="adj" fmla="val 1569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7" name="Freeform 20"/>
          <p:cNvSpPr>
            <a:spLocks/>
          </p:cNvSpPr>
          <p:nvPr/>
        </p:nvSpPr>
        <p:spPr bwMode="auto">
          <a:xfrm>
            <a:off x="5537121" y="4158428"/>
            <a:ext cx="1853530" cy="2017886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8" name="Rounded Rectangle 257"/>
          <p:cNvSpPr/>
          <p:nvPr/>
        </p:nvSpPr>
        <p:spPr>
          <a:xfrm flipH="1">
            <a:off x="5747286" y="5630216"/>
            <a:ext cx="143379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 flipH="1">
            <a:off x="5746083" y="5671900"/>
            <a:ext cx="14176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6269208" y="436038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0"/>
          <p:cNvSpPr>
            <a:spLocks noEditPoints="1"/>
          </p:cNvSpPr>
          <p:nvPr/>
        </p:nvSpPr>
        <p:spPr bwMode="auto">
          <a:xfrm>
            <a:off x="6313812" y="446145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5549990" y="4958948"/>
            <a:ext cx="1811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5549990" y="5151759"/>
            <a:ext cx="181157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26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271407"/>
              </p:ext>
            </p:extLst>
          </p:nvPr>
        </p:nvGraphicFramePr>
        <p:xfrm>
          <a:off x="7788729" y="4461457"/>
          <a:ext cx="3311024" cy="146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5" name="Freeform 141"/>
          <p:cNvSpPr>
            <a:spLocks noEditPoints="1"/>
          </p:cNvSpPr>
          <p:nvPr/>
        </p:nvSpPr>
        <p:spPr bwMode="auto">
          <a:xfrm>
            <a:off x="9880431" y="4414123"/>
            <a:ext cx="334275" cy="272612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0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Rounded Rectangle 90"/>
          <p:cNvSpPr/>
          <p:nvPr/>
        </p:nvSpPr>
        <p:spPr>
          <a:xfrm>
            <a:off x="1329675" y="769095"/>
            <a:ext cx="821630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329675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355497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505671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0376555" y="69995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480"/>
          <p:cNvSpPr>
            <a:spLocks noEditPoints="1"/>
          </p:cNvSpPr>
          <p:nvPr/>
        </p:nvSpPr>
        <p:spPr bwMode="auto">
          <a:xfrm>
            <a:off x="10473417" y="78465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9" name="Straight Connector 138"/>
          <p:cNvCxnSpPr>
            <a:stCxn id="140" idx="0"/>
          </p:cNvCxnSpPr>
          <p:nvPr/>
        </p:nvCxnSpPr>
        <p:spPr>
          <a:xfrm>
            <a:off x="2119573" y="1832293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 rot="5400000">
            <a:off x="1933991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1436771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61" name="Straight Connector 160"/>
          <p:cNvCxnSpPr>
            <a:stCxn id="173" idx="0"/>
          </p:cNvCxnSpPr>
          <p:nvPr/>
        </p:nvCxnSpPr>
        <p:spPr>
          <a:xfrm>
            <a:off x="412924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 rot="5400000">
            <a:off x="3943662" y="173950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344644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II stage</a:t>
            </a:r>
            <a:endParaRPr lang="en-US" sz="1400" b="1" dirty="0">
              <a:latin typeface="+mj-lt"/>
            </a:endParaRPr>
          </a:p>
        </p:txBody>
      </p:sp>
      <p:cxnSp>
        <p:nvCxnSpPr>
          <p:cNvPr id="190" name="Straight Connector 189"/>
          <p:cNvCxnSpPr>
            <a:stCxn id="191" idx="0"/>
          </p:cNvCxnSpPr>
          <p:nvPr/>
        </p:nvCxnSpPr>
        <p:spPr>
          <a:xfrm>
            <a:off x="6138914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 rot="5400000">
            <a:off x="5953332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5456112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III </a:t>
            </a:r>
            <a:r>
              <a:rPr lang="en-US" sz="1400" b="1" dirty="0"/>
              <a:t>stage</a:t>
            </a:r>
          </a:p>
        </p:txBody>
      </p:sp>
      <p:cxnSp>
        <p:nvCxnSpPr>
          <p:cNvPr id="193" name="Straight Connector 192"/>
          <p:cNvCxnSpPr>
            <a:stCxn id="194" idx="0"/>
          </p:cNvCxnSpPr>
          <p:nvPr/>
        </p:nvCxnSpPr>
        <p:spPr>
          <a:xfrm>
            <a:off x="8139637" y="1832293"/>
            <a:ext cx="181514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 rot="5400000">
            <a:off x="7954055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7456835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/>
              <a:t>IV stage</a:t>
            </a:r>
            <a:endParaRPr lang="en-US" sz="1400" b="1" dirty="0"/>
          </a:p>
        </p:txBody>
      </p:sp>
      <p:sp>
        <p:nvSpPr>
          <p:cNvPr id="196" name="Oval 195"/>
          <p:cNvSpPr/>
          <p:nvPr/>
        </p:nvSpPr>
        <p:spPr>
          <a:xfrm rot="5400000">
            <a:off x="9954778" y="1739502"/>
            <a:ext cx="185582" cy="185582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9457558" y="1997041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/>
              <a:t>V</a:t>
            </a:r>
            <a:r>
              <a:rPr lang="en-US" sz="1400" b="1" dirty="0" smtClean="0"/>
              <a:t> </a:t>
            </a:r>
            <a:r>
              <a:rPr lang="en-US" sz="1400" b="1" dirty="0"/>
              <a:t>stage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29675" y="1224945"/>
            <a:ext cx="821630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i="1" dirty="0"/>
              <a:t>Lorem Ipsum has been the industry's standard dummy text ever since the 1500s, when an unknown printer took a galley of type </a:t>
            </a:r>
            <a:r>
              <a:rPr lang="en-US" sz="1000" i="1" dirty="0" smtClean="0"/>
              <a:t>book</a:t>
            </a:r>
            <a:r>
              <a:rPr lang="en-US" sz="10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92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7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7" dur="500" fill="hold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500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9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7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4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1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1" grpId="0" animBg="1"/>
          <p:bldP spid="212" grpId="0" animBg="1"/>
          <p:bldP spid="213" grpId="0" animBg="1"/>
          <p:bldP spid="253" grpId="0"/>
          <p:bldP spid="254" grpId="0"/>
          <p:bldP spid="255" grpId="0" animBg="1"/>
          <p:bldP spid="256" grpId="0" animBg="1"/>
          <p:bldP spid="257" grpId="0" animBg="1"/>
          <p:bldP spid="258" grpId="0" animBg="1"/>
          <p:bldP spid="259" grpId="0"/>
          <p:bldP spid="260" grpId="0" animBg="1"/>
          <p:bldP spid="261" grpId="0" animBg="1"/>
          <p:bldP spid="262" grpId="0"/>
          <p:bldP spid="263" grpId="0"/>
          <p:bldGraphic spid="264" grpId="0">
            <p:bldAsOne/>
          </p:bldGraphic>
          <p:bldP spid="265" grpId="0" animBg="1"/>
          <p:bldP spid="135" grpId="0" animBg="1"/>
          <p:bldP spid="91" grpId="0" animBg="1"/>
          <p:bldP spid="92" grpId="0" animBg="1"/>
          <p:bldP spid="93" grpId="0"/>
          <p:bldP spid="94" grpId="0"/>
          <p:bldP spid="136" grpId="0" animBg="1"/>
          <p:bldP spid="137" grpId="0" animBg="1"/>
          <p:bldP spid="140" grpId="0" animBg="1"/>
          <p:bldP spid="146" grpId="0"/>
          <p:bldP spid="173" grpId="0" animBg="1"/>
          <p:bldP spid="182" grpId="0"/>
          <p:bldP spid="191" grpId="0" animBg="1"/>
          <p:bldP spid="192" grpId="0"/>
          <p:bldP spid="194" grpId="0" animBg="1"/>
          <p:bldP spid="195" grpId="0"/>
          <p:bldP spid="196" grpId="0" animBg="1"/>
          <p:bldP spid="197" grpId="0"/>
          <p:bldP spid="19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20"/>
          <p:cNvSpPr>
            <a:spLocks/>
          </p:cNvSpPr>
          <p:nvPr/>
        </p:nvSpPr>
        <p:spPr bwMode="auto">
          <a:xfrm>
            <a:off x="0" y="0"/>
            <a:ext cx="12192000" cy="4514818"/>
          </a:xfrm>
          <a:prstGeom prst="roundRect">
            <a:avLst>
              <a:gd name="adj" fmla="val 7570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30580" y="4227095"/>
            <a:ext cx="10530840" cy="2630905"/>
          </a:xfrm>
          <a:prstGeom prst="roundRect">
            <a:avLst>
              <a:gd name="adj" fmla="val 1734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662289" y="4349175"/>
            <a:ext cx="2817298" cy="2277091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Freeform 20"/>
          <p:cNvSpPr>
            <a:spLocks/>
          </p:cNvSpPr>
          <p:nvPr/>
        </p:nvSpPr>
        <p:spPr bwMode="auto">
          <a:xfrm>
            <a:off x="8550579" y="559192"/>
            <a:ext cx="2777052" cy="320737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ellipse">
            <a:avLst/>
          </a:prstGeom>
          <a:noFill/>
          <a:ln w="127000" cap="rnd">
            <a:solidFill>
              <a:srgbClr val="FFFFFF">
                <a:alpha val="20000"/>
              </a:srgbClr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9" name="TextBox 78"/>
          <p:cNvSpPr txBox="1"/>
          <p:nvPr/>
        </p:nvSpPr>
        <p:spPr>
          <a:xfrm>
            <a:off x="814251" y="2503412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200" dirty="0" smtClean="0">
                <a:solidFill>
                  <a:srgbClr val="FFFFFF"/>
                </a:solidFill>
              </a:rPr>
              <a:t>1500s.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4251" y="18277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Details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14251" y="1398229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HAS BEEN THE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30580" y="559192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267460" y="600876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Freeform 78"/>
          <p:cNvSpPr>
            <a:spLocks/>
          </p:cNvSpPr>
          <p:nvPr/>
        </p:nvSpPr>
        <p:spPr bwMode="auto">
          <a:xfrm rot="2700000">
            <a:off x="1005766" y="669676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976895" y="3667904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76895" y="3667904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 bwMode="auto">
          <a:xfrm>
            <a:off x="906017" y="338894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96479" y="3390905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6290272" y="152435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0" name="TextBox 89"/>
          <p:cNvSpPr txBox="1"/>
          <p:nvPr/>
        </p:nvSpPr>
        <p:spPr>
          <a:xfrm>
            <a:off x="6236387" y="174181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73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5745870" y="979714"/>
            <a:ext cx="1963238" cy="1964098"/>
          </a:xfrm>
          <a:prstGeom prst="arc">
            <a:avLst>
              <a:gd name="adj1" fmla="val 16200000"/>
              <a:gd name="adj2" fmla="val 10351881"/>
            </a:avLst>
          </a:prstGeom>
          <a:noFill/>
          <a:ln w="381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5745870" y="3366459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822906" y="944424"/>
            <a:ext cx="197898" cy="2104059"/>
            <a:chOff x="2550695" y="2285313"/>
            <a:chExt cx="962526" cy="2559403"/>
          </a:xfrm>
          <a:solidFill>
            <a:schemeClr val="accent1"/>
          </a:solidFill>
        </p:grpSpPr>
        <p:sp>
          <p:nvSpPr>
            <p:cNvPr id="20" name="Rounded Rectangle 1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29"/>
          <p:cNvSpPr>
            <a:spLocks noEditPoints="1"/>
          </p:cNvSpPr>
          <p:nvPr/>
        </p:nvSpPr>
        <p:spPr bwMode="auto">
          <a:xfrm>
            <a:off x="10790345" y="3165482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6200000" flipH="1">
            <a:off x="8127398" y="1548393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16200000" flipH="1">
            <a:off x="8127398" y="1590077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527057" y="944424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26193" y="2600656"/>
            <a:ext cx="142783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9226193" y="3038080"/>
            <a:ext cx="142783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800" b="1" dirty="0" smtClean="0">
                <a:latin typeface="+mj-lt"/>
              </a:rPr>
              <a:t>100</a:t>
            </a:r>
            <a:r>
              <a:rPr lang="en-US" sz="2800" b="1" dirty="0" smtClean="0">
                <a:latin typeface="+mj-lt"/>
              </a:rPr>
              <a:t>%</a:t>
            </a:r>
            <a:endParaRPr lang="en-US" sz="2800" b="1" dirty="0">
              <a:latin typeface="+mj-lt"/>
            </a:endParaRPr>
          </a:p>
        </p:txBody>
      </p:sp>
      <p:sp>
        <p:nvSpPr>
          <p:cNvPr id="40" name="Freeform 76"/>
          <p:cNvSpPr>
            <a:spLocks/>
          </p:cNvSpPr>
          <p:nvPr/>
        </p:nvSpPr>
        <p:spPr bwMode="auto">
          <a:xfrm>
            <a:off x="9550727" y="997307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23609" y="1413618"/>
            <a:ext cx="143069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 smtClean="0">
                <a:latin typeface="+mj-lt"/>
              </a:rPr>
              <a:t>Monitoring</a:t>
            </a:r>
          </a:p>
          <a:p>
            <a:r>
              <a:rPr lang="en-US" sz="1400" b="1" dirty="0" smtClean="0">
                <a:latin typeface="+mj-lt"/>
              </a:rPr>
              <a:t>System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361084357"/>
              </p:ext>
            </p:extLst>
          </p:nvPr>
        </p:nvGraphicFramePr>
        <p:xfrm>
          <a:off x="4983334" y="5099745"/>
          <a:ext cx="2128596" cy="140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1418561658"/>
              </p:ext>
            </p:extLst>
          </p:nvPr>
        </p:nvGraphicFramePr>
        <p:xfrm>
          <a:off x="1767824" y="5183053"/>
          <a:ext cx="2094116" cy="138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Rectangle 43"/>
          <p:cNvSpPr/>
          <p:nvPr/>
        </p:nvSpPr>
        <p:spPr>
          <a:xfrm>
            <a:off x="2012084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5" name="Rectangle 44"/>
          <p:cNvSpPr/>
          <p:nvPr/>
        </p:nvSpPr>
        <p:spPr>
          <a:xfrm>
            <a:off x="2012084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$3,1k</a:t>
            </a:r>
            <a:endParaRPr lang="en-US" sz="16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531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47" name="Rectangle 46"/>
          <p:cNvSpPr/>
          <p:nvPr/>
        </p:nvSpPr>
        <p:spPr>
          <a:xfrm>
            <a:off x="52531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1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7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  <p:graphicFrame>
        <p:nvGraphicFramePr>
          <p:cNvPr id="4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842161"/>
              </p:ext>
            </p:extLst>
          </p:nvPr>
        </p:nvGraphicFramePr>
        <p:xfrm>
          <a:off x="8246115" y="5146657"/>
          <a:ext cx="2283730" cy="1315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Rectangle 48"/>
          <p:cNvSpPr/>
          <p:nvPr/>
        </p:nvSpPr>
        <p:spPr>
          <a:xfrm>
            <a:off x="8567877" y="4486055"/>
            <a:ext cx="1628775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50" name="Rectangle 49"/>
          <p:cNvSpPr/>
          <p:nvPr/>
        </p:nvSpPr>
        <p:spPr>
          <a:xfrm>
            <a:off x="8567877" y="4732276"/>
            <a:ext cx="1628775" cy="338554"/>
          </a:xfrm>
          <a:prstGeom prst="rect">
            <a:avLst/>
          </a:prstGeom>
        </p:spPr>
        <p:txBody>
          <a:bodyPr wrap="square" lIns="72000" rIns="7200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dirty="0" smtClean="0">
                <a:effectLst/>
                <a:latin typeface="+mj-lt"/>
              </a:rPr>
              <a:t>$</a:t>
            </a:r>
            <a:r>
              <a:rPr lang="ru-RU" sz="1600" b="1" i="0" dirty="0" smtClean="0">
                <a:effectLst/>
                <a:latin typeface="+mj-lt"/>
              </a:rPr>
              <a:t>6</a:t>
            </a:r>
            <a:r>
              <a:rPr lang="en-US" sz="1600" b="1" i="0" dirty="0" smtClean="0">
                <a:effectLst/>
                <a:latin typeface="+mj-lt"/>
              </a:rPr>
              <a:t>,</a:t>
            </a:r>
            <a:r>
              <a:rPr lang="ru-RU" sz="1600" b="1" i="0" dirty="0" smtClean="0">
                <a:effectLst/>
                <a:latin typeface="+mj-lt"/>
              </a:rPr>
              <a:t>9</a:t>
            </a:r>
            <a:r>
              <a:rPr lang="en-US" sz="1600" b="1" i="0" dirty="0" smtClean="0">
                <a:effectLst/>
                <a:latin typeface="+mj-lt"/>
              </a:rPr>
              <a:t>k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93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135" grpId="0" animBg="1"/>
      <p:bldP spid="51" grpId="0" animBg="1"/>
      <p:bldP spid="34" grpId="0" animBg="1"/>
      <p:bldP spid="96" grpId="0" animBg="1"/>
      <p:bldP spid="79" grpId="0"/>
      <p:bldP spid="80" grpId="0"/>
      <p:bldP spid="81" grpId="0"/>
      <p:bldP spid="82" grpId="0" animBg="1"/>
      <p:bldP spid="83" grpId="0"/>
      <p:bldP spid="84" grpId="0" animBg="1"/>
      <p:bldP spid="87" grpId="0"/>
      <p:bldP spid="88" grpId="0"/>
      <p:bldP spid="89" grpId="0" animBg="1"/>
      <p:bldP spid="90" grpId="0"/>
      <p:bldP spid="95" grpId="0" animBg="1"/>
      <p:bldP spid="18" grpId="0"/>
      <p:bldP spid="32" grpId="0" animBg="1"/>
      <p:bldP spid="35" grpId="0" animBg="1"/>
      <p:bldP spid="36" grpId="0"/>
      <p:bldP spid="37" grpId="0" animBg="1"/>
      <p:bldP spid="38" grpId="0"/>
      <p:bldP spid="39" grpId="0"/>
      <p:bldP spid="40" grpId="0" animBg="1"/>
      <p:bldP spid="41" grpId="0"/>
      <p:bldGraphic spid="42" grpId="0">
        <p:bldAsOne/>
      </p:bldGraphic>
      <p:bldGraphic spid="43" grpId="0">
        <p:bldAsOne/>
      </p:bldGraphic>
      <p:bldP spid="44" grpId="0"/>
      <p:bldP spid="45" grpId="0"/>
      <p:bldP spid="46" grpId="0"/>
      <p:bldP spid="47" grpId="0"/>
      <p:bldGraphic spid="48" grpId="0">
        <p:bldAsOne/>
      </p:bldGraphic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20"/>
          <p:cNvSpPr>
            <a:spLocks/>
          </p:cNvSpPr>
          <p:nvPr/>
        </p:nvSpPr>
        <p:spPr bwMode="auto">
          <a:xfrm>
            <a:off x="803275" y="4403983"/>
            <a:ext cx="10548938" cy="1976160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1" name="Freeform 285"/>
          <p:cNvSpPr>
            <a:spLocks noEditPoints="1"/>
          </p:cNvSpPr>
          <p:nvPr/>
        </p:nvSpPr>
        <p:spPr bwMode="auto">
          <a:xfrm>
            <a:off x="4902888" y="4632448"/>
            <a:ext cx="334275" cy="335898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316881"/>
            <a:ext cx="10559456" cy="2368612"/>
          </a:xfrm>
          <a:prstGeom prst="roundRect">
            <a:avLst>
              <a:gd name="adj" fmla="val 14960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Time 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25</a:t>
            </a:r>
            <a:r>
              <a:rPr lang="en-US" sz="1400" b="1" baseline="30000" dirty="0" smtClean="0">
                <a:latin typeface="+mj-lt"/>
              </a:rPr>
              <a:t>th</a:t>
            </a:r>
            <a:r>
              <a:rPr lang="en-US" sz="1400" b="1" dirty="0" smtClean="0">
                <a:latin typeface="+mj-lt"/>
              </a:rPr>
              <a:t> September</a:t>
            </a:r>
            <a:endParaRPr lang="en-US" sz="1400" b="1" dirty="0">
              <a:latin typeface="+mj-lt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9221451" y="1905926"/>
            <a:ext cx="1652236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6" idx="0"/>
          </p:cNvCxnSpPr>
          <p:nvPr/>
        </p:nvCxnSpPr>
        <p:spPr>
          <a:xfrm>
            <a:off x="2119573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rot="5400000">
            <a:off x="1933991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436771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08:00</a:t>
            </a:r>
            <a:endParaRPr lang="en-US" sz="1400" b="1" dirty="0">
              <a:latin typeface="+mj-lt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10029705" y="1153923"/>
            <a:ext cx="36000" cy="164983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97935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2" name="Straight Connector 141"/>
          <p:cNvCxnSpPr>
            <a:stCxn id="143" idx="0"/>
          </p:cNvCxnSpPr>
          <p:nvPr/>
        </p:nvCxnSpPr>
        <p:spPr>
          <a:xfrm>
            <a:off x="412924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 rot="5400000">
            <a:off x="394366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44644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11:25</a:t>
            </a:r>
            <a:endParaRPr lang="en-US" sz="1400" b="1" dirty="0"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30760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7" name="Straight Connector 146"/>
          <p:cNvCxnSpPr>
            <a:stCxn id="148" idx="0"/>
          </p:cNvCxnSpPr>
          <p:nvPr/>
        </p:nvCxnSpPr>
        <p:spPr>
          <a:xfrm>
            <a:off x="6138914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5953332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5456112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14:00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17276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1" name="Straight Connector 150"/>
          <p:cNvCxnSpPr>
            <a:stCxn id="152" idx="0"/>
          </p:cNvCxnSpPr>
          <p:nvPr/>
        </p:nvCxnSpPr>
        <p:spPr>
          <a:xfrm>
            <a:off x="8139637" y="2898725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rot="5400000">
            <a:off x="7954055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456835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16:30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317999" y="2127111"/>
            <a:ext cx="145769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 rot="5400000">
            <a:off x="9954778" y="280593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9457558" y="3063473"/>
            <a:ext cx="1180022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18:00</a:t>
            </a:r>
            <a:endParaRPr lang="en-US" sz="1400" b="1" dirty="0"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320305" y="2127111"/>
            <a:ext cx="145452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108440" y="767639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545320" y="809323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0" name="Freeform 78"/>
          <p:cNvSpPr>
            <a:spLocks/>
          </p:cNvSpPr>
          <p:nvPr/>
        </p:nvSpPr>
        <p:spPr bwMode="auto">
          <a:xfrm rot="2700000">
            <a:off x="9283626" y="87812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449203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449203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1139311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426912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73862" y="6016102"/>
            <a:ext cx="451581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 bwMode="auto">
          <a:xfrm>
            <a:off x="1392021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035260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03275" y="392105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88"/>
          <p:cNvSpPr>
            <a:spLocks noEditPoints="1"/>
          </p:cNvSpPr>
          <p:nvPr/>
        </p:nvSpPr>
        <p:spPr bwMode="auto">
          <a:xfrm>
            <a:off x="8455016" y="4693118"/>
            <a:ext cx="335898" cy="241781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310"/>
          <p:cNvSpPr>
            <a:spLocks noEditPoints="1"/>
          </p:cNvSpPr>
          <p:nvPr/>
        </p:nvSpPr>
        <p:spPr bwMode="auto">
          <a:xfrm>
            <a:off x="1473862" y="4648739"/>
            <a:ext cx="274235" cy="334275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4910700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10700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177" name="Freeform 357"/>
          <p:cNvSpPr>
            <a:spLocks noEditPoints="1"/>
          </p:cNvSpPr>
          <p:nvPr/>
        </p:nvSpPr>
        <p:spPr bwMode="auto">
          <a:xfrm flipV="1">
            <a:off x="4600808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78" name="Straight Connector 177"/>
          <p:cNvCxnSpPr/>
          <p:nvPr/>
        </p:nvCxnSpPr>
        <p:spPr>
          <a:xfrm>
            <a:off x="4888409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935359" y="6016102"/>
            <a:ext cx="1561398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 bwMode="auto">
          <a:xfrm>
            <a:off x="4853518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96757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6.839</a:t>
            </a:r>
            <a:endParaRPr lang="en-US" sz="12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455016" y="5345376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4" name="TextBox 183"/>
          <p:cNvSpPr txBox="1"/>
          <p:nvPr/>
        </p:nvSpPr>
        <p:spPr>
          <a:xfrm>
            <a:off x="8455016" y="5017509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8145124" y="51270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8432725" y="6016102"/>
            <a:ext cx="2376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8479675" y="6016102"/>
            <a:ext cx="1778169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 bwMode="auto">
          <a:xfrm>
            <a:off x="8397834" y="5737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041073" y="5739103"/>
            <a:ext cx="767652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8.425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1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8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0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3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6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5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1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2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8" dur="500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2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8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2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9" grpId="0" animBg="1"/>
          <p:bldP spid="171" grpId="0" animBg="1"/>
          <p:bldP spid="114" grpId="0" animBg="1"/>
          <p:bldP spid="115" grpId="0"/>
          <p:bldP spid="116" grpId="0" animBg="1"/>
          <p:bldP spid="117" grpId="0" animBg="1"/>
          <p:bldP spid="118" grpId="0"/>
          <p:bldP spid="104" grpId="0" animBg="1"/>
          <p:bldP spid="106" grpId="0" animBg="1"/>
          <p:bldP spid="107" grpId="0"/>
          <p:bldP spid="141" grpId="0" animBg="1"/>
          <p:bldP spid="91" grpId="0" animBg="1"/>
          <p:bldP spid="92" grpId="0" animBg="1"/>
          <p:bldP spid="93" grpId="0"/>
          <p:bldP spid="94" grpId="0"/>
          <p:bldP spid="95" grpId="0"/>
          <p:bldP spid="143" grpId="0" animBg="1"/>
          <p:bldP spid="144" grpId="0"/>
          <p:bldP spid="145" grpId="0"/>
          <p:bldP spid="148" grpId="0" animBg="1"/>
          <p:bldP spid="149" grpId="0"/>
          <p:bldP spid="150" grpId="0"/>
          <p:bldP spid="152" grpId="0" animBg="1"/>
          <p:bldP spid="153" grpId="0"/>
          <p:bldP spid="154" grpId="0"/>
          <p:bldP spid="155" grpId="0" animBg="1"/>
          <p:bldP spid="156" grpId="0"/>
          <p:bldP spid="157" grpId="0"/>
          <p:bldP spid="158" grpId="0" animBg="1"/>
          <p:bldP spid="159" grpId="0"/>
          <p:bldP spid="160" grpId="0" animBg="1"/>
          <p:bldP spid="162" grpId="0"/>
          <p:bldP spid="163" grpId="0"/>
          <p:bldP spid="164" grpId="0" animBg="1"/>
          <p:bldP spid="167" grpId="0"/>
          <p:bldP spid="168" grpId="0"/>
          <p:bldP spid="170" grpId="0"/>
          <p:bldP spid="172" grpId="0" animBg="1"/>
          <p:bldP spid="174" grpId="0" animBg="1"/>
          <p:bldP spid="175" grpId="0"/>
          <p:bldP spid="176" grpId="0"/>
          <p:bldP spid="177" grpId="0" animBg="1"/>
          <p:bldP spid="180" grpId="0"/>
          <p:bldP spid="181" grpId="0"/>
          <p:bldP spid="183" grpId="0"/>
          <p:bldP spid="184" grpId="0"/>
          <p:bldP spid="185" grpId="0" animBg="1"/>
          <p:bldP spid="188" grpId="0"/>
          <p:bldP spid="18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6654757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4083686431"/>
              </p:ext>
            </p:extLst>
          </p:nvPr>
        </p:nvGraphicFramePr>
        <p:xfrm>
          <a:off x="1081668" y="1611262"/>
          <a:ext cx="6122020" cy="17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9721509" y="3161499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5103" y="2303546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85103" y="1627844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Details</a:t>
            </a:r>
            <a:endParaRPr lang="en-US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5103" y="1198363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133761" y="3161499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365"/>
          <p:cNvSpPr>
            <a:spLocks/>
          </p:cNvSpPr>
          <p:nvPr/>
        </p:nvSpPr>
        <p:spPr bwMode="auto">
          <a:xfrm>
            <a:off x="9843202" y="3215024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66"/>
          <p:cNvSpPr>
            <a:spLocks/>
          </p:cNvSpPr>
          <p:nvPr/>
        </p:nvSpPr>
        <p:spPr bwMode="auto">
          <a:xfrm>
            <a:off x="8257680" y="3215024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01251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01251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6204" y="338841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16204" y="306054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13337" y="1443548"/>
            <a:ext cx="172021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 rot="5400000">
            <a:off x="9565862" y="3621815"/>
            <a:ext cx="229776" cy="2442991"/>
            <a:chOff x="2550695" y="2285313"/>
            <a:chExt cx="962526" cy="2559403"/>
          </a:xfrm>
        </p:grpSpPr>
        <p:sp>
          <p:nvSpPr>
            <p:cNvPr id="26" name="Rounded Rectangle 25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443655" y="4312668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8443655" y="3984801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38" name="Freeform 357"/>
          <p:cNvSpPr>
            <a:spLocks noEditPoints="1"/>
          </p:cNvSpPr>
          <p:nvPr/>
        </p:nvSpPr>
        <p:spPr bwMode="auto">
          <a:xfrm flipV="1">
            <a:off x="8133763" y="4094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39" name="Group 38"/>
          <p:cNvGrpSpPr/>
          <p:nvPr/>
        </p:nvGrpSpPr>
        <p:grpSpPr>
          <a:xfrm rot="5400000">
            <a:off x="9565862" y="4826502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40" name="Rounded Rectangle 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443655" y="551735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443655" y="518948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52" name="Freeform 357"/>
          <p:cNvSpPr>
            <a:spLocks noEditPoints="1"/>
          </p:cNvSpPr>
          <p:nvPr/>
        </p:nvSpPr>
        <p:spPr bwMode="auto">
          <a:xfrm flipV="1">
            <a:off x="8133763" y="5299065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3" name="TextBox 52"/>
          <p:cNvSpPr txBox="1"/>
          <p:nvPr/>
        </p:nvSpPr>
        <p:spPr>
          <a:xfrm>
            <a:off x="1844877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844877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186325" y="4191975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178853" y="4558889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178853" y="4080846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702449" y="4191975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310"/>
          <p:cNvSpPr>
            <a:spLocks noEditPoints="1"/>
          </p:cNvSpPr>
          <p:nvPr/>
        </p:nvSpPr>
        <p:spPr bwMode="auto">
          <a:xfrm>
            <a:off x="1294706" y="4276678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480"/>
          <p:cNvSpPr>
            <a:spLocks noEditPoints="1"/>
          </p:cNvSpPr>
          <p:nvPr/>
        </p:nvSpPr>
        <p:spPr bwMode="auto">
          <a:xfrm>
            <a:off x="4799311" y="4276678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183002" y="5059121"/>
            <a:ext cx="2173514" cy="1917170"/>
            <a:chOff x="972926" y="3578465"/>
            <a:chExt cx="4247121" cy="3746221"/>
          </a:xfrm>
        </p:grpSpPr>
        <p:sp>
          <p:nvSpPr>
            <p:cNvPr id="62" name="Arc 6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45867" y="5059121"/>
            <a:ext cx="2173514" cy="1917170"/>
            <a:chOff x="972926" y="3578465"/>
            <a:chExt cx="4247121" cy="3746221"/>
          </a:xfrm>
        </p:grpSpPr>
        <p:sp>
          <p:nvSpPr>
            <p:cNvPr id="70" name="Arc 6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51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Graphic spid="21" grpId="0">
            <p:bldAsOne/>
          </p:bldGraphic>
          <p:bldP spid="3" grpId="0" animBg="1"/>
          <p:bldP spid="4" grpId="0"/>
          <p:bldP spid="5" grpId="0"/>
          <p:bldP spid="6" grpId="0"/>
          <p:bldP spid="7" grpId="0" animBg="1"/>
          <p:bldP spid="8" grpId="0" animBg="1"/>
          <p:bldP spid="9" grpId="0" animBg="1"/>
          <p:bldP spid="10" grpId="0"/>
          <p:bldP spid="11" grpId="0"/>
          <p:bldP spid="12" grpId="0"/>
          <p:bldP spid="13" grpId="0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3" grpId="0"/>
          <p:bldP spid="24" grpId="0" animBg="1"/>
          <p:bldP spid="36" grpId="0"/>
          <p:bldP spid="37" grpId="0"/>
          <p:bldP spid="38" grpId="0" animBg="1"/>
          <p:bldP spid="50" grpId="0"/>
          <p:bldP spid="51" grpId="0"/>
          <p:bldP spid="52" grpId="0" animBg="1"/>
          <p:bldP spid="53" grpId="0"/>
          <p:bldP spid="54" grpId="0"/>
          <p:bldP spid="55" grpId="0" animBg="1"/>
          <p:bldP spid="56" grpId="0"/>
          <p:bldP spid="57" grpId="0"/>
          <p:bldP spid="58" grpId="0" animBg="1"/>
          <p:bldP spid="59" grpId="0" animBg="1"/>
          <p:bldP spid="60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0"/>
          <p:cNvSpPr>
            <a:spLocks/>
          </p:cNvSpPr>
          <p:nvPr/>
        </p:nvSpPr>
        <p:spPr bwMode="auto">
          <a:xfrm>
            <a:off x="816531" y="1172548"/>
            <a:ext cx="3915613" cy="5273222"/>
          </a:xfrm>
          <a:prstGeom prst="roundRect">
            <a:avLst>
              <a:gd name="adj" fmla="val 710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" name="Rounded Rectangle 15"/>
          <p:cNvSpPr/>
          <p:nvPr/>
        </p:nvSpPr>
        <p:spPr>
          <a:xfrm>
            <a:off x="803276" y="359326"/>
            <a:ext cx="6668012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1934" y="401012"/>
            <a:ext cx="59546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TAKE THE RISK </a:t>
            </a:r>
            <a:r>
              <a:rPr lang="en-US" sz="1200" dirty="0" smtClean="0"/>
              <a:t>OR LOSE THE CHANCE. – </a:t>
            </a:r>
            <a:r>
              <a:rPr lang="en-US" sz="1200" dirty="0"/>
              <a:t>Unknown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88411" y="143075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Freeform 76"/>
          <p:cNvSpPr>
            <a:spLocks/>
          </p:cNvSpPr>
          <p:nvPr/>
        </p:nvSpPr>
        <p:spPr bwMode="auto">
          <a:xfrm>
            <a:off x="1212081" y="148364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13337" y="1424235"/>
            <a:ext cx="14569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Desalination</a:t>
            </a:r>
            <a:endParaRPr lang="en-US" sz="1400" b="1" dirty="0"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156361" y="1400720"/>
            <a:ext cx="1389670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>
            <a:spLocks noEditPoints="1"/>
          </p:cNvSpPr>
          <p:nvPr/>
        </p:nvSpPr>
        <p:spPr bwMode="auto">
          <a:xfrm>
            <a:off x="3253846" y="1471877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48883" y="1438711"/>
            <a:ext cx="7967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364733" y="2065765"/>
            <a:ext cx="2946184" cy="2598710"/>
            <a:chOff x="972926" y="3578465"/>
            <a:chExt cx="4247121" cy="3746221"/>
          </a:xfrm>
        </p:grpSpPr>
        <p:sp>
          <p:nvSpPr>
            <p:cNvPr id="80" name="Arc 7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120247" y="5627923"/>
              <a:ext cx="307342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551662" y="5627923"/>
              <a:ext cx="566155" cy="26620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4088069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294867" y="4174424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sp>
        <p:nvSpPr>
          <p:cNvPr id="86" name="Freeform 20"/>
          <p:cNvSpPr>
            <a:spLocks/>
          </p:cNvSpPr>
          <p:nvPr/>
        </p:nvSpPr>
        <p:spPr bwMode="auto">
          <a:xfrm>
            <a:off x="2221842" y="2764713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7" name="TextBox 86"/>
          <p:cNvSpPr txBox="1"/>
          <p:nvPr/>
        </p:nvSpPr>
        <p:spPr>
          <a:xfrm>
            <a:off x="2146431" y="3118118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33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88" name="Freeform 20"/>
          <p:cNvSpPr>
            <a:spLocks/>
          </p:cNvSpPr>
          <p:nvPr/>
        </p:nvSpPr>
        <p:spPr bwMode="auto">
          <a:xfrm>
            <a:off x="1040323" y="4975723"/>
            <a:ext cx="3468029" cy="1282205"/>
          </a:xfrm>
          <a:prstGeom prst="roundRect">
            <a:avLst>
              <a:gd name="adj" fmla="val 2195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9" name="TextBox 88"/>
          <p:cNvSpPr txBox="1"/>
          <p:nvPr/>
        </p:nvSpPr>
        <p:spPr>
          <a:xfrm>
            <a:off x="1259290" y="556655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59290" y="5150063"/>
            <a:ext cx="183171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91" name="Group 90"/>
          <p:cNvGrpSpPr/>
          <p:nvPr/>
        </p:nvGrpSpPr>
        <p:grpSpPr>
          <a:xfrm rot="5400000">
            <a:off x="2692510" y="5206001"/>
            <a:ext cx="154278" cy="1640289"/>
            <a:chOff x="2550695" y="2285313"/>
            <a:chExt cx="962526" cy="2559403"/>
          </a:xfrm>
        </p:grpSpPr>
        <p:sp>
          <p:nvSpPr>
            <p:cNvPr id="92" name="Rounded Rectangle 9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4022478" y="5130250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368"/>
          <p:cNvSpPr>
            <a:spLocks/>
          </p:cNvSpPr>
          <p:nvPr/>
        </p:nvSpPr>
        <p:spPr bwMode="auto">
          <a:xfrm>
            <a:off x="4071778" y="5239181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252335" y="2303546"/>
            <a:ext cx="568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galley of type and scrambled it to make a book. 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252335" y="1627844"/>
            <a:ext cx="568709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Daily Data</a:t>
            </a:r>
            <a:endParaRPr lang="en-US" sz="2800" b="1" dirty="0"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252335" y="1198363"/>
            <a:ext cx="568709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49" name="Rounded Rectangle 148"/>
          <p:cNvSpPr/>
          <p:nvPr/>
        </p:nvSpPr>
        <p:spPr>
          <a:xfrm rot="5400000" flipH="1" flipV="1">
            <a:off x="7455299" y="2587340"/>
            <a:ext cx="144000" cy="22926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5349241" y="359517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Today</a:t>
            </a:r>
            <a:endParaRPr lang="en-US" sz="1200" dirty="0">
              <a:latin typeface="+mj-l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1063931" y="1430758"/>
            <a:ext cx="301256" cy="30125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2" name="Freeform 484"/>
          <p:cNvSpPr>
            <a:spLocks noEditPoints="1"/>
          </p:cNvSpPr>
          <p:nvPr/>
        </p:nvSpPr>
        <p:spPr bwMode="auto">
          <a:xfrm>
            <a:off x="11124010" y="1483641"/>
            <a:ext cx="181098" cy="180223"/>
          </a:xfrm>
          <a:custGeom>
            <a:avLst/>
            <a:gdLst>
              <a:gd name="T0" fmla="*/ 120 w 176"/>
              <a:gd name="T1" fmla="*/ 144 h 176"/>
              <a:gd name="T2" fmla="*/ 8 w 176"/>
              <a:gd name="T3" fmla="*/ 144 h 176"/>
              <a:gd name="T4" fmla="*/ 0 w 176"/>
              <a:gd name="T5" fmla="*/ 152 h 176"/>
              <a:gd name="T6" fmla="*/ 0 w 176"/>
              <a:gd name="T7" fmla="*/ 168 h 176"/>
              <a:gd name="T8" fmla="*/ 8 w 176"/>
              <a:gd name="T9" fmla="*/ 176 h 176"/>
              <a:gd name="T10" fmla="*/ 120 w 176"/>
              <a:gd name="T11" fmla="*/ 176 h 176"/>
              <a:gd name="T12" fmla="*/ 128 w 176"/>
              <a:gd name="T13" fmla="*/ 168 h 176"/>
              <a:gd name="T14" fmla="*/ 128 w 176"/>
              <a:gd name="T15" fmla="*/ 152 h 176"/>
              <a:gd name="T16" fmla="*/ 120 w 176"/>
              <a:gd name="T17" fmla="*/ 144 h 176"/>
              <a:gd name="T18" fmla="*/ 120 w 176"/>
              <a:gd name="T19" fmla="*/ 168 h 176"/>
              <a:gd name="T20" fmla="*/ 8 w 176"/>
              <a:gd name="T21" fmla="*/ 168 h 176"/>
              <a:gd name="T22" fmla="*/ 8 w 176"/>
              <a:gd name="T23" fmla="*/ 152 h 176"/>
              <a:gd name="T24" fmla="*/ 120 w 176"/>
              <a:gd name="T25" fmla="*/ 152 h 176"/>
              <a:gd name="T26" fmla="*/ 120 w 176"/>
              <a:gd name="T27" fmla="*/ 168 h 176"/>
              <a:gd name="T28" fmla="*/ 8 w 176"/>
              <a:gd name="T29" fmla="*/ 80 h 176"/>
              <a:gd name="T30" fmla="*/ 120 w 176"/>
              <a:gd name="T31" fmla="*/ 80 h 176"/>
              <a:gd name="T32" fmla="*/ 128 w 176"/>
              <a:gd name="T33" fmla="*/ 72 h 176"/>
              <a:gd name="T34" fmla="*/ 128 w 176"/>
              <a:gd name="T35" fmla="*/ 56 h 176"/>
              <a:gd name="T36" fmla="*/ 120 w 176"/>
              <a:gd name="T37" fmla="*/ 48 h 176"/>
              <a:gd name="T38" fmla="*/ 8 w 176"/>
              <a:gd name="T39" fmla="*/ 48 h 176"/>
              <a:gd name="T40" fmla="*/ 0 w 176"/>
              <a:gd name="T41" fmla="*/ 56 h 176"/>
              <a:gd name="T42" fmla="*/ 0 w 176"/>
              <a:gd name="T43" fmla="*/ 72 h 176"/>
              <a:gd name="T44" fmla="*/ 8 w 176"/>
              <a:gd name="T45" fmla="*/ 80 h 176"/>
              <a:gd name="T46" fmla="*/ 8 w 176"/>
              <a:gd name="T47" fmla="*/ 56 h 176"/>
              <a:gd name="T48" fmla="*/ 120 w 176"/>
              <a:gd name="T49" fmla="*/ 56 h 176"/>
              <a:gd name="T50" fmla="*/ 120 w 176"/>
              <a:gd name="T51" fmla="*/ 72 h 176"/>
              <a:gd name="T52" fmla="*/ 8 w 176"/>
              <a:gd name="T53" fmla="*/ 72 h 176"/>
              <a:gd name="T54" fmla="*/ 8 w 176"/>
              <a:gd name="T55" fmla="*/ 56 h 176"/>
              <a:gd name="T56" fmla="*/ 168 w 176"/>
              <a:gd name="T57" fmla="*/ 96 h 176"/>
              <a:gd name="T58" fmla="*/ 8 w 176"/>
              <a:gd name="T59" fmla="*/ 96 h 176"/>
              <a:gd name="T60" fmla="*/ 0 w 176"/>
              <a:gd name="T61" fmla="*/ 104 h 176"/>
              <a:gd name="T62" fmla="*/ 0 w 176"/>
              <a:gd name="T63" fmla="*/ 120 h 176"/>
              <a:gd name="T64" fmla="*/ 8 w 176"/>
              <a:gd name="T65" fmla="*/ 128 h 176"/>
              <a:gd name="T66" fmla="*/ 168 w 176"/>
              <a:gd name="T67" fmla="*/ 128 h 176"/>
              <a:gd name="T68" fmla="*/ 176 w 176"/>
              <a:gd name="T69" fmla="*/ 120 h 176"/>
              <a:gd name="T70" fmla="*/ 176 w 176"/>
              <a:gd name="T71" fmla="*/ 104 h 176"/>
              <a:gd name="T72" fmla="*/ 168 w 176"/>
              <a:gd name="T73" fmla="*/ 96 h 176"/>
              <a:gd name="T74" fmla="*/ 168 w 176"/>
              <a:gd name="T75" fmla="*/ 120 h 176"/>
              <a:gd name="T76" fmla="*/ 8 w 176"/>
              <a:gd name="T77" fmla="*/ 120 h 176"/>
              <a:gd name="T78" fmla="*/ 8 w 176"/>
              <a:gd name="T79" fmla="*/ 104 h 176"/>
              <a:gd name="T80" fmla="*/ 168 w 176"/>
              <a:gd name="T81" fmla="*/ 104 h 176"/>
              <a:gd name="T82" fmla="*/ 168 w 176"/>
              <a:gd name="T83" fmla="*/ 120 h 176"/>
              <a:gd name="T84" fmla="*/ 168 w 176"/>
              <a:gd name="T85" fmla="*/ 0 h 176"/>
              <a:gd name="T86" fmla="*/ 8 w 176"/>
              <a:gd name="T87" fmla="*/ 0 h 176"/>
              <a:gd name="T88" fmla="*/ 0 w 176"/>
              <a:gd name="T89" fmla="*/ 8 h 176"/>
              <a:gd name="T90" fmla="*/ 0 w 176"/>
              <a:gd name="T91" fmla="*/ 24 h 176"/>
              <a:gd name="T92" fmla="*/ 8 w 176"/>
              <a:gd name="T93" fmla="*/ 32 h 176"/>
              <a:gd name="T94" fmla="*/ 168 w 176"/>
              <a:gd name="T95" fmla="*/ 32 h 176"/>
              <a:gd name="T96" fmla="*/ 176 w 176"/>
              <a:gd name="T97" fmla="*/ 24 h 176"/>
              <a:gd name="T98" fmla="*/ 176 w 176"/>
              <a:gd name="T99" fmla="*/ 8 h 176"/>
              <a:gd name="T100" fmla="*/ 168 w 176"/>
              <a:gd name="T101" fmla="*/ 0 h 176"/>
              <a:gd name="T102" fmla="*/ 168 w 176"/>
              <a:gd name="T103" fmla="*/ 24 h 176"/>
              <a:gd name="T104" fmla="*/ 8 w 176"/>
              <a:gd name="T105" fmla="*/ 24 h 176"/>
              <a:gd name="T106" fmla="*/ 8 w 176"/>
              <a:gd name="T107" fmla="*/ 8 h 176"/>
              <a:gd name="T108" fmla="*/ 168 w 176"/>
              <a:gd name="T109" fmla="*/ 8 h 176"/>
              <a:gd name="T110" fmla="*/ 168 w 176"/>
              <a:gd name="T111" fmla="*/ 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120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4" y="144"/>
                  <a:pt x="0" y="148"/>
                  <a:pt x="0" y="152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4" y="176"/>
                  <a:pt x="8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4" y="176"/>
                  <a:pt x="128" y="172"/>
                  <a:pt x="128" y="168"/>
                </a:cubicBezTo>
                <a:cubicBezTo>
                  <a:pt x="128" y="152"/>
                  <a:pt x="128" y="152"/>
                  <a:pt x="128" y="152"/>
                </a:cubicBezTo>
                <a:cubicBezTo>
                  <a:pt x="128" y="148"/>
                  <a:pt x="124" y="144"/>
                  <a:pt x="120" y="144"/>
                </a:cubicBezTo>
                <a:moveTo>
                  <a:pt x="120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52"/>
                  <a:pt x="8" y="152"/>
                  <a:pt x="8" y="152"/>
                </a:cubicBezTo>
                <a:cubicBezTo>
                  <a:pt x="120" y="152"/>
                  <a:pt x="120" y="152"/>
                  <a:pt x="120" y="152"/>
                </a:cubicBezTo>
                <a:lnTo>
                  <a:pt x="120" y="168"/>
                </a:lnTo>
                <a:close/>
                <a:moveTo>
                  <a:pt x="8" y="80"/>
                </a:moveTo>
                <a:cubicBezTo>
                  <a:pt x="120" y="80"/>
                  <a:pt x="120" y="80"/>
                  <a:pt x="120" y="80"/>
                </a:cubicBezTo>
                <a:cubicBezTo>
                  <a:pt x="124" y="80"/>
                  <a:pt x="128" y="76"/>
                  <a:pt x="128" y="72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2"/>
                  <a:pt x="124" y="48"/>
                  <a:pt x="120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moveTo>
                  <a:pt x="8" y="56"/>
                </a:moveTo>
                <a:cubicBezTo>
                  <a:pt x="120" y="56"/>
                  <a:pt x="120" y="56"/>
                  <a:pt x="120" y="56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8" y="72"/>
                  <a:pt x="8" y="72"/>
                  <a:pt x="8" y="72"/>
                </a:cubicBezTo>
                <a:lnTo>
                  <a:pt x="8" y="56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4"/>
                  <a:pt x="4" y="128"/>
                  <a:pt x="8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2" y="128"/>
                  <a:pt x="176" y="124"/>
                  <a:pt x="176" y="120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8" y="120"/>
                </a:moveTo>
                <a:cubicBezTo>
                  <a:pt x="8" y="120"/>
                  <a:pt x="8" y="120"/>
                  <a:pt x="8" y="120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20"/>
                </a:lnTo>
                <a:close/>
                <a:moveTo>
                  <a:pt x="168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4"/>
                  <a:pt x="172" y="0"/>
                  <a:pt x="168" y="0"/>
                </a:cubicBezTo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8"/>
                  <a:pt x="8" y="8"/>
                  <a:pt x="8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8748709" y="357978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1.789</a:t>
            </a:r>
            <a:endParaRPr lang="en-US" sz="1400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67601" y="3030688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55" name="Freeform 357"/>
          <p:cNvSpPr>
            <a:spLocks noEditPoints="1"/>
          </p:cNvSpPr>
          <p:nvPr/>
        </p:nvSpPr>
        <p:spPr bwMode="auto">
          <a:xfrm flipV="1">
            <a:off x="5448722" y="309046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6" name="Rounded Rectangle 155"/>
          <p:cNvSpPr/>
          <p:nvPr/>
        </p:nvSpPr>
        <p:spPr>
          <a:xfrm rot="5400000" flipH="1" flipV="1">
            <a:off x="7713093" y="2666431"/>
            <a:ext cx="144000" cy="28082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349241" y="393205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Thursday</a:t>
            </a:r>
            <a:endParaRPr lang="en-US" sz="1200" dirty="0"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229159" y="391666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62.5%</a:t>
            </a:r>
            <a:endParaRPr lang="en-US" sz="1400" b="1" dirty="0">
              <a:latin typeface="+mj-lt"/>
            </a:endParaRPr>
          </a:p>
        </p:txBody>
      </p:sp>
      <p:sp>
        <p:nvSpPr>
          <p:cNvPr id="159" name="Rounded Rectangle 158"/>
          <p:cNvSpPr/>
          <p:nvPr/>
        </p:nvSpPr>
        <p:spPr>
          <a:xfrm rot="5400000" flipH="1" flipV="1">
            <a:off x="7130289" y="3596009"/>
            <a:ext cx="144000" cy="16426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5349241" y="4278831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19th</a:t>
            </a:r>
            <a:endParaRPr lang="en-US" sz="1200" dirty="0">
              <a:latin typeface="+mj-l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085833" y="4263442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1.245</a:t>
            </a:r>
            <a:endParaRPr lang="en-US" sz="1400" b="1" dirty="0">
              <a:latin typeface="+mj-lt"/>
            </a:endParaRPr>
          </a:p>
        </p:txBody>
      </p:sp>
      <p:sp>
        <p:nvSpPr>
          <p:cNvPr id="162" name="Rounded Rectangle 161"/>
          <p:cNvSpPr/>
          <p:nvPr/>
        </p:nvSpPr>
        <p:spPr>
          <a:xfrm rot="5400000" flipH="1" flipV="1">
            <a:off x="7844434" y="3218749"/>
            <a:ext cx="144000" cy="307093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5349241" y="4615716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20th</a:t>
            </a:r>
            <a:endParaRPr lang="en-US" sz="1200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545320" y="4600327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2.237</a:t>
            </a:r>
            <a:endParaRPr lang="en-US" sz="1400" b="1" dirty="0">
              <a:latin typeface="+mj-lt"/>
            </a:endParaRPr>
          </a:p>
        </p:txBody>
      </p:sp>
      <p:sp>
        <p:nvSpPr>
          <p:cNvPr id="165" name="Rounded Rectangle 164"/>
          <p:cNvSpPr/>
          <p:nvPr/>
        </p:nvSpPr>
        <p:spPr>
          <a:xfrm rot="5400000" flipH="1" flipV="1">
            <a:off x="8207974" y="3206446"/>
            <a:ext cx="144000" cy="37980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5349241" y="4966953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Sunday</a:t>
            </a:r>
            <a:endParaRPr lang="en-US" sz="1200" dirty="0"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0257844" y="4951564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$35.8k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 rot="5400000" flipH="1" flipV="1">
            <a:off x="8346139" y="3415055"/>
            <a:ext cx="144000" cy="40743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5349241" y="5313727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+mj-lt"/>
              </a:rPr>
              <a:t>Monday</a:t>
            </a:r>
            <a:endParaRPr lang="en-US" sz="1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540985" y="5298338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456.289</a:t>
            </a:r>
            <a:endParaRPr lang="en-US" sz="1400" b="1" dirty="0">
              <a:latin typeface="+mj-lt"/>
            </a:endParaRPr>
          </a:p>
        </p:txBody>
      </p:sp>
      <p:sp>
        <p:nvSpPr>
          <p:cNvPr id="171" name="Rounded Rectangle 170"/>
          <p:cNvSpPr/>
          <p:nvPr/>
        </p:nvSpPr>
        <p:spPr>
          <a:xfrm rot="5400000" flipH="1" flipV="1">
            <a:off x="7868842" y="4229237"/>
            <a:ext cx="144000" cy="31197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5349241" y="5650612"/>
            <a:ext cx="946052" cy="27699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sz="1200" dirty="0" smtClean="0">
                <a:latin typeface="+mj-lt"/>
              </a:rPr>
              <a:t>Tuesday</a:t>
            </a:r>
            <a:endParaRPr lang="en-US" sz="1200" dirty="0"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560048" y="5635223"/>
            <a:ext cx="1237863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&gt;1,5</a:t>
            </a:r>
            <a:endParaRPr lang="en-US" sz="1400" b="1" dirty="0">
              <a:latin typeface="+mj-lt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380968" y="6188143"/>
            <a:ext cx="497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6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2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3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6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9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2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6" grpId="0" animBg="1"/>
          <p:bldP spid="17" grpId="0"/>
          <p:bldP spid="18" grpId="0" animBg="1"/>
          <p:bldP spid="19" grpId="0"/>
          <p:bldP spid="20" grpId="0" animBg="1"/>
          <p:bldP spid="22" grpId="0" animBg="1"/>
          <p:bldP spid="24" grpId="0" animBg="1"/>
          <p:bldP spid="75" grpId="0"/>
          <p:bldP spid="76" grpId="0" animBg="1"/>
          <p:bldP spid="77" grpId="0" animBg="1"/>
          <p:bldP spid="78" grpId="0"/>
          <p:bldP spid="85" grpId="0"/>
          <p:bldP spid="86" grpId="0" animBg="1"/>
          <p:bldP spid="87" grpId="0"/>
          <p:bldP spid="88" grpId="0" animBg="1"/>
          <p:bldP spid="89" grpId="0"/>
          <p:bldP spid="90" grpId="0"/>
          <p:bldP spid="102" grpId="0" animBg="1"/>
          <p:bldP spid="103" grpId="0" animBg="1"/>
          <p:bldP spid="146" grpId="0"/>
          <p:bldP spid="147" grpId="0"/>
          <p:bldP spid="148" grpId="0"/>
          <p:bldP spid="149" grpId="0" animBg="1"/>
          <p:bldP spid="150" grpId="0"/>
          <p:bldP spid="151" grpId="0" animBg="1"/>
          <p:bldP spid="152" grpId="0" animBg="1"/>
          <p:bldP spid="153" grpId="0"/>
          <p:bldP spid="154" grpId="0"/>
          <p:bldP spid="155" grpId="0" animBg="1"/>
          <p:bldP spid="156" grpId="0" animBg="1"/>
          <p:bldP spid="157" grpId="0"/>
          <p:bldP spid="158" grpId="0"/>
          <p:bldP spid="159" grpId="0" animBg="1"/>
          <p:bldP spid="160" grpId="0"/>
          <p:bldP spid="161" grpId="0"/>
          <p:bldP spid="162" grpId="0" animBg="1"/>
          <p:bldP spid="163" grpId="0"/>
          <p:bldP spid="164" grpId="0"/>
          <p:bldP spid="165" grpId="0" animBg="1"/>
          <p:bldP spid="166" grpId="0"/>
          <p:bldP spid="167" grpId="0"/>
          <p:bldP spid="168" grpId="0" animBg="1"/>
          <p:bldP spid="169" grpId="0"/>
          <p:bldP spid="170" grpId="0"/>
          <p:bldP spid="171" grpId="0" animBg="1"/>
          <p:bldP spid="172" grpId="0"/>
          <p:bldP spid="173" grpId="0"/>
          <p:bldP spid="17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ounded Rectangle 201"/>
          <p:cNvSpPr/>
          <p:nvPr/>
        </p:nvSpPr>
        <p:spPr>
          <a:xfrm>
            <a:off x="2539681" y="5915851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3275" y="43897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4" name="Freeform 20"/>
          <p:cNvSpPr>
            <a:spLocks/>
          </p:cNvSpPr>
          <p:nvPr/>
        </p:nvSpPr>
        <p:spPr bwMode="auto">
          <a:xfrm>
            <a:off x="803275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864973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973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540006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617423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2956779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300999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300999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11812" y="1134293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1703692" y="2227810"/>
            <a:ext cx="154278" cy="1640289"/>
            <a:chOff x="2550695" y="2285313"/>
            <a:chExt cx="962526" cy="2559403"/>
          </a:xfrm>
        </p:grpSpPr>
        <p:sp>
          <p:nvSpPr>
            <p:cNvPr id="104" name="Rounded Rectangle 103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Freeform 20"/>
          <p:cNvSpPr>
            <a:spLocks/>
          </p:cNvSpPr>
          <p:nvPr/>
        </p:nvSpPr>
        <p:spPr bwMode="auto">
          <a:xfrm>
            <a:off x="5120793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5176335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176335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851367" y="1134293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20"/>
          <p:cNvSpPr>
            <a:spLocks/>
          </p:cNvSpPr>
          <p:nvPr/>
        </p:nvSpPr>
        <p:spPr bwMode="auto">
          <a:xfrm>
            <a:off x="7269041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7" name="TextBox 126"/>
          <p:cNvSpPr txBox="1"/>
          <p:nvPr/>
        </p:nvSpPr>
        <p:spPr>
          <a:xfrm>
            <a:off x="7323541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323541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8020967" y="1134293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20"/>
          <p:cNvSpPr>
            <a:spLocks/>
          </p:cNvSpPr>
          <p:nvPr/>
        </p:nvSpPr>
        <p:spPr bwMode="auto">
          <a:xfrm>
            <a:off x="9417290" y="920174"/>
            <a:ext cx="1932322" cy="2508825"/>
          </a:xfrm>
          <a:prstGeom prst="roundRect">
            <a:avLst>
              <a:gd name="adj" fmla="val 8906"/>
            </a:avLst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3" name="TextBox 132"/>
          <p:cNvSpPr txBox="1"/>
          <p:nvPr/>
        </p:nvSpPr>
        <p:spPr>
          <a:xfrm>
            <a:off x="9478988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478988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10161486" y="1134293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310"/>
          <p:cNvSpPr>
            <a:spLocks noEditPoints="1"/>
          </p:cNvSpPr>
          <p:nvPr/>
        </p:nvSpPr>
        <p:spPr bwMode="auto">
          <a:xfrm>
            <a:off x="5959748" y="1218996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49"/>
          <p:cNvSpPr>
            <a:spLocks noEditPoints="1"/>
          </p:cNvSpPr>
          <p:nvPr/>
        </p:nvSpPr>
        <p:spPr bwMode="auto">
          <a:xfrm>
            <a:off x="3795875" y="1218996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474"/>
          <p:cNvSpPr>
            <a:spLocks noEditPoints="1"/>
          </p:cNvSpPr>
          <p:nvPr/>
        </p:nvSpPr>
        <p:spPr bwMode="auto">
          <a:xfrm>
            <a:off x="10245549" y="1218996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80"/>
          <p:cNvSpPr>
            <a:spLocks noEditPoints="1"/>
          </p:cNvSpPr>
          <p:nvPr/>
        </p:nvSpPr>
        <p:spPr bwMode="auto">
          <a:xfrm>
            <a:off x="8117829" y="1218996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7" name="Group 146"/>
          <p:cNvGrpSpPr/>
          <p:nvPr/>
        </p:nvGrpSpPr>
        <p:grpSpPr>
          <a:xfrm rot="5400000">
            <a:off x="3845800" y="2227812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48" name="Rounded Rectangle 147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/>
          <p:cNvGrpSpPr/>
          <p:nvPr/>
        </p:nvGrpSpPr>
        <p:grpSpPr>
          <a:xfrm rot="5400000">
            <a:off x="6009814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59" name="Rounded Rectangle 15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 rot="5400000">
            <a:off x="8164052" y="2227812"/>
            <a:ext cx="154279" cy="1640289"/>
            <a:chOff x="2550695" y="2285313"/>
            <a:chExt cx="962541" cy="2559403"/>
          </a:xfrm>
          <a:solidFill>
            <a:schemeClr val="tx1">
              <a:alpha val="10000"/>
            </a:schemeClr>
          </a:solidFill>
        </p:grpSpPr>
        <p:sp>
          <p:nvSpPr>
            <p:cNvPr id="170" name="Rounded Rectangle 16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550704" y="4360705"/>
              <a:ext cx="962529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2550704" y="4101282"/>
              <a:ext cx="962532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5400000">
            <a:off x="10315043" y="2227813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81" name="Rounded Rectangle 180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Samuel Cross</a:t>
            </a:r>
            <a:endParaRPr lang="en-US" sz="1400" b="1" dirty="0">
              <a:latin typeface="+mj-lt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03275" y="5057898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803275" y="4382196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803275" y="3952715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199" name="Rounded Rectangle 198"/>
          <p:cNvSpPr/>
          <p:nvPr/>
        </p:nvSpPr>
        <p:spPr>
          <a:xfrm>
            <a:off x="951933" y="5915851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0" name="Freeform 365"/>
          <p:cNvSpPr>
            <a:spLocks/>
          </p:cNvSpPr>
          <p:nvPr/>
        </p:nvSpPr>
        <p:spPr bwMode="auto">
          <a:xfrm>
            <a:off x="2661374" y="596937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366"/>
          <p:cNvSpPr>
            <a:spLocks/>
          </p:cNvSpPr>
          <p:nvPr/>
        </p:nvSpPr>
        <p:spPr bwMode="auto">
          <a:xfrm>
            <a:off x="1075852" y="596937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1419423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419423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034376" y="614276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3034376" y="581489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005181" y="3926900"/>
            <a:ext cx="6347031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213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0073"/>
              </p:ext>
            </p:extLst>
          </p:nvPr>
        </p:nvGraphicFramePr>
        <p:xfrm>
          <a:off x="5313448" y="4107305"/>
          <a:ext cx="5822865" cy="214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7115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95" grpId="0" animBg="1"/>
      <p:bldP spid="3" grpId="0"/>
      <p:bldP spid="4" grpId="0" animBg="1"/>
      <p:bldP spid="18" grpId="0"/>
      <p:bldP spid="19" grpId="0"/>
      <p:bldP spid="94" grpId="0" animBg="1"/>
      <p:bldP spid="95" grpId="0" animBg="1"/>
      <p:bldP spid="97" grpId="0" animBg="1"/>
      <p:bldP spid="98" grpId="0"/>
      <p:bldP spid="99" grpId="0"/>
      <p:bldP spid="100" grpId="0" animBg="1"/>
      <p:bldP spid="120" grpId="0" animBg="1"/>
      <p:bldP spid="121" grpId="0"/>
      <p:bldP spid="122" grpId="0"/>
      <p:bldP spid="123" grpId="0" animBg="1"/>
      <p:bldP spid="126" grpId="0" animBg="1"/>
      <p:bldP spid="127" grpId="0"/>
      <p:bldP spid="128" grpId="0"/>
      <p:bldP spid="129" grpId="0" animBg="1"/>
      <p:bldP spid="132" grpId="0" animBg="1"/>
      <p:bldP spid="133" grpId="0"/>
      <p:bldP spid="134" grpId="0"/>
      <p:bldP spid="135" grpId="0" animBg="1"/>
      <p:bldP spid="139" grpId="0" animBg="1"/>
      <p:bldP spid="140" grpId="0" animBg="1"/>
      <p:bldP spid="141" grpId="0" animBg="1"/>
      <p:bldP spid="142" grpId="0" animBg="1"/>
      <p:bldP spid="192" grpId="0"/>
      <p:bldP spid="193" grpId="0"/>
      <p:bldP spid="196" grpId="0"/>
      <p:bldP spid="197" grpId="0"/>
      <p:bldP spid="198" grpId="0"/>
      <p:bldP spid="199" grpId="0" animBg="1"/>
      <p:bldP spid="200" grpId="0" animBg="1"/>
      <p:bldP spid="201" grpId="0" animBg="1"/>
      <p:bldP spid="203" grpId="0"/>
      <p:bldP spid="204" grpId="0"/>
      <p:bldP spid="205" grpId="0"/>
      <p:bldP spid="206" grpId="0"/>
      <p:bldP spid="212" grpId="0" animBg="1"/>
      <p:bldGraphic spid="2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rc 194"/>
          <p:cNvSpPr/>
          <p:nvPr/>
        </p:nvSpPr>
        <p:spPr>
          <a:xfrm>
            <a:off x="11313872" y="-878128"/>
            <a:ext cx="1756255" cy="1756255"/>
          </a:xfrm>
          <a:prstGeom prst="arc">
            <a:avLst>
              <a:gd name="adj1" fmla="val 5378301"/>
              <a:gd name="adj2" fmla="val 108270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9268788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9268788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Oskar Jab</a:t>
            </a:r>
            <a:endParaRPr lang="en-US" sz="1400" b="1" dirty="0">
              <a:latin typeface="+mj-lt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822954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69906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803275" y="1213498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1112843" y="1504183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885807" y="1480668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378328" y="1518659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19" name="Freeform 20"/>
          <p:cNvSpPr>
            <a:spLocks/>
          </p:cNvSpPr>
          <p:nvPr/>
        </p:nvSpPr>
        <p:spPr bwMode="auto">
          <a:xfrm>
            <a:off x="1701944" y="2733636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4" name="TextBox 123"/>
          <p:cNvSpPr txBox="1"/>
          <p:nvPr/>
        </p:nvSpPr>
        <p:spPr>
          <a:xfrm>
            <a:off x="1648059" y="2951094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986480" y="2226430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224738" y="21624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91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1261002"/>
              <a:gd name="adj2" fmla="val 12969158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7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7871101"/>
              <a:gd name="adj2" fmla="val 1046987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3354332"/>
              <a:gd name="adj2" fmla="val 708568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1309731" y="2341251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381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8" name="Freeform 20"/>
          <p:cNvSpPr>
            <a:spLocks/>
          </p:cNvSpPr>
          <p:nvPr/>
        </p:nvSpPr>
        <p:spPr bwMode="auto">
          <a:xfrm>
            <a:off x="1309731" y="2338709"/>
            <a:ext cx="1658860" cy="1659586"/>
          </a:xfrm>
          <a:prstGeom prst="arc">
            <a:avLst>
              <a:gd name="adj1" fmla="val 13692393"/>
              <a:gd name="adj2" fmla="val 14942087"/>
            </a:avLst>
          </a:prstGeom>
          <a:noFill/>
          <a:ln w="127000" cap="rnd">
            <a:solidFill>
              <a:schemeClr val="accent5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9" name="Oval 208"/>
          <p:cNvSpPr/>
          <p:nvPr/>
        </p:nvSpPr>
        <p:spPr>
          <a:xfrm>
            <a:off x="3986480" y="2632830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4224738" y="25688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211" name="Oval 210"/>
          <p:cNvSpPr/>
          <p:nvPr/>
        </p:nvSpPr>
        <p:spPr>
          <a:xfrm>
            <a:off x="3986480" y="303923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4224738" y="29752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215" name="Oval 214"/>
          <p:cNvSpPr/>
          <p:nvPr/>
        </p:nvSpPr>
        <p:spPr>
          <a:xfrm>
            <a:off x="3986480" y="3445630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4224738" y="3381657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7" name="Oval 216"/>
          <p:cNvSpPr/>
          <p:nvPr/>
        </p:nvSpPr>
        <p:spPr>
          <a:xfrm>
            <a:off x="3986480" y="3800093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4224738" y="3736120"/>
            <a:ext cx="28872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4697793"/>
            <a:ext cx="6507930" cy="1747977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1237194" y="5016951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112843" y="5433101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112843" y="5716636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1260864" y="5069834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32" name="Straight Connector 231"/>
          <p:cNvCxnSpPr/>
          <p:nvPr/>
        </p:nvCxnSpPr>
        <p:spPr>
          <a:xfrm>
            <a:off x="3537700" y="5267417"/>
            <a:ext cx="3466810" cy="0"/>
          </a:xfrm>
          <a:prstGeom prst="line">
            <a:avLst/>
          </a:prstGeom>
          <a:ln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 rot="5400000">
            <a:off x="3367896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 rot="16200000" flipH="1">
            <a:off x="3587913" y="5577729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3749622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090299" y="582663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090299" y="5505703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090299" y="518477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100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090299" y="4863844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>
                <a:solidFill>
                  <a:srgbClr val="FFFFFF"/>
                </a:solidFill>
              </a:rPr>
              <a:t>150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 rot="5400000">
            <a:off x="3829692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ounded Rectangle 252"/>
          <p:cNvSpPr/>
          <p:nvPr/>
        </p:nvSpPr>
        <p:spPr>
          <a:xfrm rot="16200000" flipH="1">
            <a:off x="3941709" y="5469729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4211418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rot="5400000">
            <a:off x="4291488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16200000" flipH="1">
            <a:off x="4547505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73214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W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rot="5400000">
            <a:off x="475004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16200000" flipH="1">
            <a:off x="4934061" y="5541729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13177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Th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5400000">
            <a:off x="521184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rot="16200000" flipH="1">
            <a:off x="5377857" y="5523729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59356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F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rot="5400000">
            <a:off x="5675514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rot="16200000" flipH="1">
            <a:off x="5931531" y="5613729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057240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Sa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 rot="5400000">
            <a:off x="6137310" y="5357711"/>
            <a:ext cx="1124035" cy="13630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rot="16200000" flipH="1">
            <a:off x="6447327" y="5667729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519036" y="6033243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Su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3" name="Freeform 20"/>
          <p:cNvSpPr>
            <a:spLocks/>
          </p:cNvSpPr>
          <p:nvPr/>
        </p:nvSpPr>
        <p:spPr bwMode="auto">
          <a:xfrm>
            <a:off x="7720113" y="1213498"/>
            <a:ext cx="3642618" cy="523227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Rounded Rectangle 103"/>
          <p:cNvSpPr/>
          <p:nvPr/>
        </p:nvSpPr>
        <p:spPr>
          <a:xfrm>
            <a:off x="8759349" y="4131382"/>
            <a:ext cx="2426332" cy="964834"/>
          </a:xfrm>
          <a:prstGeom prst="roundRect">
            <a:avLst>
              <a:gd name="adj" fmla="val 912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8693717" y="192304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8600926" y="178779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787464" y="220368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16 Aug</a:t>
            </a:r>
            <a:endParaRPr lang="en-US" sz="1400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879613" y="2358079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79613" y="205311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8786508" y="2983368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905013" y="1468915"/>
            <a:ext cx="160562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TASK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83905" y="1468915"/>
            <a:ext cx="7455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8693717" y="3027211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8600926" y="2891965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787464" y="3307855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18 Aug</a:t>
            </a:r>
            <a:endParaRPr lang="en-US" sz="1400" b="1" dirty="0"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879613" y="3462250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879613" y="3157286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8786508" y="4088307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8693717" y="4119450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8600926" y="3984204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787464" y="4400094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20 Aug</a:t>
            </a:r>
            <a:endParaRPr lang="en-US" sz="1400" b="1" dirty="0"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79613" y="4554489"/>
            <a:ext cx="2162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accent1"/>
                </a:solidFill>
              </a:rPr>
              <a:t>text. 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879613" y="4249525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Description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8786508" y="5157626"/>
            <a:ext cx="2340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693717" y="5201469"/>
            <a:ext cx="0" cy="9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8600926" y="5066223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787464" y="5482113"/>
            <a:ext cx="768508" cy="307777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22 Aug</a:t>
            </a:r>
            <a:endParaRPr lang="en-US" sz="1400" b="1" dirty="0">
              <a:latin typeface="+mj-lt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879613" y="5636508"/>
            <a:ext cx="21629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1500s.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879613" y="5331544"/>
            <a:ext cx="216291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Description</a:t>
            </a:r>
            <a:endParaRPr lang="en-US" sz="1200" b="1" dirty="0">
              <a:latin typeface="+mj-lt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922017" y="6210441"/>
            <a:ext cx="2196000" cy="0"/>
          </a:xfrm>
          <a:prstGeom prst="line">
            <a:avLst/>
          </a:prstGeom>
          <a:ln cap="rnd">
            <a:solidFill>
              <a:schemeClr val="tx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1068504" y="4131382"/>
            <a:ext cx="36000" cy="96483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9612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4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4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7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0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3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79" dur="5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2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5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88" dur="500"/>
                                            <p:tgtEl>
                                              <p:spTgt spid="2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1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6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9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8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7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3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6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1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3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5" grpId="0" animBg="1"/>
          <p:bldP spid="192" grpId="0"/>
          <p:bldP spid="193" grpId="0"/>
          <p:bldP spid="101" grpId="0" animBg="1"/>
          <p:bldP spid="102" grpId="0"/>
          <p:bldP spid="114" grpId="0" animBg="1"/>
          <p:bldP spid="115" grpId="0"/>
          <p:bldP spid="116" grpId="0" animBg="1"/>
          <p:bldP spid="117" grpId="0" animBg="1"/>
          <p:bldP spid="118" grpId="0"/>
          <p:bldP spid="119" grpId="0" animBg="1"/>
          <p:bldP spid="124" grpId="0"/>
          <p:bldP spid="136" grpId="0" animBg="1"/>
          <p:bldP spid="137" grpId="0"/>
          <p:bldP spid="191" grpId="0" animBg="1"/>
          <p:bldP spid="207" grpId="0" animBg="1"/>
          <p:bldP spid="146" grpId="0" animBg="1"/>
          <p:bldP spid="125" grpId="0" animBg="1"/>
          <p:bldP spid="208" grpId="0" animBg="1"/>
          <p:bldP spid="209" grpId="0" animBg="1"/>
          <p:bldP spid="210" grpId="0"/>
          <p:bldP spid="211" grpId="0" animBg="1"/>
          <p:bldP spid="214" grpId="0"/>
          <p:bldP spid="215" grpId="0" animBg="1"/>
          <p:bldP spid="216" grpId="0"/>
          <p:bldP spid="217" grpId="0" animBg="1"/>
          <p:bldP spid="218" grpId="0"/>
          <p:bldP spid="220" grpId="0" animBg="1"/>
          <p:bldP spid="228" grpId="0" animBg="1"/>
          <p:bldP spid="229" grpId="0"/>
          <p:bldP spid="230" grpId="0"/>
          <p:bldP spid="231" grpId="0" animBg="1"/>
          <p:bldP spid="233" grpId="0" animBg="1"/>
          <p:bldP spid="234" grpId="0" animBg="1"/>
          <p:bldP spid="235" grpId="0"/>
          <p:bldP spid="236" grpId="0"/>
          <p:bldP spid="237" grpId="0"/>
          <p:bldP spid="238" grpId="0"/>
          <p:bldP spid="239" grpId="0"/>
          <p:bldP spid="252" grpId="0" animBg="1"/>
          <p:bldP spid="253" grpId="0" animBg="1"/>
          <p:bldP spid="254" grpId="0"/>
          <p:bldP spid="56" grpId="0" animBg="1"/>
          <p:bldP spid="57" grpId="0" animBg="1"/>
          <p:bldP spid="58" grpId="0"/>
          <p:bldP spid="59" grpId="0" animBg="1"/>
          <p:bldP spid="60" grpId="0" animBg="1"/>
          <p:bldP spid="61" grpId="0"/>
          <p:bldP spid="62" grpId="0" animBg="1"/>
          <p:bldP spid="63" grpId="0" animBg="1"/>
          <p:bldP spid="64" grpId="0"/>
          <p:bldP spid="65" grpId="0" animBg="1"/>
          <p:bldP spid="66" grpId="0" animBg="1"/>
          <p:bldP spid="67" grpId="0"/>
          <p:bldP spid="68" grpId="0" animBg="1"/>
          <p:bldP spid="69" grpId="0" animBg="1"/>
          <p:bldP spid="70" grpId="0"/>
          <p:bldP spid="103" grpId="0" animBg="1"/>
          <p:bldP spid="104" grpId="0" animBg="1"/>
          <p:bldP spid="106" grpId="0" animBg="1"/>
          <p:bldP spid="107" grpId="0"/>
          <p:bldP spid="108" grpId="0"/>
          <p:bldP spid="109" grpId="0"/>
          <p:bldP spid="111" grpId="0"/>
          <p:bldP spid="112" grpId="0"/>
          <p:bldP spid="120" grpId="0" animBg="1"/>
          <p:bldP spid="121" grpId="0"/>
          <p:bldP spid="122" grpId="0"/>
          <p:bldP spid="123" grpId="0"/>
          <p:bldP spid="128" grpId="0" animBg="1"/>
          <p:bldP spid="129" grpId="0"/>
          <p:bldP spid="130" grpId="0"/>
          <p:bldP spid="131" grpId="0"/>
          <p:bldP spid="134" grpId="0" animBg="1"/>
          <p:bldP spid="135" grpId="0"/>
          <p:bldP spid="138" grpId="0"/>
          <p:bldP spid="139" grpId="0"/>
          <p:bldP spid="14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26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9066178" y="237686"/>
            <a:ext cx="2042807" cy="400110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30701" y="3102102"/>
            <a:ext cx="5022627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30701" y="3102102"/>
            <a:ext cx="2109988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859823" y="2823147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44375" y="2825103"/>
            <a:ext cx="1108954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4.258</a:t>
            </a:r>
            <a:endParaRPr lang="en-US" sz="1200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49580" y="1285684"/>
            <a:ext cx="485504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Freeform 357"/>
          <p:cNvSpPr>
            <a:spLocks noEditPoints="1"/>
          </p:cNvSpPr>
          <p:nvPr/>
        </p:nvSpPr>
        <p:spPr bwMode="auto">
          <a:xfrm flipV="1">
            <a:off x="930701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21" name="TextBox 120"/>
          <p:cNvSpPr txBox="1"/>
          <p:nvPr/>
        </p:nvSpPr>
        <p:spPr>
          <a:xfrm>
            <a:off x="802532" y="1609584"/>
            <a:ext cx="530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Lorem </a:t>
            </a:r>
            <a:r>
              <a:rPr lang="en-US" sz="1000" dirty="0"/>
              <a:t>Ipsum has been the industry's standard dummy text ever since the 1500s, when an unknown printer took a galley of type and scrambled it to make a </a:t>
            </a:r>
            <a:r>
              <a:rPr lang="en-US" sz="1000" dirty="0" smtClean="0"/>
              <a:t>book</a:t>
            </a:r>
            <a:r>
              <a:rPr lang="en-US" sz="1000" dirty="0"/>
              <a:t>. 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28472" y="2248702"/>
            <a:ext cx="2314626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77"/>
          <p:cNvSpPr>
            <a:spLocks noEditPoints="1"/>
          </p:cNvSpPr>
          <p:nvPr/>
        </p:nvSpPr>
        <p:spPr bwMode="auto">
          <a:xfrm>
            <a:off x="925957" y="2319859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320993" y="2286693"/>
            <a:ext cx="17176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16-22 Aug</a:t>
            </a:r>
            <a:endParaRPr lang="en-US" sz="1400" b="1" dirty="0">
              <a:latin typeface="+mj-lt"/>
            </a:endParaRPr>
          </a:p>
        </p:txBody>
      </p:sp>
      <p:sp>
        <p:nvSpPr>
          <p:cNvPr id="129" name="Freeform 20"/>
          <p:cNvSpPr>
            <a:spLocks/>
          </p:cNvSpPr>
          <p:nvPr/>
        </p:nvSpPr>
        <p:spPr bwMode="auto">
          <a:xfrm>
            <a:off x="6772626" y="920174"/>
            <a:ext cx="2200064" cy="2508825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0" name="Rounded Rectangle 129"/>
          <p:cNvSpPr/>
          <p:nvPr/>
        </p:nvSpPr>
        <p:spPr>
          <a:xfrm>
            <a:off x="7167077" y="1189059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042726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042726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33" name="Freeform 76"/>
          <p:cNvSpPr>
            <a:spLocks/>
          </p:cNvSpPr>
          <p:nvPr/>
        </p:nvSpPr>
        <p:spPr bwMode="auto">
          <a:xfrm>
            <a:off x="7190747" y="1241942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20"/>
          <p:cNvSpPr>
            <a:spLocks/>
          </p:cNvSpPr>
          <p:nvPr/>
        </p:nvSpPr>
        <p:spPr bwMode="auto">
          <a:xfrm>
            <a:off x="9224786" y="920174"/>
            <a:ext cx="2127427" cy="2508825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5" name="TextBox 134"/>
          <p:cNvSpPr txBox="1"/>
          <p:nvPr/>
        </p:nvSpPr>
        <p:spPr>
          <a:xfrm>
            <a:off x="9395627" y="2521971"/>
            <a:ext cx="183171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395627" y="2043928"/>
            <a:ext cx="18317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070660" y="1134293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29"/>
          <p:cNvSpPr>
            <a:spLocks noEditPoints="1"/>
          </p:cNvSpPr>
          <p:nvPr/>
        </p:nvSpPr>
        <p:spPr bwMode="auto">
          <a:xfrm>
            <a:off x="10148077" y="1211034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 rot="5400000">
            <a:off x="10234346" y="2227810"/>
            <a:ext cx="154278" cy="1640289"/>
            <a:chOff x="2550695" y="2285313"/>
            <a:chExt cx="962526" cy="2559403"/>
          </a:xfrm>
        </p:grpSpPr>
        <p:sp>
          <p:nvSpPr>
            <p:cNvPr id="140" name="Rounded Rectangle 139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7042726" y="2981532"/>
            <a:ext cx="1720211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i="1" dirty="0" smtClean="0"/>
              <a:t>Lorem </a:t>
            </a:r>
            <a:r>
              <a:rPr lang="en-US" sz="800" i="1" dirty="0"/>
              <a:t>Ipsum </a:t>
            </a:r>
            <a:r>
              <a:rPr lang="en-US" sz="800" i="1" dirty="0" smtClean="0"/>
              <a:t>is the text</a:t>
            </a:r>
            <a:r>
              <a:rPr lang="ru-RU" sz="800" i="1" dirty="0"/>
              <a:t>.</a:t>
            </a:r>
            <a:endParaRPr lang="en-US" sz="800" i="1" dirty="0"/>
          </a:p>
        </p:txBody>
      </p:sp>
      <p:sp>
        <p:nvSpPr>
          <p:cNvPr id="151" name="Freeform 20"/>
          <p:cNvSpPr>
            <a:spLocks/>
          </p:cNvSpPr>
          <p:nvPr/>
        </p:nvSpPr>
        <p:spPr bwMode="auto">
          <a:xfrm>
            <a:off x="803275" y="3724870"/>
            <a:ext cx="10559941" cy="272671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1249580" y="4213541"/>
            <a:ext cx="2086568" cy="2087482"/>
          </a:xfrm>
          <a:prstGeom prst="arc">
            <a:avLst>
              <a:gd name="adj1" fmla="val 8759539"/>
              <a:gd name="adj2" fmla="val 2033867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84160"/>
              <a:gd name="adj2" fmla="val 2666311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4" name="Freeform 20"/>
          <p:cNvSpPr>
            <a:spLocks/>
          </p:cNvSpPr>
          <p:nvPr/>
        </p:nvSpPr>
        <p:spPr bwMode="auto">
          <a:xfrm>
            <a:off x="1467393" y="4427489"/>
            <a:ext cx="1658860" cy="1659586"/>
          </a:xfrm>
          <a:prstGeom prst="arc">
            <a:avLst>
              <a:gd name="adj1" fmla="val 8157368"/>
              <a:gd name="adj2" fmla="val 1996901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5" name="Freeform 20"/>
          <p:cNvSpPr>
            <a:spLocks/>
          </p:cNvSpPr>
          <p:nvPr/>
        </p:nvSpPr>
        <p:spPr bwMode="auto">
          <a:xfrm>
            <a:off x="1696684" y="4656880"/>
            <a:ext cx="1200278" cy="1200804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1859606" y="4819874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TextBox 156"/>
          <p:cNvSpPr txBox="1"/>
          <p:nvPr/>
        </p:nvSpPr>
        <p:spPr>
          <a:xfrm>
            <a:off x="1805721" y="5037332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1253539" y="4213541"/>
            <a:ext cx="2086568" cy="2087482"/>
          </a:xfrm>
          <a:prstGeom prst="arc">
            <a:avLst>
              <a:gd name="adj1" fmla="val 14018075"/>
              <a:gd name="adj2" fmla="val 2047646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Freeform 20"/>
          <p:cNvSpPr>
            <a:spLocks/>
          </p:cNvSpPr>
          <p:nvPr/>
        </p:nvSpPr>
        <p:spPr bwMode="auto">
          <a:xfrm>
            <a:off x="1696684" y="4654338"/>
            <a:ext cx="1200278" cy="1200804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0" name="Rounded Rectangle 159"/>
          <p:cNvSpPr/>
          <p:nvPr/>
        </p:nvSpPr>
        <p:spPr>
          <a:xfrm>
            <a:off x="4001188" y="4926533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001188" y="424271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2" name="Freeform 365"/>
          <p:cNvSpPr>
            <a:spLocks/>
          </p:cNvSpPr>
          <p:nvPr/>
        </p:nvSpPr>
        <p:spPr bwMode="auto">
          <a:xfrm>
            <a:off x="4122646" y="4980058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366"/>
          <p:cNvSpPr>
            <a:spLocks/>
          </p:cNvSpPr>
          <p:nvPr/>
        </p:nvSpPr>
        <p:spPr bwMode="auto">
          <a:xfrm>
            <a:off x="4123160" y="429623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468678" y="446962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468678" y="420330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468678" y="5153444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468678" y="4887132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4001188" y="5605940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9" name="Freeform 366"/>
          <p:cNvSpPr>
            <a:spLocks/>
          </p:cNvSpPr>
          <p:nvPr/>
        </p:nvSpPr>
        <p:spPr bwMode="auto">
          <a:xfrm>
            <a:off x="4123160" y="565946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468678" y="5832851"/>
            <a:ext cx="172208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468678" y="5566539"/>
            <a:ext cx="172208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656183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Freeform 20"/>
          <p:cNvSpPr>
            <a:spLocks/>
          </p:cNvSpPr>
          <p:nvPr/>
        </p:nvSpPr>
        <p:spPr bwMode="auto">
          <a:xfrm>
            <a:off x="6561833" y="4527552"/>
            <a:ext cx="823866" cy="824228"/>
          </a:xfrm>
          <a:prstGeom prst="arc">
            <a:avLst>
              <a:gd name="adj1" fmla="val 10837098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4" name="TextBox 173"/>
          <p:cNvSpPr txBox="1"/>
          <p:nvPr/>
        </p:nvSpPr>
        <p:spPr>
          <a:xfrm>
            <a:off x="646763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46763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76" name="Freeform 20"/>
          <p:cNvSpPr>
            <a:spLocks/>
          </p:cNvSpPr>
          <p:nvPr/>
        </p:nvSpPr>
        <p:spPr bwMode="auto">
          <a:xfrm>
            <a:off x="8277453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7" name="Freeform 20"/>
          <p:cNvSpPr>
            <a:spLocks/>
          </p:cNvSpPr>
          <p:nvPr/>
        </p:nvSpPr>
        <p:spPr bwMode="auto">
          <a:xfrm>
            <a:off x="8277453" y="4527552"/>
            <a:ext cx="823866" cy="824228"/>
          </a:xfrm>
          <a:prstGeom prst="arc">
            <a:avLst>
              <a:gd name="adj1" fmla="val 3892901"/>
              <a:gd name="adj2" fmla="val 10549133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8" name="TextBox 177"/>
          <p:cNvSpPr txBox="1"/>
          <p:nvPr/>
        </p:nvSpPr>
        <p:spPr>
          <a:xfrm>
            <a:off x="8183259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183259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9898879" y="4530094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Freeform 20"/>
          <p:cNvSpPr>
            <a:spLocks/>
          </p:cNvSpPr>
          <p:nvPr/>
        </p:nvSpPr>
        <p:spPr bwMode="auto">
          <a:xfrm>
            <a:off x="9898879" y="4527552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2" name="TextBox 181"/>
          <p:cNvSpPr txBox="1"/>
          <p:nvPr/>
        </p:nvSpPr>
        <p:spPr>
          <a:xfrm>
            <a:off x="9804685" y="5853200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9804685" y="5586888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595303" y="3968593"/>
            <a:ext cx="45363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 Info</a:t>
            </a:r>
            <a:endParaRPr lang="en-US" sz="1400" b="1" dirty="0">
              <a:latin typeface="+mj-lt"/>
            </a:endParaRPr>
          </a:p>
        </p:txBody>
      </p:sp>
      <p:sp>
        <p:nvSpPr>
          <p:cNvPr id="185" name="Freeform 357"/>
          <p:cNvSpPr>
            <a:spLocks noEditPoints="1"/>
          </p:cNvSpPr>
          <p:nvPr/>
        </p:nvSpPr>
        <p:spPr bwMode="auto">
          <a:xfrm flipV="1">
            <a:off x="6276424" y="402837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2427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7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3" dur="50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4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2" dur="500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3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6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1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7" grpId="0" animBg="1"/>
          <p:bldP spid="128" grpId="0"/>
          <p:bldP spid="117" grpId="0"/>
          <p:bldP spid="118" grpId="0"/>
          <p:bldP spid="119" grpId="0"/>
          <p:bldP spid="120" grpId="0" animBg="1"/>
          <p:bldP spid="121" grpId="0"/>
          <p:bldP spid="122" grpId="0" animBg="1"/>
          <p:bldP spid="123" grpId="0"/>
          <p:bldP spid="124" grpId="0" animBg="1"/>
          <p:bldP spid="125" grpId="0" animBg="1"/>
          <p:bldP spid="126" grpId="0"/>
          <p:bldP spid="129" grpId="0" animBg="1"/>
          <p:bldP spid="130" grpId="0" animBg="1"/>
          <p:bldP spid="131" grpId="0"/>
          <p:bldP spid="132" grpId="0"/>
          <p:bldP spid="133" grpId="0" animBg="1"/>
          <p:bldP spid="134" grpId="0" animBg="1"/>
          <p:bldP spid="135" grpId="0"/>
          <p:bldP spid="136" grpId="0"/>
          <p:bldP spid="137" grpId="0" animBg="1"/>
          <p:bldP spid="138" grpId="0" animBg="1"/>
          <p:bldP spid="150" grpId="0"/>
          <p:bldP spid="151" grpId="0" animBg="1"/>
          <p:bldP spid="152" grpId="0" animBg="1"/>
          <p:bldP spid="153" grpId="0" animBg="1"/>
          <p:bldP spid="154" grpId="0" animBg="1"/>
          <p:bldP spid="155" grpId="0" animBg="1"/>
          <p:bldP spid="156" grpId="0" animBg="1"/>
          <p:bldP spid="157" grpId="0"/>
          <p:bldP spid="158" grpId="0" animBg="1"/>
          <p:bldP spid="159" grpId="0" animBg="1"/>
          <p:bldP spid="160" grpId="0" animBg="1"/>
          <p:bldP spid="161" grpId="0" animBg="1"/>
          <p:bldP spid="162" grpId="0" animBg="1"/>
          <p:bldP spid="163" grpId="0" animBg="1"/>
          <p:bldP spid="164" grpId="0"/>
          <p:bldP spid="165" grpId="0"/>
          <p:bldP spid="166" grpId="0"/>
          <p:bldP spid="167" grpId="0"/>
          <p:bldP spid="168" grpId="0" animBg="1"/>
          <p:bldP spid="169" grpId="0" animBg="1"/>
          <p:bldP spid="170" grpId="0"/>
          <p:bldP spid="171" grpId="0"/>
          <p:bldP spid="172" grpId="0" animBg="1"/>
          <p:bldP spid="173" grpId="0" animBg="1"/>
          <p:bldP spid="174" grpId="0"/>
          <p:bldP spid="175" grpId="0"/>
          <p:bldP spid="176" grpId="0" animBg="1"/>
          <p:bldP spid="177" grpId="0" animBg="1"/>
          <p:bldP spid="178" grpId="0"/>
          <p:bldP spid="179" grpId="0"/>
          <p:bldP spid="180" grpId="0" animBg="1"/>
          <p:bldP spid="181" grpId="0" animBg="1"/>
          <p:bldP spid="182" grpId="0"/>
          <p:bldP spid="183" grpId="0"/>
          <p:bldP spid="184" grpId="0"/>
          <p:bldP spid="185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371737" y="791130"/>
            <a:ext cx="1393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71737" y="517247"/>
            <a:ext cx="139396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Jane Doe</a:t>
            </a:r>
            <a:endParaRPr lang="en-US" sz="1400" b="1" dirty="0">
              <a:latin typeface="+mj-lt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0501" y="1534737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79" name="Freeform 371"/>
          <p:cNvSpPr>
            <a:spLocks/>
          </p:cNvSpPr>
          <p:nvPr/>
        </p:nvSpPr>
        <p:spPr bwMode="auto">
          <a:xfrm>
            <a:off x="809951" y="1608085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72"/>
          <p:cNvSpPr>
            <a:spLocks/>
          </p:cNvSpPr>
          <p:nvPr/>
        </p:nvSpPr>
        <p:spPr bwMode="auto">
          <a:xfrm>
            <a:off x="3024705" y="1608085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3885807" y="1480668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20"/>
          <p:cNvSpPr>
            <a:spLocks/>
          </p:cNvSpPr>
          <p:nvPr/>
        </p:nvSpPr>
        <p:spPr bwMode="auto">
          <a:xfrm>
            <a:off x="803275" y="2000911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3983292" y="1551825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78329" y="1518659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166441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50084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6835255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8169662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9504068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497627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832034" y="2278083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36332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MON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1336332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09</a:t>
            </a:r>
            <a:endParaRPr lang="en-US" b="1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7630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7630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01091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WED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1091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11</a:t>
            </a:r>
            <a:endParaRPr lang="en-US" b="1" dirty="0">
              <a:latin typeface="+mj-lt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4552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THU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4552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12</a:t>
            </a:r>
            <a:endParaRPr lang="en-US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8013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FRI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68013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13</a:t>
            </a:r>
            <a:endParaRPr lang="en-US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01474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01474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14</a:t>
            </a:r>
            <a:endParaRPr lang="en-US" b="1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49359" y="2477466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/>
              <a:t>SUN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349359" y="2789997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15</a:t>
            </a:r>
            <a:endParaRPr lang="en-US" b="1" dirty="0">
              <a:latin typeface="+mj-lt"/>
            </a:endParaRPr>
          </a:p>
        </p:txBody>
      </p:sp>
      <p:grpSp>
        <p:nvGrpSpPr>
          <p:cNvPr id="184" name="Group 183"/>
          <p:cNvGrpSpPr/>
          <p:nvPr/>
        </p:nvGrpSpPr>
        <p:grpSpPr>
          <a:xfrm rot="5400000">
            <a:off x="2571410" y="3713130"/>
            <a:ext cx="229776" cy="2442991"/>
            <a:chOff x="2550695" y="2285313"/>
            <a:chExt cx="962526" cy="2559403"/>
          </a:xfrm>
        </p:grpSpPr>
        <p:sp>
          <p:nvSpPr>
            <p:cNvPr id="185" name="Rounded Rectangle 18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449203" y="4403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449203" y="4076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197" name="Freeform 357"/>
          <p:cNvSpPr>
            <a:spLocks noEditPoints="1"/>
          </p:cNvSpPr>
          <p:nvPr/>
        </p:nvSpPr>
        <p:spPr bwMode="auto">
          <a:xfrm flipV="1">
            <a:off x="1139311" y="4185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98" name="Group 197"/>
          <p:cNvGrpSpPr/>
          <p:nvPr/>
        </p:nvGrpSpPr>
        <p:grpSpPr>
          <a:xfrm rot="5400000">
            <a:off x="2571410" y="4917817"/>
            <a:ext cx="229776" cy="2442991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199" name="Rounded Rectangle 1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2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1449203" y="5608670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449203" y="5280803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10%</a:t>
            </a:r>
            <a:endParaRPr lang="en-US" b="1" dirty="0">
              <a:latin typeface="+mj-lt"/>
            </a:endParaRPr>
          </a:p>
        </p:txBody>
      </p:sp>
      <p:sp>
        <p:nvSpPr>
          <p:cNvPr id="211" name="Freeform 357"/>
          <p:cNvSpPr>
            <a:spLocks noEditPoints="1"/>
          </p:cNvSpPr>
          <p:nvPr/>
        </p:nvSpPr>
        <p:spPr bwMode="auto">
          <a:xfrm flipV="1">
            <a:off x="1139311" y="5390380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12" name="Freeform 20"/>
          <p:cNvSpPr>
            <a:spLocks/>
          </p:cNvSpPr>
          <p:nvPr/>
        </p:nvSpPr>
        <p:spPr bwMode="auto">
          <a:xfrm>
            <a:off x="5737418" y="4753075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3" name="TextBox 212"/>
          <p:cNvSpPr txBox="1"/>
          <p:nvPr/>
        </p:nvSpPr>
        <p:spPr>
          <a:xfrm>
            <a:off x="5683533" y="4970533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14" name="Freeform 20"/>
          <p:cNvSpPr>
            <a:spLocks/>
          </p:cNvSpPr>
          <p:nvPr/>
        </p:nvSpPr>
        <p:spPr bwMode="auto">
          <a:xfrm>
            <a:off x="5542171" y="4557742"/>
            <a:ext cx="1264928" cy="1265482"/>
          </a:xfrm>
          <a:prstGeom prst="arc">
            <a:avLst/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5" name="Freeform 20"/>
          <p:cNvSpPr>
            <a:spLocks/>
          </p:cNvSpPr>
          <p:nvPr/>
        </p:nvSpPr>
        <p:spPr bwMode="auto">
          <a:xfrm>
            <a:off x="5081410" y="4096779"/>
            <a:ext cx="2186450" cy="2187408"/>
          </a:xfrm>
          <a:prstGeom prst="arc">
            <a:avLst>
              <a:gd name="adj1" fmla="val 4709749"/>
              <a:gd name="adj2" fmla="val 15866831"/>
            </a:avLst>
          </a:prstGeom>
          <a:noFill/>
          <a:ln w="127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6" name="Freeform 20"/>
          <p:cNvSpPr>
            <a:spLocks/>
          </p:cNvSpPr>
          <p:nvPr/>
        </p:nvSpPr>
        <p:spPr bwMode="auto">
          <a:xfrm>
            <a:off x="5325697" y="4341173"/>
            <a:ext cx="1697876" cy="1698620"/>
          </a:xfrm>
          <a:prstGeom prst="arc">
            <a:avLst>
              <a:gd name="adj1" fmla="val 20058419"/>
              <a:gd name="adj2" fmla="val 1007747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17" name="Oval 216"/>
          <p:cNvSpPr/>
          <p:nvPr/>
        </p:nvSpPr>
        <p:spPr>
          <a:xfrm>
            <a:off x="7864020" y="4575464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8102278" y="4419158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19" name="Oval 218"/>
          <p:cNvSpPr/>
          <p:nvPr/>
        </p:nvSpPr>
        <p:spPr>
          <a:xfrm>
            <a:off x="7864020" y="5249232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/>
          <p:cNvSpPr txBox="1"/>
          <p:nvPr/>
        </p:nvSpPr>
        <p:spPr>
          <a:xfrm>
            <a:off x="8102278" y="5092926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21" name="Oval 220"/>
          <p:cNvSpPr/>
          <p:nvPr/>
        </p:nvSpPr>
        <p:spPr>
          <a:xfrm>
            <a:off x="7864020" y="5923000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8102278" y="5766694"/>
            <a:ext cx="25755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industry's standard dummy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413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3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500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2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8" dur="500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9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8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9" dur="500"/>
                                            <p:tgtEl>
                                              <p:spTgt spid="2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4" dur="500"/>
                                            <p:tgtEl>
                                              <p:spTgt spid="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1" grpId="0"/>
          <p:bldP spid="72" grpId="0"/>
          <p:bldP spid="74" grpId="0" animBg="1"/>
          <p:bldP spid="75" grpId="0" animBg="1"/>
          <p:bldP spid="76" grpId="0"/>
          <p:bldP spid="77" grpId="0"/>
          <p:bldP spid="78" grpId="0"/>
          <p:bldP spid="79" grpId="0" animBg="1"/>
          <p:bldP spid="80" grpId="0" animBg="1"/>
          <p:bldP spid="81" grpId="0" animBg="1"/>
          <p:bldP spid="83" grpId="0" animBg="1"/>
          <p:bldP spid="84" grpId="0" animBg="1"/>
          <p:bldP spid="85" grpId="0"/>
          <p:bldP spid="86" grpId="0" animBg="1"/>
          <p:bldP spid="87" grpId="0" animBg="1"/>
          <p:bldP spid="92" grpId="0" animBg="1"/>
          <p:bldP spid="95" grpId="0" animBg="1"/>
          <p:bldP spid="96" grpId="0" animBg="1"/>
          <p:bldP spid="97" grpId="0" animBg="1"/>
          <p:bldP spid="98" grpId="0" animBg="1"/>
          <p:bldP spid="99" grpId="0"/>
          <p:bldP spid="100" grpId="0"/>
          <p:bldP spid="108" grpId="0"/>
          <p:bldP spid="109" grpId="0"/>
          <p:bldP spid="110" grpId="0"/>
          <p:bldP spid="111" grpId="0"/>
          <p:bldP spid="112" grpId="0"/>
          <p:bldP spid="113" grpId="0"/>
          <p:bldP spid="119" grpId="0"/>
          <p:bldP spid="120" grpId="0"/>
          <p:bldP spid="121" grpId="0"/>
          <p:bldP spid="132" grpId="0"/>
          <p:bldP spid="133" grpId="0"/>
          <p:bldP spid="134" grpId="0"/>
          <p:bldP spid="195" grpId="0"/>
          <p:bldP spid="196" grpId="0"/>
          <p:bldP spid="197" grpId="0" animBg="1"/>
          <p:bldP spid="209" grpId="0"/>
          <p:bldP spid="210" grpId="0"/>
          <p:bldP spid="211" grpId="0" animBg="1"/>
          <p:bldP spid="212" grpId="0" animBg="1"/>
          <p:bldP spid="213" grpId="0"/>
          <p:bldP spid="214" grpId="0" animBg="1"/>
          <p:bldP spid="215" grpId="0" animBg="1"/>
          <p:bldP spid="216" grpId="0" animBg="1"/>
          <p:bldP spid="217" grpId="0" animBg="1"/>
          <p:bldP spid="218" grpId="0"/>
          <p:bldP spid="219" grpId="0" animBg="1"/>
          <p:bldP spid="220" grpId="0"/>
          <p:bldP spid="221" grpId="0" animBg="1"/>
          <p:bldP spid="22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0"/>
          <p:cNvSpPr>
            <a:spLocks/>
          </p:cNvSpPr>
          <p:nvPr/>
        </p:nvSpPr>
        <p:spPr bwMode="auto">
          <a:xfrm>
            <a:off x="803275" y="964819"/>
            <a:ext cx="6040869" cy="5486277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1" name="Rounded Rectangle 100"/>
          <p:cNvSpPr/>
          <p:nvPr/>
        </p:nvSpPr>
        <p:spPr>
          <a:xfrm>
            <a:off x="986067" y="214932"/>
            <a:ext cx="5858077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561284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EVERYTHING IS HARD </a:t>
            </a:r>
            <a:r>
              <a:rPr lang="en-US" sz="1200" b="1" dirty="0" smtClean="0"/>
              <a:t>BEFORE IT IS EASY</a:t>
            </a:r>
            <a:r>
              <a:rPr lang="en-US" sz="1200" dirty="0" smtClean="0"/>
              <a:t>. – </a:t>
            </a:r>
            <a:r>
              <a:rPr lang="en-US" sz="1200" dirty="0"/>
              <a:t>Goethe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7278187" y="496512"/>
            <a:ext cx="4072597" cy="595458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4" name="Rounded Rectangle 43"/>
          <p:cNvSpPr/>
          <p:nvPr/>
        </p:nvSpPr>
        <p:spPr>
          <a:xfrm>
            <a:off x="1224380" y="1119308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834286" y="2217565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834286" y="1560290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28 Oct</a:t>
            </a:r>
            <a:endParaRPr lang="en-US" sz="2800" b="1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34286" y="1228117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1318629" y="2124770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 rot="5400000">
            <a:off x="6373192" y="203197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rot="5400000">
            <a:off x="363506" y="1795675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78"/>
          <p:cNvSpPr>
            <a:spLocks/>
          </p:cNvSpPr>
          <p:nvPr/>
        </p:nvSpPr>
        <p:spPr bwMode="auto">
          <a:xfrm rot="8100000">
            <a:off x="1150357" y="190616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2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158609"/>
              </p:ext>
            </p:extLst>
          </p:nvPr>
        </p:nvGraphicFramePr>
        <p:xfrm>
          <a:off x="1224380" y="3068746"/>
          <a:ext cx="5334394" cy="175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3298861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512593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3420319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1634565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512593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12593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98861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3298861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85130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5207102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085130" y="5756337"/>
            <a:ext cx="12880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085130" y="5490025"/>
            <a:ext cx="12880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60945" y="1382005"/>
            <a:ext cx="2500703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60945" y="903962"/>
            <a:ext cx="250070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1.709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7984542" y="1015091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480"/>
          <p:cNvSpPr>
            <a:spLocks noEditPoints="1"/>
          </p:cNvSpPr>
          <p:nvPr/>
        </p:nvSpPr>
        <p:spPr bwMode="auto">
          <a:xfrm>
            <a:off x="8081404" y="1099794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7877045" y="1892750"/>
            <a:ext cx="2950790" cy="2598710"/>
            <a:chOff x="972926" y="3578465"/>
            <a:chExt cx="4253761" cy="3746221"/>
          </a:xfrm>
        </p:grpSpPr>
        <p:sp>
          <p:nvSpPr>
            <p:cNvPr id="87" name="Arc 86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61147" y="5576732"/>
              <a:ext cx="425544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42792" y="5576732"/>
              <a:ext cx="783895" cy="368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FFFFFF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solidFill>
                  <a:srgbClr val="FFFFFF"/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8254405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7807179" y="4001409"/>
            <a:ext cx="3046878" cy="5539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8734154" y="2591698"/>
            <a:ext cx="1210736" cy="121126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8658743" y="2945103"/>
            <a:ext cx="13657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69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10768787" y="5882266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368"/>
          <p:cNvSpPr>
            <a:spLocks/>
          </p:cNvSpPr>
          <p:nvPr/>
        </p:nvSpPr>
        <p:spPr bwMode="auto">
          <a:xfrm>
            <a:off x="10823229" y="6002558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20"/>
          <p:cNvSpPr>
            <a:spLocks/>
          </p:cNvSpPr>
          <p:nvPr/>
        </p:nvSpPr>
        <p:spPr bwMode="auto">
          <a:xfrm>
            <a:off x="8059102" y="5106525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8" name="TextBox 97"/>
          <p:cNvSpPr txBox="1"/>
          <p:nvPr/>
        </p:nvSpPr>
        <p:spPr>
          <a:xfrm>
            <a:off x="8172375" y="5251954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28 OCT</a:t>
            </a:r>
            <a:endParaRPr lang="en-US" sz="1200" dirty="0"/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9913754" y="5106525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0" name="TextBox 99"/>
          <p:cNvSpPr txBox="1"/>
          <p:nvPr/>
        </p:nvSpPr>
        <p:spPr>
          <a:xfrm>
            <a:off x="9913754" y="5236565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8.99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0602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 animBg="1"/>
          <p:bldP spid="101" grpId="0" animBg="1"/>
          <p:bldP spid="102" grpId="0"/>
          <p:bldP spid="71" grpId="0" animBg="1"/>
          <p:bldP spid="220" grpId="0" animBg="1"/>
          <p:bldP spid="44" grpId="0" animBg="1"/>
          <p:bldP spid="45" grpId="0"/>
          <p:bldP spid="46" grpId="0"/>
          <p:bldP spid="47" grpId="0"/>
          <p:bldP spid="49" grpId="0" animBg="1"/>
          <p:bldP spid="50" grpId="0" animBg="1"/>
          <p:bldP spid="51" grpId="0" animBg="1"/>
          <p:bldGraphic spid="52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2" grpId="0"/>
          <p:bldP spid="80" grpId="0"/>
          <p:bldP spid="82" grpId="0"/>
          <p:bldP spid="83" grpId="0"/>
          <p:bldP spid="84" grpId="0" animBg="1"/>
          <p:bldP spid="85" grpId="0" animBg="1"/>
          <p:bldP spid="92" grpId="0"/>
          <p:bldP spid="93" grpId="0" animBg="1"/>
          <p:bldP spid="94" grpId="0"/>
          <p:bldP spid="95" grpId="0" animBg="1"/>
          <p:bldP spid="96" grpId="0" animBg="1"/>
          <p:bldP spid="97" grpId="0" animBg="1"/>
          <p:bldP spid="98" grpId="0"/>
          <p:bldP spid="99" grpId="0" animBg="1"/>
          <p:bldP spid="100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175"/>
          <p:cNvSpPr/>
          <p:nvPr/>
        </p:nvSpPr>
        <p:spPr>
          <a:xfrm>
            <a:off x="11363216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130797" y="333561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78" name="Freeform 357"/>
          <p:cNvSpPr>
            <a:spLocks noEditPoints="1"/>
          </p:cNvSpPr>
          <p:nvPr/>
        </p:nvSpPr>
        <p:spPr bwMode="auto">
          <a:xfrm flipV="1">
            <a:off x="3236007" y="405771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9" name="TextBox 178"/>
          <p:cNvSpPr txBox="1"/>
          <p:nvPr/>
        </p:nvSpPr>
        <p:spPr>
          <a:xfrm>
            <a:off x="9017887" y="395117"/>
            <a:ext cx="2120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9017887" y="121234"/>
            <a:ext cx="212012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Ned Armstrong</a:t>
            </a:r>
            <a:endParaRPr lang="en-US" sz="1400" b="1" dirty="0"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803275" y="920174"/>
            <a:ext cx="7945809" cy="189624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1874826" y="1665348"/>
            <a:ext cx="234883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874826" y="1187305"/>
            <a:ext cx="234883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+3,4%</a:t>
            </a:r>
            <a:endParaRPr lang="en-US" sz="2800" b="1" dirty="0">
              <a:latin typeface="+mj-lt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1216275" y="131151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449"/>
          <p:cNvSpPr>
            <a:spLocks noEditPoints="1"/>
          </p:cNvSpPr>
          <p:nvPr/>
        </p:nvSpPr>
        <p:spPr bwMode="auto">
          <a:xfrm>
            <a:off x="1300338" y="1396220"/>
            <a:ext cx="264946" cy="263666"/>
          </a:xfrm>
          <a:custGeom>
            <a:avLst/>
            <a:gdLst>
              <a:gd name="T0" fmla="*/ 152 w 176"/>
              <a:gd name="T1" fmla="*/ 24 h 176"/>
              <a:gd name="T2" fmla="*/ 24 w 176"/>
              <a:gd name="T3" fmla="*/ 152 h 176"/>
              <a:gd name="T4" fmla="*/ 152 w 176"/>
              <a:gd name="T5" fmla="*/ 128 h 176"/>
              <a:gd name="T6" fmla="*/ 160 w 176"/>
              <a:gd name="T7" fmla="*/ 112 h 176"/>
              <a:gd name="T8" fmla="*/ 152 w 176"/>
              <a:gd name="T9" fmla="*/ 72 h 176"/>
              <a:gd name="T10" fmla="*/ 160 w 176"/>
              <a:gd name="T11" fmla="*/ 56 h 176"/>
              <a:gd name="T12" fmla="*/ 144 w 176"/>
              <a:gd name="T13" fmla="*/ 48 h 176"/>
              <a:gd name="T14" fmla="*/ 136 w 176"/>
              <a:gd name="T15" fmla="*/ 64 h 176"/>
              <a:gd name="T16" fmla="*/ 144 w 176"/>
              <a:gd name="T17" fmla="*/ 104 h 176"/>
              <a:gd name="T18" fmla="*/ 136 w 176"/>
              <a:gd name="T19" fmla="*/ 120 h 176"/>
              <a:gd name="T20" fmla="*/ 144 w 176"/>
              <a:gd name="T21" fmla="*/ 144 h 176"/>
              <a:gd name="T22" fmla="*/ 32 w 176"/>
              <a:gd name="T23" fmla="*/ 32 h 176"/>
              <a:gd name="T24" fmla="*/ 144 w 176"/>
              <a:gd name="T25" fmla="*/ 48 h 176"/>
              <a:gd name="T26" fmla="*/ 96 w 176"/>
              <a:gd name="T27" fmla="*/ 88 h 176"/>
              <a:gd name="T28" fmla="*/ 80 w 176"/>
              <a:gd name="T29" fmla="*/ 88 h 176"/>
              <a:gd name="T30" fmla="*/ 65 w 176"/>
              <a:gd name="T31" fmla="*/ 111 h 176"/>
              <a:gd name="T32" fmla="*/ 88 w 176"/>
              <a:gd name="T33" fmla="*/ 120 h 176"/>
              <a:gd name="T34" fmla="*/ 111 w 176"/>
              <a:gd name="T35" fmla="*/ 111 h 176"/>
              <a:gd name="T36" fmla="*/ 120 w 176"/>
              <a:gd name="T37" fmla="*/ 88 h 176"/>
              <a:gd name="T38" fmla="*/ 56 w 176"/>
              <a:gd name="T39" fmla="*/ 88 h 176"/>
              <a:gd name="T40" fmla="*/ 68 w 176"/>
              <a:gd name="T41" fmla="*/ 84 h 176"/>
              <a:gd name="T42" fmla="*/ 68 w 176"/>
              <a:gd name="T43" fmla="*/ 74 h 176"/>
              <a:gd name="T44" fmla="*/ 77 w 176"/>
              <a:gd name="T45" fmla="*/ 77 h 176"/>
              <a:gd name="T46" fmla="*/ 74 w 176"/>
              <a:gd name="T47" fmla="*/ 68 h 176"/>
              <a:gd name="T48" fmla="*/ 84 w 176"/>
              <a:gd name="T49" fmla="*/ 68 h 176"/>
              <a:gd name="T50" fmla="*/ 92 w 176"/>
              <a:gd name="T51" fmla="*/ 68 h 176"/>
              <a:gd name="T52" fmla="*/ 102 w 176"/>
              <a:gd name="T53" fmla="*/ 68 h 176"/>
              <a:gd name="T54" fmla="*/ 99 w 176"/>
              <a:gd name="T55" fmla="*/ 77 h 176"/>
              <a:gd name="T56" fmla="*/ 108 w 176"/>
              <a:gd name="T57" fmla="*/ 74 h 176"/>
              <a:gd name="T58" fmla="*/ 108 w 176"/>
              <a:gd name="T59" fmla="*/ 84 h 176"/>
              <a:gd name="T60" fmla="*/ 108 w 176"/>
              <a:gd name="T61" fmla="*/ 92 h 176"/>
              <a:gd name="T62" fmla="*/ 108 w 176"/>
              <a:gd name="T63" fmla="*/ 102 h 176"/>
              <a:gd name="T64" fmla="*/ 99 w 176"/>
              <a:gd name="T65" fmla="*/ 99 h 176"/>
              <a:gd name="T66" fmla="*/ 102 w 176"/>
              <a:gd name="T67" fmla="*/ 107 h 176"/>
              <a:gd name="T68" fmla="*/ 92 w 176"/>
              <a:gd name="T69" fmla="*/ 108 h 176"/>
              <a:gd name="T70" fmla="*/ 84 w 176"/>
              <a:gd name="T71" fmla="*/ 108 h 176"/>
              <a:gd name="T72" fmla="*/ 74 w 176"/>
              <a:gd name="T73" fmla="*/ 107 h 176"/>
              <a:gd name="T74" fmla="*/ 77 w 176"/>
              <a:gd name="T75" fmla="*/ 99 h 176"/>
              <a:gd name="T76" fmla="*/ 68 w 176"/>
              <a:gd name="T77" fmla="*/ 102 h 176"/>
              <a:gd name="T78" fmla="*/ 68 w 176"/>
              <a:gd name="T79" fmla="*/ 92 h 176"/>
              <a:gd name="T80" fmla="*/ 68 w 176"/>
              <a:gd name="T81" fmla="*/ 84 h 176"/>
              <a:gd name="T82" fmla="*/ 16 w 176"/>
              <a:gd name="T83" fmla="*/ 0 h 176"/>
              <a:gd name="T84" fmla="*/ 0 w 176"/>
              <a:gd name="T85" fmla="*/ 160 h 176"/>
              <a:gd name="T86" fmla="*/ 160 w 176"/>
              <a:gd name="T87" fmla="*/ 176 h 176"/>
              <a:gd name="T88" fmla="*/ 176 w 176"/>
              <a:gd name="T89" fmla="*/ 16 h 176"/>
              <a:gd name="T90" fmla="*/ 168 w 176"/>
              <a:gd name="T91" fmla="*/ 160 h 176"/>
              <a:gd name="T92" fmla="*/ 16 w 176"/>
              <a:gd name="T93" fmla="*/ 168 h 176"/>
              <a:gd name="T94" fmla="*/ 8 w 176"/>
              <a:gd name="T95" fmla="*/ 16 h 176"/>
              <a:gd name="T96" fmla="*/ 160 w 176"/>
              <a:gd name="T97" fmla="*/ 8 h 176"/>
              <a:gd name="T98" fmla="*/ 168 w 176"/>
              <a:gd name="T9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52" y="48"/>
                </a:moveTo>
                <a:cubicBezTo>
                  <a:pt x="152" y="24"/>
                  <a:pt x="152" y="24"/>
                  <a:pt x="152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56" y="128"/>
                  <a:pt x="160" y="124"/>
                  <a:pt x="160" y="120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08"/>
                  <a:pt x="156" y="104"/>
                  <a:pt x="152" y="104"/>
                </a:cubicBezTo>
                <a:cubicBezTo>
                  <a:pt x="152" y="72"/>
                  <a:pt x="152" y="72"/>
                  <a:pt x="152" y="72"/>
                </a:cubicBezTo>
                <a:cubicBezTo>
                  <a:pt x="156" y="72"/>
                  <a:pt x="160" y="68"/>
                  <a:pt x="160" y="64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52"/>
                  <a:pt x="156" y="48"/>
                  <a:pt x="152" y="48"/>
                </a:cubicBezTo>
                <a:moveTo>
                  <a:pt x="144" y="48"/>
                </a:moveTo>
                <a:cubicBezTo>
                  <a:pt x="140" y="48"/>
                  <a:pt x="136" y="52"/>
                  <a:pt x="136" y="5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8"/>
                  <a:pt x="140" y="72"/>
                  <a:pt x="144" y="72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0" y="104"/>
                  <a:pt x="136" y="108"/>
                  <a:pt x="136" y="112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40" y="128"/>
                  <a:pt x="144" y="128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32"/>
                  <a:pt x="32" y="32"/>
                  <a:pt x="32" y="32"/>
                </a:cubicBezTo>
                <a:cubicBezTo>
                  <a:pt x="144" y="32"/>
                  <a:pt x="144" y="32"/>
                  <a:pt x="144" y="32"/>
                </a:cubicBezTo>
                <a:lnTo>
                  <a:pt x="144" y="48"/>
                </a:lnTo>
                <a:close/>
                <a:moveTo>
                  <a:pt x="88" y="96"/>
                </a:moveTo>
                <a:cubicBezTo>
                  <a:pt x="92" y="96"/>
                  <a:pt x="96" y="92"/>
                  <a:pt x="96" y="88"/>
                </a:cubicBezTo>
                <a:cubicBezTo>
                  <a:pt x="96" y="84"/>
                  <a:pt x="92" y="80"/>
                  <a:pt x="88" y="80"/>
                </a:cubicBezTo>
                <a:cubicBezTo>
                  <a:pt x="84" y="80"/>
                  <a:pt x="80" y="84"/>
                  <a:pt x="80" y="88"/>
                </a:cubicBezTo>
                <a:cubicBezTo>
                  <a:pt x="80" y="92"/>
                  <a:pt x="84" y="96"/>
                  <a:pt x="88" y="96"/>
                </a:cubicBezTo>
                <a:moveTo>
                  <a:pt x="65" y="111"/>
                </a:moveTo>
                <a:cubicBezTo>
                  <a:pt x="65" y="111"/>
                  <a:pt x="65" y="111"/>
                  <a:pt x="65" y="111"/>
                </a:cubicBezTo>
                <a:cubicBezTo>
                  <a:pt x="71" y="116"/>
                  <a:pt x="79" y="120"/>
                  <a:pt x="88" y="120"/>
                </a:cubicBezTo>
                <a:cubicBezTo>
                  <a:pt x="97" y="120"/>
                  <a:pt x="105" y="116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6" y="105"/>
                  <a:pt x="120" y="97"/>
                  <a:pt x="120" y="88"/>
                </a:cubicBezTo>
                <a:cubicBezTo>
                  <a:pt x="120" y="70"/>
                  <a:pt x="106" y="56"/>
                  <a:pt x="88" y="56"/>
                </a:cubicBezTo>
                <a:cubicBezTo>
                  <a:pt x="70" y="56"/>
                  <a:pt x="56" y="70"/>
                  <a:pt x="56" y="88"/>
                </a:cubicBezTo>
                <a:cubicBezTo>
                  <a:pt x="56" y="97"/>
                  <a:pt x="60" y="105"/>
                  <a:pt x="65" y="111"/>
                </a:cubicBezTo>
                <a:close/>
                <a:moveTo>
                  <a:pt x="68" y="84"/>
                </a:moveTo>
                <a:cubicBezTo>
                  <a:pt x="64" y="84"/>
                  <a:pt x="64" y="84"/>
                  <a:pt x="64" y="84"/>
                </a:cubicBezTo>
                <a:cubicBezTo>
                  <a:pt x="65" y="80"/>
                  <a:pt x="66" y="77"/>
                  <a:pt x="68" y="74"/>
                </a:cubicBezTo>
                <a:cubicBezTo>
                  <a:pt x="71" y="77"/>
                  <a:pt x="71" y="77"/>
                  <a:pt x="71" y="77"/>
                </a:cubicBezTo>
                <a:cubicBezTo>
                  <a:pt x="73" y="78"/>
                  <a:pt x="75" y="78"/>
                  <a:pt x="77" y="77"/>
                </a:cubicBezTo>
                <a:cubicBezTo>
                  <a:pt x="78" y="75"/>
                  <a:pt x="78" y="73"/>
                  <a:pt x="77" y="71"/>
                </a:cubicBezTo>
                <a:cubicBezTo>
                  <a:pt x="74" y="68"/>
                  <a:pt x="74" y="68"/>
                  <a:pt x="74" y="68"/>
                </a:cubicBezTo>
                <a:cubicBezTo>
                  <a:pt x="77" y="66"/>
                  <a:pt x="80" y="65"/>
                  <a:pt x="84" y="64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0"/>
                  <a:pt x="86" y="72"/>
                  <a:pt x="88" y="72"/>
                </a:cubicBezTo>
                <a:cubicBezTo>
                  <a:pt x="90" y="72"/>
                  <a:pt x="92" y="70"/>
                  <a:pt x="92" y="68"/>
                </a:cubicBezTo>
                <a:cubicBezTo>
                  <a:pt x="92" y="64"/>
                  <a:pt x="92" y="64"/>
                  <a:pt x="92" y="64"/>
                </a:cubicBezTo>
                <a:cubicBezTo>
                  <a:pt x="96" y="65"/>
                  <a:pt x="99" y="66"/>
                  <a:pt x="102" y="68"/>
                </a:cubicBezTo>
                <a:cubicBezTo>
                  <a:pt x="99" y="71"/>
                  <a:pt x="99" y="71"/>
                  <a:pt x="99" y="71"/>
                </a:cubicBezTo>
                <a:cubicBezTo>
                  <a:pt x="98" y="73"/>
                  <a:pt x="98" y="75"/>
                  <a:pt x="99" y="77"/>
                </a:cubicBezTo>
                <a:cubicBezTo>
                  <a:pt x="101" y="78"/>
                  <a:pt x="103" y="78"/>
                  <a:pt x="105" y="77"/>
                </a:cubicBezTo>
                <a:cubicBezTo>
                  <a:pt x="108" y="74"/>
                  <a:pt x="108" y="74"/>
                  <a:pt x="108" y="74"/>
                </a:cubicBezTo>
                <a:cubicBezTo>
                  <a:pt x="110" y="77"/>
                  <a:pt x="111" y="80"/>
                  <a:pt x="11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84"/>
                  <a:pt x="104" y="86"/>
                  <a:pt x="104" y="88"/>
                </a:cubicBezTo>
                <a:cubicBezTo>
                  <a:pt x="104" y="90"/>
                  <a:pt x="106" y="92"/>
                  <a:pt x="108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6"/>
                  <a:pt x="110" y="99"/>
                  <a:pt x="108" y="102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3" y="98"/>
                  <a:pt x="101" y="98"/>
                  <a:pt x="99" y="99"/>
                </a:cubicBezTo>
                <a:cubicBezTo>
                  <a:pt x="98" y="101"/>
                  <a:pt x="98" y="103"/>
                  <a:pt x="99" y="105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99" y="110"/>
                  <a:pt x="96" y="111"/>
                  <a:pt x="92" y="112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6"/>
                  <a:pt x="90" y="104"/>
                  <a:pt x="88" y="104"/>
                </a:cubicBezTo>
                <a:cubicBezTo>
                  <a:pt x="86" y="104"/>
                  <a:pt x="84" y="106"/>
                  <a:pt x="84" y="108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0" y="111"/>
                  <a:pt x="77" y="110"/>
                  <a:pt x="74" y="10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8" y="103"/>
                  <a:pt x="78" y="101"/>
                  <a:pt x="77" y="99"/>
                </a:cubicBezTo>
                <a:cubicBezTo>
                  <a:pt x="75" y="98"/>
                  <a:pt x="73" y="98"/>
                  <a:pt x="71" y="99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6" y="99"/>
                  <a:pt x="65" y="96"/>
                  <a:pt x="6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92"/>
                  <a:pt x="72" y="90"/>
                  <a:pt x="72" y="88"/>
                </a:cubicBezTo>
                <a:cubicBezTo>
                  <a:pt x="72" y="86"/>
                  <a:pt x="70" y="84"/>
                  <a:pt x="68" y="8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4797006" y="1443421"/>
            <a:ext cx="346681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 rot="16200000" flipH="1">
            <a:off x="4847219" y="1753733"/>
            <a:ext cx="68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8928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M</a:t>
            </a:r>
            <a:endParaRPr lang="en-US" sz="10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349605" y="1360778"/>
            <a:ext cx="447401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ru-RU" sz="800" dirty="0" smtClean="0"/>
              <a:t>100</a:t>
            </a:r>
            <a:endParaRPr lang="en-US" sz="800" dirty="0"/>
          </a:p>
        </p:txBody>
      </p:sp>
      <p:sp>
        <p:nvSpPr>
          <p:cNvPr id="190" name="Rounded Rectangle 189"/>
          <p:cNvSpPr/>
          <p:nvPr/>
        </p:nvSpPr>
        <p:spPr>
          <a:xfrm rot="16200000" flipH="1">
            <a:off x="5201015" y="1645733"/>
            <a:ext cx="900000" cy="13630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5470724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T</a:t>
            </a:r>
            <a:endParaRPr lang="en-US" sz="1000" dirty="0"/>
          </a:p>
        </p:txBody>
      </p:sp>
      <p:sp>
        <p:nvSpPr>
          <p:cNvPr id="192" name="Rounded Rectangle 191"/>
          <p:cNvSpPr/>
          <p:nvPr/>
        </p:nvSpPr>
        <p:spPr>
          <a:xfrm rot="16200000" flipH="1">
            <a:off x="5806811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5932520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W</a:t>
            </a:r>
            <a:endParaRPr lang="en-US" sz="1000" dirty="0"/>
          </a:p>
        </p:txBody>
      </p:sp>
      <p:sp>
        <p:nvSpPr>
          <p:cNvPr id="194" name="Rounded Rectangle 193"/>
          <p:cNvSpPr/>
          <p:nvPr/>
        </p:nvSpPr>
        <p:spPr>
          <a:xfrm rot="16200000" flipH="1">
            <a:off x="6193367" y="1717733"/>
            <a:ext cx="756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39107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err="1" smtClean="0"/>
              <a:t>Th</a:t>
            </a:r>
            <a:endParaRPr lang="en-US" sz="1000" dirty="0"/>
          </a:p>
        </p:txBody>
      </p:sp>
      <p:sp>
        <p:nvSpPr>
          <p:cNvPr id="196" name="Rounded Rectangle 195"/>
          <p:cNvSpPr/>
          <p:nvPr/>
        </p:nvSpPr>
        <p:spPr>
          <a:xfrm rot="16200000" flipH="1">
            <a:off x="6637163" y="1699733"/>
            <a:ext cx="79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685287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F</a:t>
            </a:r>
            <a:endParaRPr lang="en-US" sz="1000" dirty="0"/>
          </a:p>
        </p:txBody>
      </p:sp>
      <p:sp>
        <p:nvSpPr>
          <p:cNvPr id="198" name="Rounded Rectangle 197"/>
          <p:cNvSpPr/>
          <p:nvPr/>
        </p:nvSpPr>
        <p:spPr>
          <a:xfrm rot="16200000" flipH="1">
            <a:off x="7190837" y="1789733"/>
            <a:ext cx="612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316546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Sa</a:t>
            </a:r>
            <a:endParaRPr lang="en-US" sz="1000" dirty="0"/>
          </a:p>
        </p:txBody>
      </p:sp>
      <p:sp>
        <p:nvSpPr>
          <p:cNvPr id="200" name="Rounded Rectangle 199"/>
          <p:cNvSpPr/>
          <p:nvPr/>
        </p:nvSpPr>
        <p:spPr>
          <a:xfrm rot="16200000" flipH="1">
            <a:off x="7706633" y="1843733"/>
            <a:ext cx="504000" cy="13630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7778342" y="2209247"/>
            <a:ext cx="36058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000" dirty="0" smtClean="0"/>
              <a:t>Su</a:t>
            </a:r>
            <a:endParaRPr lang="en-US" sz="1000" dirty="0"/>
          </a:p>
        </p:txBody>
      </p:sp>
      <p:sp>
        <p:nvSpPr>
          <p:cNvPr id="202" name="Freeform 20"/>
          <p:cNvSpPr>
            <a:spLocks/>
          </p:cNvSpPr>
          <p:nvPr/>
        </p:nvSpPr>
        <p:spPr bwMode="auto">
          <a:xfrm>
            <a:off x="9037901" y="920174"/>
            <a:ext cx="2314312" cy="2887140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3" name="TextBox 202"/>
          <p:cNvSpPr txBox="1"/>
          <p:nvPr/>
        </p:nvSpPr>
        <p:spPr>
          <a:xfrm>
            <a:off x="9381788" y="1710525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381787" y="1136666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9494941" y="2343288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" name="Freeform 366"/>
          <p:cNvSpPr>
            <a:spLocks/>
          </p:cNvSpPr>
          <p:nvPr/>
        </p:nvSpPr>
        <p:spPr bwMode="auto">
          <a:xfrm>
            <a:off x="9618860" y="23968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962431" y="2570199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962431" y="2242332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820924" y="3032884"/>
            <a:ext cx="7945809" cy="3418702"/>
          </a:xfrm>
          <a:prstGeom prst="roundRect">
            <a:avLst>
              <a:gd name="adj" fmla="val 8244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1874827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874827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29%</a:t>
            </a:r>
            <a:endParaRPr lang="en-US" sz="2800" b="1" dirty="0">
              <a:latin typeface="+mj-lt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1216275" y="3431764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429520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429520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3818796" y="3431764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6728540" y="3798678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6728540" y="3320635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$15k</a:t>
            </a:r>
            <a:endParaRPr lang="en-US" sz="2800" b="1" dirty="0">
              <a:latin typeface="+mj-lt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6237208" y="3431764"/>
            <a:ext cx="433072" cy="433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310"/>
          <p:cNvSpPr>
            <a:spLocks noEditPoints="1"/>
          </p:cNvSpPr>
          <p:nvPr/>
        </p:nvSpPr>
        <p:spPr bwMode="auto">
          <a:xfrm>
            <a:off x="1324656" y="3516467"/>
            <a:ext cx="216310" cy="263666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474"/>
          <p:cNvSpPr>
            <a:spLocks noEditPoints="1"/>
          </p:cNvSpPr>
          <p:nvPr/>
        </p:nvSpPr>
        <p:spPr bwMode="auto">
          <a:xfrm>
            <a:off x="6321271" y="3516467"/>
            <a:ext cx="264946" cy="263666"/>
          </a:xfrm>
          <a:custGeom>
            <a:avLst/>
            <a:gdLst>
              <a:gd name="T0" fmla="*/ 88 w 176"/>
              <a:gd name="T1" fmla="*/ 64 h 176"/>
              <a:gd name="T2" fmla="*/ 64 w 176"/>
              <a:gd name="T3" fmla="*/ 88 h 176"/>
              <a:gd name="T4" fmla="*/ 88 w 176"/>
              <a:gd name="T5" fmla="*/ 112 h 176"/>
              <a:gd name="T6" fmla="*/ 112 w 176"/>
              <a:gd name="T7" fmla="*/ 88 h 176"/>
              <a:gd name="T8" fmla="*/ 88 w 176"/>
              <a:gd name="T9" fmla="*/ 64 h 176"/>
              <a:gd name="T10" fmla="*/ 88 w 176"/>
              <a:gd name="T11" fmla="*/ 104 h 176"/>
              <a:gd name="T12" fmla="*/ 72 w 176"/>
              <a:gd name="T13" fmla="*/ 88 h 176"/>
              <a:gd name="T14" fmla="*/ 88 w 176"/>
              <a:gd name="T15" fmla="*/ 72 h 176"/>
              <a:gd name="T16" fmla="*/ 104 w 176"/>
              <a:gd name="T17" fmla="*/ 88 h 176"/>
              <a:gd name="T18" fmla="*/ 88 w 176"/>
              <a:gd name="T19" fmla="*/ 104 h 176"/>
              <a:gd name="T20" fmla="*/ 88 w 176"/>
              <a:gd name="T21" fmla="*/ 32 h 176"/>
              <a:gd name="T22" fmla="*/ 32 w 176"/>
              <a:gd name="T23" fmla="*/ 88 h 176"/>
              <a:gd name="T24" fmla="*/ 88 w 176"/>
              <a:gd name="T25" fmla="*/ 144 h 176"/>
              <a:gd name="T26" fmla="*/ 144 w 176"/>
              <a:gd name="T27" fmla="*/ 88 h 176"/>
              <a:gd name="T28" fmla="*/ 88 w 176"/>
              <a:gd name="T29" fmla="*/ 32 h 176"/>
              <a:gd name="T30" fmla="*/ 88 w 176"/>
              <a:gd name="T31" fmla="*/ 136 h 176"/>
              <a:gd name="T32" fmla="*/ 40 w 176"/>
              <a:gd name="T33" fmla="*/ 88 h 176"/>
              <a:gd name="T34" fmla="*/ 88 w 176"/>
              <a:gd name="T35" fmla="*/ 40 h 176"/>
              <a:gd name="T36" fmla="*/ 136 w 176"/>
              <a:gd name="T37" fmla="*/ 88 h 176"/>
              <a:gd name="T38" fmla="*/ 88 w 176"/>
              <a:gd name="T39" fmla="*/ 136 h 176"/>
              <a:gd name="T40" fmla="*/ 149 w 176"/>
              <a:gd name="T41" fmla="*/ 151 h 176"/>
              <a:gd name="T42" fmla="*/ 176 w 176"/>
              <a:gd name="T43" fmla="*/ 88 h 176"/>
              <a:gd name="T44" fmla="*/ 88 w 176"/>
              <a:gd name="T45" fmla="*/ 0 h 176"/>
              <a:gd name="T46" fmla="*/ 0 w 176"/>
              <a:gd name="T47" fmla="*/ 88 h 176"/>
              <a:gd name="T48" fmla="*/ 27 w 176"/>
              <a:gd name="T49" fmla="*/ 151 h 176"/>
              <a:gd name="T50" fmla="*/ 17 w 176"/>
              <a:gd name="T51" fmla="*/ 169 h 176"/>
              <a:gd name="T52" fmla="*/ 16 w 176"/>
              <a:gd name="T53" fmla="*/ 172 h 176"/>
              <a:gd name="T54" fmla="*/ 20 w 176"/>
              <a:gd name="T55" fmla="*/ 176 h 176"/>
              <a:gd name="T56" fmla="*/ 23 w 176"/>
              <a:gd name="T57" fmla="*/ 175 h 176"/>
              <a:gd name="T58" fmla="*/ 24 w 176"/>
              <a:gd name="T59" fmla="*/ 173 h 176"/>
              <a:gd name="T60" fmla="*/ 33 w 176"/>
              <a:gd name="T61" fmla="*/ 157 h 176"/>
              <a:gd name="T62" fmla="*/ 88 w 176"/>
              <a:gd name="T63" fmla="*/ 176 h 176"/>
              <a:gd name="T64" fmla="*/ 143 w 176"/>
              <a:gd name="T65" fmla="*/ 157 h 176"/>
              <a:gd name="T66" fmla="*/ 152 w 176"/>
              <a:gd name="T67" fmla="*/ 173 h 176"/>
              <a:gd name="T68" fmla="*/ 156 w 176"/>
              <a:gd name="T69" fmla="*/ 176 h 176"/>
              <a:gd name="T70" fmla="*/ 160 w 176"/>
              <a:gd name="T71" fmla="*/ 172 h 176"/>
              <a:gd name="T72" fmla="*/ 159 w 176"/>
              <a:gd name="T73" fmla="*/ 169 h 176"/>
              <a:gd name="T74" fmla="*/ 149 w 176"/>
              <a:gd name="T75" fmla="*/ 151 h 176"/>
              <a:gd name="T76" fmla="*/ 88 w 176"/>
              <a:gd name="T77" fmla="*/ 168 h 176"/>
              <a:gd name="T78" fmla="*/ 8 w 176"/>
              <a:gd name="T79" fmla="*/ 88 h 176"/>
              <a:gd name="T80" fmla="*/ 88 w 176"/>
              <a:gd name="T81" fmla="*/ 8 h 176"/>
              <a:gd name="T82" fmla="*/ 168 w 176"/>
              <a:gd name="T83" fmla="*/ 88 h 176"/>
              <a:gd name="T84" fmla="*/ 88 w 176"/>
              <a:gd name="T8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64"/>
                </a:moveTo>
                <a:cubicBezTo>
                  <a:pt x="75" y="64"/>
                  <a:pt x="64" y="75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75"/>
                  <a:pt x="101" y="64"/>
                  <a:pt x="88" y="64"/>
                </a:cubicBezTo>
                <a:moveTo>
                  <a:pt x="88" y="104"/>
                </a:move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moveTo>
                  <a:pt x="88" y="32"/>
                </a:moveTo>
                <a:cubicBezTo>
                  <a:pt x="57" y="32"/>
                  <a:pt x="32" y="57"/>
                  <a:pt x="32" y="88"/>
                </a:cubicBezTo>
                <a:cubicBezTo>
                  <a:pt x="32" y="119"/>
                  <a:pt x="57" y="144"/>
                  <a:pt x="88" y="144"/>
                </a:cubicBezTo>
                <a:cubicBezTo>
                  <a:pt x="119" y="144"/>
                  <a:pt x="144" y="119"/>
                  <a:pt x="144" y="88"/>
                </a:cubicBezTo>
                <a:cubicBezTo>
                  <a:pt x="144" y="57"/>
                  <a:pt x="119" y="32"/>
                  <a:pt x="88" y="32"/>
                </a:cubicBezTo>
                <a:moveTo>
                  <a:pt x="88" y="136"/>
                </a:moveTo>
                <a:cubicBezTo>
                  <a:pt x="61" y="136"/>
                  <a:pt x="40" y="115"/>
                  <a:pt x="40" y="88"/>
                </a:cubicBezTo>
                <a:cubicBezTo>
                  <a:pt x="40" y="61"/>
                  <a:pt x="61" y="40"/>
                  <a:pt x="88" y="40"/>
                </a:cubicBezTo>
                <a:cubicBezTo>
                  <a:pt x="115" y="40"/>
                  <a:pt x="136" y="61"/>
                  <a:pt x="136" y="88"/>
                </a:cubicBezTo>
                <a:cubicBezTo>
                  <a:pt x="136" y="115"/>
                  <a:pt x="115" y="136"/>
                  <a:pt x="88" y="136"/>
                </a:cubicBezTo>
                <a:moveTo>
                  <a:pt x="149" y="151"/>
                </a:moveTo>
                <a:cubicBezTo>
                  <a:pt x="166" y="135"/>
                  <a:pt x="176" y="113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13"/>
                  <a:pt x="10" y="135"/>
                  <a:pt x="27" y="151"/>
                </a:cubicBezTo>
                <a:cubicBezTo>
                  <a:pt x="17" y="169"/>
                  <a:pt x="17" y="169"/>
                  <a:pt x="17" y="169"/>
                </a:cubicBezTo>
                <a:cubicBezTo>
                  <a:pt x="16" y="170"/>
                  <a:pt x="16" y="171"/>
                  <a:pt x="16" y="172"/>
                </a:cubicBezTo>
                <a:cubicBezTo>
                  <a:pt x="16" y="174"/>
                  <a:pt x="18" y="176"/>
                  <a:pt x="20" y="176"/>
                </a:cubicBezTo>
                <a:cubicBezTo>
                  <a:pt x="21" y="176"/>
                  <a:pt x="22" y="176"/>
                  <a:pt x="23" y="175"/>
                </a:cubicBezTo>
                <a:cubicBezTo>
                  <a:pt x="23" y="174"/>
                  <a:pt x="24" y="174"/>
                  <a:pt x="24" y="173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48" y="169"/>
                  <a:pt x="67" y="176"/>
                  <a:pt x="88" y="176"/>
                </a:cubicBezTo>
                <a:cubicBezTo>
                  <a:pt x="109" y="176"/>
                  <a:pt x="128" y="169"/>
                  <a:pt x="143" y="157"/>
                </a:cubicBezTo>
                <a:cubicBezTo>
                  <a:pt x="152" y="173"/>
                  <a:pt x="152" y="173"/>
                  <a:pt x="152" y="173"/>
                </a:cubicBezTo>
                <a:cubicBezTo>
                  <a:pt x="153" y="175"/>
                  <a:pt x="154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71"/>
                  <a:pt x="160" y="170"/>
                  <a:pt x="159" y="169"/>
                </a:cubicBezTo>
                <a:lnTo>
                  <a:pt x="149" y="151"/>
                </a:ln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480"/>
          <p:cNvSpPr>
            <a:spLocks noEditPoints="1"/>
          </p:cNvSpPr>
          <p:nvPr/>
        </p:nvSpPr>
        <p:spPr bwMode="auto">
          <a:xfrm>
            <a:off x="3915658" y="3516467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3" name="Group 222"/>
          <p:cNvGrpSpPr/>
          <p:nvPr/>
        </p:nvGrpSpPr>
        <p:grpSpPr>
          <a:xfrm>
            <a:off x="1466388" y="4396454"/>
            <a:ext cx="1666642" cy="1470078"/>
            <a:chOff x="972926" y="3578465"/>
            <a:chExt cx="4247121" cy="3746221"/>
          </a:xfrm>
        </p:grpSpPr>
        <p:sp>
          <p:nvSpPr>
            <p:cNvPr id="224" name="Arc 22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179272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34" name="Rectangle 233"/>
          <p:cNvSpPr/>
          <p:nvPr/>
        </p:nvSpPr>
        <p:spPr>
          <a:xfrm>
            <a:off x="1179272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grpSp>
        <p:nvGrpSpPr>
          <p:cNvPr id="235" name="Group 234"/>
          <p:cNvGrpSpPr/>
          <p:nvPr/>
        </p:nvGrpSpPr>
        <p:grpSpPr>
          <a:xfrm>
            <a:off x="4115650" y="4396454"/>
            <a:ext cx="1666642" cy="1470078"/>
            <a:chOff x="972926" y="3578465"/>
            <a:chExt cx="4247121" cy="3746221"/>
          </a:xfrm>
        </p:grpSpPr>
        <p:sp>
          <p:nvSpPr>
            <p:cNvPr id="236" name="Arc 23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0" name="Arc 239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4336255"/>
              </a:avLst>
            </a:prstGeom>
            <a:solidFill>
              <a:schemeClr val="accent2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1" name="Rectangle 240"/>
          <p:cNvSpPr/>
          <p:nvPr/>
        </p:nvSpPr>
        <p:spPr>
          <a:xfrm>
            <a:off x="3828534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42" name="Rectangle 241"/>
          <p:cNvSpPr/>
          <p:nvPr/>
        </p:nvSpPr>
        <p:spPr>
          <a:xfrm>
            <a:off x="3828534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$2,3k</a:t>
            </a:r>
            <a:endParaRPr lang="en-US" dirty="0">
              <a:latin typeface="+mj-lt"/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6521049" y="4396454"/>
            <a:ext cx="1666642" cy="1470078"/>
            <a:chOff x="972926" y="3578465"/>
            <a:chExt cx="4247121" cy="3746221"/>
          </a:xfrm>
        </p:grpSpPr>
        <p:sp>
          <p:nvSpPr>
            <p:cNvPr id="244" name="Arc 243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48" name="Arc 24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9" cy="3746221"/>
            </a:xfrm>
            <a:prstGeom prst="arc">
              <a:avLst>
                <a:gd name="adj1" fmla="val 10789198"/>
                <a:gd name="adj2" fmla="val 18443906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49" name="Rectangle 248"/>
          <p:cNvSpPr/>
          <p:nvPr/>
        </p:nvSpPr>
        <p:spPr>
          <a:xfrm>
            <a:off x="6233933" y="5853809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250" name="Rectangle 249"/>
          <p:cNvSpPr/>
          <p:nvPr/>
        </p:nvSpPr>
        <p:spPr>
          <a:xfrm>
            <a:off x="6233933" y="5484477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$5,9k</a:t>
            </a:r>
            <a:endParaRPr lang="en-US" dirty="0">
              <a:latin typeface="+mj-lt"/>
            </a:endParaRPr>
          </a:p>
        </p:txBody>
      </p:sp>
      <p:sp>
        <p:nvSpPr>
          <p:cNvPr id="251" name="Freeform 20"/>
          <p:cNvSpPr>
            <a:spLocks/>
          </p:cNvSpPr>
          <p:nvPr/>
        </p:nvSpPr>
        <p:spPr bwMode="auto">
          <a:xfrm>
            <a:off x="9037901" y="4036613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2" name="Rounded Rectangle 251"/>
          <p:cNvSpPr/>
          <p:nvPr/>
        </p:nvSpPr>
        <p:spPr>
          <a:xfrm rot="16200000" flipH="1">
            <a:off x="8614720" y="5051169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 rot="16200000" flipH="1">
            <a:off x="8614720" y="5092853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4" name="Rounded Rectangle 253"/>
          <p:cNvSpPr/>
          <p:nvPr/>
        </p:nvSpPr>
        <p:spPr>
          <a:xfrm>
            <a:off x="10014379" y="451818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9890028" y="5155192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56" name="TextBox 255"/>
          <p:cNvSpPr txBox="1"/>
          <p:nvPr/>
        </p:nvSpPr>
        <p:spPr>
          <a:xfrm>
            <a:off x="9890028" y="5592616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57" name="Freeform 76"/>
          <p:cNvSpPr>
            <a:spLocks/>
          </p:cNvSpPr>
          <p:nvPr/>
        </p:nvSpPr>
        <p:spPr bwMode="auto">
          <a:xfrm>
            <a:off x="10038049" y="457107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6991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/>
      <p:bldP spid="178" grpId="0" animBg="1"/>
      <p:bldP spid="179" grpId="0"/>
      <p:bldP spid="180" grpId="0"/>
      <p:bldP spid="181" grpId="0" animBg="1"/>
      <p:bldP spid="182" grpId="0"/>
      <p:bldP spid="183" grpId="0"/>
      <p:bldP spid="184" grpId="0" animBg="1"/>
      <p:bldP spid="185" grpId="0" animBg="1"/>
      <p:bldP spid="187" grpId="0" animBg="1"/>
      <p:bldP spid="188" grpId="0"/>
      <p:bldP spid="189" grpId="0"/>
      <p:bldP spid="190" grpId="0" animBg="1"/>
      <p:bldP spid="191" grpId="0"/>
      <p:bldP spid="192" grpId="0" animBg="1"/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  <p:bldP spid="200" grpId="0" animBg="1"/>
      <p:bldP spid="201" grpId="0"/>
      <p:bldP spid="202" grpId="0" animBg="1"/>
      <p:bldP spid="203" grpId="0"/>
      <p:bldP spid="204" grpId="0"/>
      <p:bldP spid="205" grpId="0" animBg="1"/>
      <p:bldP spid="206" grpId="0" animBg="1"/>
      <p:bldP spid="207" grpId="0"/>
      <p:bldP spid="208" grpId="0"/>
      <p:bldP spid="209" grpId="0" animBg="1"/>
      <p:bldP spid="210" grpId="0"/>
      <p:bldP spid="211" grpId="0"/>
      <p:bldP spid="212" grpId="0" animBg="1"/>
      <p:bldP spid="213" grpId="0"/>
      <p:bldP spid="214" grpId="0"/>
      <p:bldP spid="215" grpId="0" animBg="1"/>
      <p:bldP spid="216" grpId="0"/>
      <p:bldP spid="217" grpId="0"/>
      <p:bldP spid="218" grpId="0" animBg="1"/>
      <p:bldP spid="219" grpId="0" animBg="1"/>
      <p:bldP spid="221" grpId="0" animBg="1"/>
      <p:bldP spid="222" grpId="0" animBg="1"/>
      <p:bldP spid="233" grpId="0"/>
      <p:bldP spid="234" grpId="0"/>
      <p:bldP spid="241" grpId="0"/>
      <p:bldP spid="242" grpId="0"/>
      <p:bldP spid="249" grpId="0"/>
      <p:bldP spid="250" grpId="0"/>
      <p:bldP spid="251" grpId="0" animBg="1"/>
      <p:bldP spid="252" grpId="0" animBg="1"/>
      <p:bldP spid="253" grpId="0"/>
      <p:bldP spid="254" grpId="0" animBg="1"/>
      <p:bldP spid="255" grpId="0"/>
      <p:bldP spid="256" grpId="0"/>
      <p:bldP spid="2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986067" y="214932"/>
            <a:ext cx="634183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133018" y="256618"/>
            <a:ext cx="5985130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IF YOU JUDGE PEOPLE, YOU HAVE NO TIME TO </a:t>
            </a:r>
            <a:r>
              <a:rPr lang="en-US" sz="1200" b="1" dirty="0" smtClean="0"/>
              <a:t>LOVE THEM</a:t>
            </a:r>
            <a:r>
              <a:rPr lang="en-US" sz="1200" dirty="0" smtClean="0"/>
              <a:t>.” – </a:t>
            </a:r>
            <a:r>
              <a:rPr lang="en-US" sz="1200" dirty="0"/>
              <a:t>Mother Teresa</a:t>
            </a:r>
          </a:p>
        </p:txBody>
      </p:sp>
      <p:sp>
        <p:nvSpPr>
          <p:cNvPr id="71" name="Freeform 70"/>
          <p:cNvSpPr/>
          <p:nvPr/>
        </p:nvSpPr>
        <p:spPr>
          <a:xfrm flipH="1">
            <a:off x="0" y="0"/>
            <a:ext cx="828784" cy="719696"/>
          </a:xfrm>
          <a:custGeom>
            <a:avLst/>
            <a:gdLst>
              <a:gd name="connsiteX0" fmla="*/ 0 w 1056086"/>
              <a:gd name="connsiteY0" fmla="*/ 0 h 917080"/>
              <a:gd name="connsiteX1" fmla="*/ 1056086 w 1056086"/>
              <a:gd name="connsiteY1" fmla="*/ 0 h 917080"/>
              <a:gd name="connsiteX2" fmla="*/ 1056086 w 1056086"/>
              <a:gd name="connsiteY2" fmla="*/ 910003 h 917080"/>
              <a:gd name="connsiteX3" fmla="*/ 1053659 w 1056086"/>
              <a:gd name="connsiteY3" fmla="*/ 910756 h 917080"/>
              <a:gd name="connsiteX4" fmla="*/ 990929 w 1056086"/>
              <a:gd name="connsiteY4" fmla="*/ 917080 h 917080"/>
              <a:gd name="connsiteX5" fmla="*/ 311263 w 1056086"/>
              <a:gd name="connsiteY5" fmla="*/ 917080 h 917080"/>
              <a:gd name="connsiteX6" fmla="*/ 0 w 1056086"/>
              <a:gd name="connsiteY6" fmla="*/ 605817 h 917080"/>
              <a:gd name="connsiteX7" fmla="*/ 0 w 1056086"/>
              <a:gd name="connsiteY7" fmla="*/ 0 h 91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86" h="917080">
                <a:moveTo>
                  <a:pt x="0" y="0"/>
                </a:moveTo>
                <a:lnTo>
                  <a:pt x="1056086" y="0"/>
                </a:lnTo>
                <a:lnTo>
                  <a:pt x="1056086" y="910003"/>
                </a:lnTo>
                <a:lnTo>
                  <a:pt x="1053659" y="910756"/>
                </a:lnTo>
                <a:cubicBezTo>
                  <a:pt x="1033397" y="914903"/>
                  <a:pt x="1012417" y="917080"/>
                  <a:pt x="990929" y="917080"/>
                </a:cubicBezTo>
                <a:lnTo>
                  <a:pt x="311263" y="917080"/>
                </a:lnTo>
                <a:cubicBezTo>
                  <a:pt x="139357" y="917080"/>
                  <a:pt x="0" y="777723"/>
                  <a:pt x="0" y="605817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Freeform 20"/>
          <p:cNvSpPr>
            <a:spLocks/>
          </p:cNvSpPr>
          <p:nvPr/>
        </p:nvSpPr>
        <p:spPr bwMode="auto">
          <a:xfrm>
            <a:off x="819970" y="966652"/>
            <a:ext cx="6507930" cy="199482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Rounded Rectangle 227"/>
          <p:cNvSpPr/>
          <p:nvPr/>
        </p:nvSpPr>
        <p:spPr>
          <a:xfrm>
            <a:off x="5522288" y="1532656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397937" y="194880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397937" y="223234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31" name="Freeform 76"/>
          <p:cNvSpPr>
            <a:spLocks/>
          </p:cNvSpPr>
          <p:nvPr/>
        </p:nvSpPr>
        <p:spPr bwMode="auto">
          <a:xfrm>
            <a:off x="5545958" y="158553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227909" y="2465355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227909" y="2465355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1157031" y="2186400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47493" y="218835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546789" y="128568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8" name="Freeform 357"/>
          <p:cNvSpPr>
            <a:spLocks noEditPoints="1"/>
          </p:cNvSpPr>
          <p:nvPr/>
        </p:nvSpPr>
        <p:spPr bwMode="auto">
          <a:xfrm flipV="1">
            <a:off x="1227909" y="134546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9" name="TextBox 78"/>
          <p:cNvSpPr txBox="1"/>
          <p:nvPr/>
        </p:nvSpPr>
        <p:spPr>
          <a:xfrm>
            <a:off x="1099741" y="160958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" name="Freeform 20"/>
          <p:cNvSpPr>
            <a:spLocks/>
          </p:cNvSpPr>
          <p:nvPr/>
        </p:nvSpPr>
        <p:spPr bwMode="auto">
          <a:xfrm>
            <a:off x="803275" y="3257977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5" name="Freeform 20"/>
          <p:cNvSpPr>
            <a:spLocks/>
          </p:cNvSpPr>
          <p:nvPr/>
        </p:nvSpPr>
        <p:spPr bwMode="auto">
          <a:xfrm>
            <a:off x="4741817" y="3481108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TextBox 105"/>
          <p:cNvSpPr txBox="1"/>
          <p:nvPr/>
        </p:nvSpPr>
        <p:spPr>
          <a:xfrm>
            <a:off x="4802358" y="3626537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6483197" y="3481108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08" name="TextBox 107"/>
          <p:cNvSpPr txBox="1"/>
          <p:nvPr/>
        </p:nvSpPr>
        <p:spPr>
          <a:xfrm>
            <a:off x="6483197" y="3611148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30797" y="3619319"/>
            <a:ext cx="321880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10" name="Chart 109"/>
          <p:cNvGraphicFramePr/>
          <p:nvPr>
            <p:extLst>
              <p:ext uri="{D42A27DB-BD31-4B8C-83A1-F6EECF244321}">
                <p14:modId xmlns:p14="http://schemas.microsoft.com/office/powerpoint/2010/main" val="3787091521"/>
              </p:ext>
            </p:extLst>
          </p:nvPr>
        </p:nvGraphicFramePr>
        <p:xfrm>
          <a:off x="1188884" y="4179006"/>
          <a:ext cx="5716008" cy="188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1" name="Freeform 357"/>
          <p:cNvSpPr>
            <a:spLocks noEditPoints="1"/>
          </p:cNvSpPr>
          <p:nvPr/>
        </p:nvSpPr>
        <p:spPr bwMode="auto">
          <a:xfrm flipV="1">
            <a:off x="3236007" y="3691529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2" name="Freeform 20"/>
          <p:cNvSpPr>
            <a:spLocks/>
          </p:cNvSpPr>
          <p:nvPr/>
        </p:nvSpPr>
        <p:spPr bwMode="auto">
          <a:xfrm>
            <a:off x="7708166" y="479929"/>
            <a:ext cx="3642618" cy="5971167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3" name="Rectangle 112"/>
          <p:cNvSpPr/>
          <p:nvPr/>
        </p:nvSpPr>
        <p:spPr>
          <a:xfrm>
            <a:off x="8033087" y="1169842"/>
            <a:ext cx="3032495" cy="276999"/>
          </a:xfrm>
          <a:prstGeom prst="rect">
            <a:avLst/>
          </a:prstGeom>
        </p:spPr>
        <p:txBody>
          <a:bodyPr wrap="square" rIns="7200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i="1" dirty="0" smtClean="0">
                <a:effectLst/>
              </a:rPr>
              <a:t>Lorem ipsum</a:t>
            </a:r>
            <a:endParaRPr lang="en-US" sz="1200" i="1" dirty="0"/>
          </a:p>
        </p:txBody>
      </p:sp>
      <p:sp>
        <p:nvSpPr>
          <p:cNvPr id="120" name="Rectangle 119"/>
          <p:cNvSpPr/>
          <p:nvPr/>
        </p:nvSpPr>
        <p:spPr>
          <a:xfrm>
            <a:off x="8033087" y="785558"/>
            <a:ext cx="3032495" cy="461665"/>
          </a:xfrm>
          <a:prstGeom prst="rect">
            <a:avLst/>
          </a:prstGeom>
        </p:spPr>
        <p:txBody>
          <a:bodyPr wrap="square" rIns="72000" anchor="b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i="0" dirty="0" smtClean="0">
                <a:effectLst/>
                <a:latin typeface="+mj-lt"/>
              </a:rPr>
              <a:t>$45k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2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538380"/>
              </p:ext>
            </p:extLst>
          </p:nvPr>
        </p:nvGraphicFramePr>
        <p:xfrm>
          <a:off x="8101364" y="1566579"/>
          <a:ext cx="2968847" cy="237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2" name="Freeform 20"/>
          <p:cNvSpPr>
            <a:spLocks/>
          </p:cNvSpPr>
          <p:nvPr/>
        </p:nvSpPr>
        <p:spPr bwMode="auto">
          <a:xfrm>
            <a:off x="8342058" y="1532656"/>
            <a:ext cx="2414552" cy="2415610"/>
          </a:xfrm>
          <a:prstGeom prst="arc">
            <a:avLst>
              <a:gd name="adj1" fmla="val 16200000"/>
              <a:gd name="adj2" fmla="val 201047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3" name="Oval 122"/>
          <p:cNvSpPr/>
          <p:nvPr/>
        </p:nvSpPr>
        <p:spPr>
          <a:xfrm>
            <a:off x="8214137" y="4280337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452395" y="42163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27" name="Oval 126"/>
          <p:cNvSpPr/>
          <p:nvPr/>
        </p:nvSpPr>
        <p:spPr>
          <a:xfrm>
            <a:off x="8214137" y="4686737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452395" y="46227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</a:t>
            </a:r>
            <a:endParaRPr lang="en-US" sz="1200" dirty="0"/>
          </a:p>
        </p:txBody>
      </p:sp>
      <p:sp>
        <p:nvSpPr>
          <p:cNvPr id="129" name="Oval 128"/>
          <p:cNvSpPr/>
          <p:nvPr/>
        </p:nvSpPr>
        <p:spPr>
          <a:xfrm>
            <a:off x="8214137" y="5093137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8452395" y="50291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1" name="Oval 130"/>
          <p:cNvSpPr/>
          <p:nvPr/>
        </p:nvSpPr>
        <p:spPr>
          <a:xfrm>
            <a:off x="8214137" y="5499537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452395" y="5435564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 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8214137" y="5854000"/>
            <a:ext cx="160843" cy="160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452395" y="5790027"/>
            <a:ext cx="250040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</a:t>
            </a:r>
            <a:r>
              <a:rPr lang="en-US" sz="1200" dirty="0" smtClean="0"/>
              <a:t>Ipsum. </a:t>
            </a:r>
            <a:endParaRPr lang="en-US" sz="1200" dirty="0"/>
          </a:p>
        </p:txBody>
      </p:sp>
      <p:sp>
        <p:nvSpPr>
          <p:cNvPr id="135" name="Oval 134"/>
          <p:cNvSpPr/>
          <p:nvPr/>
        </p:nvSpPr>
        <p:spPr>
          <a:xfrm>
            <a:off x="3591835" y="4452636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41"/>
          <p:cNvSpPr>
            <a:spLocks noEditPoints="1"/>
          </p:cNvSpPr>
          <p:nvPr/>
        </p:nvSpPr>
        <p:spPr bwMode="auto">
          <a:xfrm>
            <a:off x="3669251" y="455571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19575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1" grpId="0" animBg="1"/>
          <p:bldP spid="102" grpId="0"/>
          <p:bldP spid="71" grpId="0" animBg="1"/>
          <p:bldP spid="220" grpId="0" animBg="1"/>
          <p:bldP spid="228" grpId="0" animBg="1"/>
          <p:bldP spid="229" grpId="0"/>
          <p:bldP spid="230" grpId="0"/>
          <p:bldP spid="231" grpId="0" animBg="1"/>
          <p:bldP spid="75" grpId="0"/>
          <p:bldP spid="76" grpId="0"/>
          <p:bldP spid="77" grpId="0"/>
          <p:bldP spid="78" grpId="0" animBg="1"/>
          <p:bldP spid="79" grpId="0"/>
          <p:bldP spid="104" grpId="0" animBg="1"/>
          <p:bldP spid="105" grpId="0" animBg="1"/>
          <p:bldP spid="106" grpId="0"/>
          <p:bldP spid="107" grpId="0" animBg="1"/>
          <p:bldP spid="108" grpId="0"/>
          <p:bldP spid="109" grpId="0"/>
          <p:bldGraphic spid="110" grpId="0">
            <p:bldAsOne/>
          </p:bldGraphic>
          <p:bldP spid="111" grpId="0" animBg="1"/>
          <p:bldP spid="112" grpId="0" animBg="1"/>
          <p:bldP spid="113" grpId="0"/>
          <p:bldP spid="120" grpId="0"/>
          <p:bldGraphic spid="121" grpId="0">
            <p:bldAsOne/>
          </p:bldGraphic>
          <p:bldP spid="122" grpId="0" animBg="1"/>
          <p:bldP spid="123" grpId="0" animBg="1"/>
          <p:bldP spid="126" grpId="0"/>
          <p:bldP spid="127" grpId="0" animBg="1"/>
          <p:bldP spid="128" grpId="0"/>
          <p:bldP spid="129" grpId="0" animBg="1"/>
          <p:bldP spid="130" grpId="0"/>
          <p:bldP spid="131" grpId="0" animBg="1"/>
          <p:bldP spid="132" grpId="0"/>
          <p:bldP spid="133" grpId="0" animBg="1"/>
          <p:bldP spid="134" grpId="0"/>
          <p:bldP spid="135" grpId="0" animBg="1"/>
          <p:bldP spid="138" grpId="0" animBg="1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0"/>
          <p:cNvSpPr>
            <a:spLocks/>
          </p:cNvSpPr>
          <p:nvPr/>
        </p:nvSpPr>
        <p:spPr bwMode="auto">
          <a:xfrm>
            <a:off x="803275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5" name="Freeform 129"/>
          <p:cNvSpPr>
            <a:spLocks noEditPoints="1"/>
          </p:cNvSpPr>
          <p:nvPr/>
        </p:nvSpPr>
        <p:spPr bwMode="auto">
          <a:xfrm>
            <a:off x="1574072" y="3131014"/>
            <a:ext cx="270114" cy="271424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49"/>
          <p:cNvSpPr>
            <a:spLocks noEditPoints="1"/>
          </p:cNvSpPr>
          <p:nvPr/>
        </p:nvSpPr>
        <p:spPr bwMode="auto">
          <a:xfrm>
            <a:off x="2450372" y="3154223"/>
            <a:ext cx="270114" cy="221596"/>
          </a:xfrm>
          <a:custGeom>
            <a:avLst/>
            <a:gdLst>
              <a:gd name="T0" fmla="*/ 132 w 176"/>
              <a:gd name="T1" fmla="*/ 104 h 144"/>
              <a:gd name="T2" fmla="*/ 144 w 176"/>
              <a:gd name="T3" fmla="*/ 92 h 144"/>
              <a:gd name="T4" fmla="*/ 132 w 176"/>
              <a:gd name="T5" fmla="*/ 80 h 144"/>
              <a:gd name="T6" fmla="*/ 120 w 176"/>
              <a:gd name="T7" fmla="*/ 92 h 144"/>
              <a:gd name="T8" fmla="*/ 132 w 176"/>
              <a:gd name="T9" fmla="*/ 104 h 144"/>
              <a:gd name="T10" fmla="*/ 132 w 176"/>
              <a:gd name="T11" fmla="*/ 88 h 144"/>
              <a:gd name="T12" fmla="*/ 136 w 176"/>
              <a:gd name="T13" fmla="*/ 92 h 144"/>
              <a:gd name="T14" fmla="*/ 132 w 176"/>
              <a:gd name="T15" fmla="*/ 96 h 144"/>
              <a:gd name="T16" fmla="*/ 128 w 176"/>
              <a:gd name="T17" fmla="*/ 92 h 144"/>
              <a:gd name="T18" fmla="*/ 132 w 176"/>
              <a:gd name="T19" fmla="*/ 88 h 144"/>
              <a:gd name="T20" fmla="*/ 160 w 176"/>
              <a:gd name="T21" fmla="*/ 16 h 144"/>
              <a:gd name="T22" fmla="*/ 88 w 176"/>
              <a:gd name="T23" fmla="*/ 16 h 144"/>
              <a:gd name="T24" fmla="*/ 56 w 176"/>
              <a:gd name="T25" fmla="*/ 0 h 144"/>
              <a:gd name="T26" fmla="*/ 16 w 176"/>
              <a:gd name="T27" fmla="*/ 0 h 144"/>
              <a:gd name="T28" fmla="*/ 0 w 176"/>
              <a:gd name="T29" fmla="*/ 16 h 144"/>
              <a:gd name="T30" fmla="*/ 0 w 176"/>
              <a:gd name="T31" fmla="*/ 128 h 144"/>
              <a:gd name="T32" fmla="*/ 16 w 176"/>
              <a:gd name="T33" fmla="*/ 144 h 144"/>
              <a:gd name="T34" fmla="*/ 160 w 176"/>
              <a:gd name="T35" fmla="*/ 144 h 144"/>
              <a:gd name="T36" fmla="*/ 176 w 176"/>
              <a:gd name="T37" fmla="*/ 128 h 144"/>
              <a:gd name="T38" fmla="*/ 176 w 176"/>
              <a:gd name="T39" fmla="*/ 32 h 144"/>
              <a:gd name="T40" fmla="*/ 160 w 176"/>
              <a:gd name="T41" fmla="*/ 16 h 144"/>
              <a:gd name="T42" fmla="*/ 168 w 176"/>
              <a:gd name="T43" fmla="*/ 128 h 144"/>
              <a:gd name="T44" fmla="*/ 160 w 176"/>
              <a:gd name="T45" fmla="*/ 136 h 144"/>
              <a:gd name="T46" fmla="*/ 16 w 176"/>
              <a:gd name="T47" fmla="*/ 136 h 144"/>
              <a:gd name="T48" fmla="*/ 8 w 176"/>
              <a:gd name="T49" fmla="*/ 128 h 144"/>
              <a:gd name="T50" fmla="*/ 8 w 176"/>
              <a:gd name="T51" fmla="*/ 48 h 144"/>
              <a:gd name="T52" fmla="*/ 168 w 176"/>
              <a:gd name="T53" fmla="*/ 48 h 144"/>
              <a:gd name="T54" fmla="*/ 168 w 176"/>
              <a:gd name="T55" fmla="*/ 128 h 144"/>
              <a:gd name="T56" fmla="*/ 168 w 176"/>
              <a:gd name="T57" fmla="*/ 40 h 144"/>
              <a:gd name="T58" fmla="*/ 8 w 176"/>
              <a:gd name="T59" fmla="*/ 40 h 144"/>
              <a:gd name="T60" fmla="*/ 8 w 176"/>
              <a:gd name="T61" fmla="*/ 16 h 144"/>
              <a:gd name="T62" fmla="*/ 16 w 176"/>
              <a:gd name="T63" fmla="*/ 8 h 144"/>
              <a:gd name="T64" fmla="*/ 56 w 176"/>
              <a:gd name="T65" fmla="*/ 8 h 144"/>
              <a:gd name="T66" fmla="*/ 88 w 176"/>
              <a:gd name="T67" fmla="*/ 24 h 144"/>
              <a:gd name="T68" fmla="*/ 160 w 176"/>
              <a:gd name="T69" fmla="*/ 24 h 144"/>
              <a:gd name="T70" fmla="*/ 168 w 176"/>
              <a:gd name="T71" fmla="*/ 32 h 144"/>
              <a:gd name="T72" fmla="*/ 168 w 176"/>
              <a:gd name="T73" fmla="*/ 40 h 144"/>
              <a:gd name="T74" fmla="*/ 44 w 176"/>
              <a:gd name="T75" fmla="*/ 104 h 144"/>
              <a:gd name="T76" fmla="*/ 56 w 176"/>
              <a:gd name="T77" fmla="*/ 92 h 144"/>
              <a:gd name="T78" fmla="*/ 44 w 176"/>
              <a:gd name="T79" fmla="*/ 80 h 144"/>
              <a:gd name="T80" fmla="*/ 32 w 176"/>
              <a:gd name="T81" fmla="*/ 92 h 144"/>
              <a:gd name="T82" fmla="*/ 44 w 176"/>
              <a:gd name="T83" fmla="*/ 104 h 144"/>
              <a:gd name="T84" fmla="*/ 44 w 176"/>
              <a:gd name="T85" fmla="*/ 88 h 144"/>
              <a:gd name="T86" fmla="*/ 48 w 176"/>
              <a:gd name="T87" fmla="*/ 92 h 144"/>
              <a:gd name="T88" fmla="*/ 44 w 176"/>
              <a:gd name="T89" fmla="*/ 96 h 144"/>
              <a:gd name="T90" fmla="*/ 40 w 176"/>
              <a:gd name="T91" fmla="*/ 92 h 144"/>
              <a:gd name="T92" fmla="*/ 44 w 176"/>
              <a:gd name="T93" fmla="*/ 88 h 144"/>
              <a:gd name="T94" fmla="*/ 88 w 176"/>
              <a:gd name="T95" fmla="*/ 104 h 144"/>
              <a:gd name="T96" fmla="*/ 100 w 176"/>
              <a:gd name="T97" fmla="*/ 92 h 144"/>
              <a:gd name="T98" fmla="*/ 88 w 176"/>
              <a:gd name="T99" fmla="*/ 80 h 144"/>
              <a:gd name="T100" fmla="*/ 76 w 176"/>
              <a:gd name="T101" fmla="*/ 92 h 144"/>
              <a:gd name="T102" fmla="*/ 88 w 176"/>
              <a:gd name="T103" fmla="*/ 104 h 144"/>
              <a:gd name="T104" fmla="*/ 88 w 176"/>
              <a:gd name="T105" fmla="*/ 88 h 144"/>
              <a:gd name="T106" fmla="*/ 92 w 176"/>
              <a:gd name="T107" fmla="*/ 92 h 144"/>
              <a:gd name="T108" fmla="*/ 88 w 176"/>
              <a:gd name="T109" fmla="*/ 96 h 144"/>
              <a:gd name="T110" fmla="*/ 84 w 176"/>
              <a:gd name="T111" fmla="*/ 92 h 144"/>
              <a:gd name="T112" fmla="*/ 88 w 176"/>
              <a:gd name="T113" fmla="*/ 8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44">
                <a:moveTo>
                  <a:pt x="132" y="104"/>
                </a:moveTo>
                <a:cubicBezTo>
                  <a:pt x="139" y="104"/>
                  <a:pt x="144" y="99"/>
                  <a:pt x="144" y="92"/>
                </a:cubicBezTo>
                <a:cubicBezTo>
                  <a:pt x="144" y="85"/>
                  <a:pt x="139" y="80"/>
                  <a:pt x="132" y="80"/>
                </a:cubicBezTo>
                <a:cubicBezTo>
                  <a:pt x="125" y="80"/>
                  <a:pt x="120" y="85"/>
                  <a:pt x="120" y="92"/>
                </a:cubicBezTo>
                <a:cubicBezTo>
                  <a:pt x="120" y="99"/>
                  <a:pt x="125" y="104"/>
                  <a:pt x="132" y="104"/>
                </a:cubicBezTo>
                <a:moveTo>
                  <a:pt x="132" y="88"/>
                </a:moveTo>
                <a:cubicBezTo>
                  <a:pt x="134" y="88"/>
                  <a:pt x="136" y="90"/>
                  <a:pt x="136" y="92"/>
                </a:cubicBezTo>
                <a:cubicBezTo>
                  <a:pt x="136" y="94"/>
                  <a:pt x="134" y="96"/>
                  <a:pt x="132" y="96"/>
                </a:cubicBezTo>
                <a:cubicBezTo>
                  <a:pt x="130" y="96"/>
                  <a:pt x="128" y="94"/>
                  <a:pt x="128" y="92"/>
                </a:cubicBezTo>
                <a:cubicBezTo>
                  <a:pt x="128" y="90"/>
                  <a:pt x="130" y="88"/>
                  <a:pt x="132" y="88"/>
                </a:cubicBezTo>
                <a:moveTo>
                  <a:pt x="160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72" y="16"/>
                  <a:pt x="72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28"/>
                </a:move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48"/>
                  <a:pt x="8" y="48"/>
                  <a:pt x="8" y="48"/>
                </a:cubicBezTo>
                <a:cubicBezTo>
                  <a:pt x="168" y="48"/>
                  <a:pt x="168" y="48"/>
                  <a:pt x="168" y="48"/>
                </a:cubicBezTo>
                <a:lnTo>
                  <a:pt x="168" y="128"/>
                </a:lnTo>
                <a:close/>
                <a:moveTo>
                  <a:pt x="168" y="40"/>
                </a:moveTo>
                <a:cubicBezTo>
                  <a:pt x="8" y="40"/>
                  <a:pt x="8" y="40"/>
                  <a:pt x="8" y="4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68" y="8"/>
                  <a:pt x="68" y="24"/>
                  <a:pt x="8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40"/>
                </a:lnTo>
                <a:close/>
                <a:moveTo>
                  <a:pt x="44" y="104"/>
                </a:moveTo>
                <a:cubicBezTo>
                  <a:pt x="51" y="104"/>
                  <a:pt x="56" y="99"/>
                  <a:pt x="56" y="92"/>
                </a:cubicBezTo>
                <a:cubicBezTo>
                  <a:pt x="56" y="85"/>
                  <a:pt x="51" y="80"/>
                  <a:pt x="44" y="80"/>
                </a:cubicBezTo>
                <a:cubicBezTo>
                  <a:pt x="37" y="80"/>
                  <a:pt x="32" y="85"/>
                  <a:pt x="32" y="92"/>
                </a:cubicBezTo>
                <a:cubicBezTo>
                  <a:pt x="32" y="99"/>
                  <a:pt x="37" y="104"/>
                  <a:pt x="44" y="104"/>
                </a:cubicBezTo>
                <a:moveTo>
                  <a:pt x="44" y="88"/>
                </a:moveTo>
                <a:cubicBezTo>
                  <a:pt x="46" y="88"/>
                  <a:pt x="48" y="90"/>
                  <a:pt x="48" y="92"/>
                </a:cubicBezTo>
                <a:cubicBezTo>
                  <a:pt x="48" y="94"/>
                  <a:pt x="46" y="96"/>
                  <a:pt x="44" y="96"/>
                </a:cubicBezTo>
                <a:cubicBezTo>
                  <a:pt x="42" y="96"/>
                  <a:pt x="40" y="94"/>
                  <a:pt x="40" y="92"/>
                </a:cubicBezTo>
                <a:cubicBezTo>
                  <a:pt x="40" y="90"/>
                  <a:pt x="42" y="88"/>
                  <a:pt x="44" y="88"/>
                </a:cubicBezTo>
                <a:moveTo>
                  <a:pt x="88" y="104"/>
                </a:moveTo>
                <a:cubicBezTo>
                  <a:pt x="95" y="104"/>
                  <a:pt x="100" y="99"/>
                  <a:pt x="100" y="92"/>
                </a:cubicBezTo>
                <a:cubicBezTo>
                  <a:pt x="100" y="85"/>
                  <a:pt x="95" y="80"/>
                  <a:pt x="88" y="80"/>
                </a:cubicBezTo>
                <a:cubicBezTo>
                  <a:pt x="81" y="80"/>
                  <a:pt x="76" y="85"/>
                  <a:pt x="76" y="92"/>
                </a:cubicBezTo>
                <a:cubicBezTo>
                  <a:pt x="76" y="99"/>
                  <a:pt x="81" y="104"/>
                  <a:pt x="88" y="104"/>
                </a:cubicBezTo>
                <a:moveTo>
                  <a:pt x="88" y="88"/>
                </a:moveTo>
                <a:cubicBezTo>
                  <a:pt x="90" y="88"/>
                  <a:pt x="92" y="90"/>
                  <a:pt x="92" y="92"/>
                </a:cubicBezTo>
                <a:cubicBezTo>
                  <a:pt x="92" y="94"/>
                  <a:pt x="90" y="96"/>
                  <a:pt x="88" y="96"/>
                </a:cubicBezTo>
                <a:cubicBezTo>
                  <a:pt x="86" y="96"/>
                  <a:pt x="84" y="94"/>
                  <a:pt x="84" y="92"/>
                </a:cubicBezTo>
                <a:cubicBezTo>
                  <a:pt x="84" y="90"/>
                  <a:pt x="86" y="88"/>
                  <a:pt x="8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1"/>
          <p:cNvSpPr>
            <a:spLocks noEditPoints="1"/>
          </p:cNvSpPr>
          <p:nvPr/>
        </p:nvSpPr>
        <p:spPr bwMode="auto">
          <a:xfrm>
            <a:off x="3384590" y="3138395"/>
            <a:ext cx="270114" cy="220286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31990" y="1366198"/>
            <a:ext cx="154278" cy="1640289"/>
            <a:chOff x="2550695" y="2285313"/>
            <a:chExt cx="962526" cy="2559403"/>
          </a:xfrm>
          <a:solidFill>
            <a:schemeClr val="tx1">
              <a:alpha val="10000"/>
            </a:schemeClr>
          </a:solidFill>
        </p:grpSpPr>
        <p:sp>
          <p:nvSpPr>
            <p:cNvPr id="99" name="Rounded Rectangle 98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363152" y="77948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10" name="Freeform 357"/>
          <p:cNvSpPr>
            <a:spLocks noEditPoints="1"/>
          </p:cNvSpPr>
          <p:nvPr/>
        </p:nvSpPr>
        <p:spPr bwMode="auto">
          <a:xfrm flipV="1">
            <a:off x="1130797" y="85169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946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508290" y="1366198"/>
            <a:ext cx="154278" cy="1640289"/>
            <a:chOff x="2550695" y="2285313"/>
            <a:chExt cx="962526" cy="2559403"/>
          </a:xfrm>
          <a:solidFill>
            <a:schemeClr val="accent2"/>
          </a:solidFill>
        </p:grpSpPr>
        <p:sp>
          <p:nvSpPr>
            <p:cNvPr id="113" name="Rounded Rectangle 112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 rot="16200000">
            <a:off x="1470917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442508" y="1366198"/>
            <a:ext cx="154278" cy="1640289"/>
            <a:chOff x="2550695" y="2285313"/>
            <a:chExt cx="962526" cy="2559403"/>
          </a:xfrm>
          <a:solidFill>
            <a:schemeClr val="accent3"/>
          </a:solidFill>
        </p:grpSpPr>
        <p:sp>
          <p:nvSpPr>
            <p:cNvPr id="125" name="Rounded Rectangle 124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 rot="16200000">
            <a:off x="2405135" y="2146364"/>
            <a:ext cx="164029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136" name="Rounded Rectangle 135"/>
          <p:cNvSpPr/>
          <p:nvPr/>
        </p:nvSpPr>
        <p:spPr>
          <a:xfrm>
            <a:off x="4657119" y="230464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657119" y="1632046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5"/>
          <p:cNvSpPr>
            <a:spLocks/>
          </p:cNvSpPr>
          <p:nvPr/>
        </p:nvSpPr>
        <p:spPr bwMode="auto">
          <a:xfrm>
            <a:off x="4778812" y="235817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4781038" y="168557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124608" y="1858957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</a:t>
            </a:r>
            <a:r>
              <a:rPr lang="en-US" sz="1000" dirty="0" smtClean="0"/>
              <a:t>text</a:t>
            </a:r>
            <a:endParaRPr 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124608" y="1531090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$4.6k</a:t>
            </a:r>
            <a:endParaRPr lang="en-US" b="1" dirty="0"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24608" y="2531559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24608" y="2203692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4657119" y="2975791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5" name="Freeform 365"/>
          <p:cNvSpPr>
            <a:spLocks/>
          </p:cNvSpPr>
          <p:nvPr/>
        </p:nvSpPr>
        <p:spPr bwMode="auto">
          <a:xfrm>
            <a:off x="4778812" y="3029316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5124608" y="3202702"/>
            <a:ext cx="1877087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/>
              <a:t>Lorem Ipsum has been the text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124608" y="2874835"/>
            <a:ext cx="1877087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-0.85%</a:t>
            </a:r>
            <a:endParaRPr lang="en-US" b="1" dirty="0">
              <a:latin typeface="+mj-lt"/>
            </a:endParaRPr>
          </a:p>
        </p:txBody>
      </p:sp>
      <p:sp>
        <p:nvSpPr>
          <p:cNvPr id="148" name="Freeform 20"/>
          <p:cNvSpPr>
            <a:spLocks/>
          </p:cNvSpPr>
          <p:nvPr/>
        </p:nvSpPr>
        <p:spPr bwMode="auto">
          <a:xfrm>
            <a:off x="4657120" y="72663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9" name="TextBox 148"/>
          <p:cNvSpPr txBox="1"/>
          <p:nvPr/>
        </p:nvSpPr>
        <p:spPr>
          <a:xfrm>
            <a:off x="4770393" y="87206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29 SEP</a:t>
            </a:r>
            <a:endParaRPr lang="en-US" sz="1200" dirty="0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6511772" y="72663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1" name="TextBox 150"/>
          <p:cNvSpPr txBox="1"/>
          <p:nvPr/>
        </p:nvSpPr>
        <p:spPr>
          <a:xfrm>
            <a:off x="6511772" y="85667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2" name="Freeform 20"/>
          <p:cNvSpPr>
            <a:spLocks/>
          </p:cNvSpPr>
          <p:nvPr/>
        </p:nvSpPr>
        <p:spPr bwMode="auto">
          <a:xfrm>
            <a:off x="803275" y="4093029"/>
            <a:ext cx="6524625" cy="2352741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153" name="Chart 152"/>
          <p:cNvGraphicFramePr/>
          <p:nvPr>
            <p:extLst>
              <p:ext uri="{D42A27DB-BD31-4B8C-83A1-F6EECF244321}">
                <p14:modId xmlns:p14="http://schemas.microsoft.com/office/powerpoint/2010/main" val="3387878858"/>
              </p:ext>
            </p:extLst>
          </p:nvPr>
        </p:nvGraphicFramePr>
        <p:xfrm>
          <a:off x="1189228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4" name="Chart 153"/>
          <p:cNvGraphicFramePr/>
          <p:nvPr>
            <p:extLst>
              <p:ext uri="{D42A27DB-BD31-4B8C-83A1-F6EECF244321}">
                <p14:modId xmlns:p14="http://schemas.microsoft.com/office/powerpoint/2010/main" val="2543065971"/>
              </p:ext>
            </p:extLst>
          </p:nvPr>
        </p:nvGraphicFramePr>
        <p:xfrm>
          <a:off x="3269645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5" name="Chart 154"/>
          <p:cNvGraphicFramePr/>
          <p:nvPr>
            <p:extLst>
              <p:ext uri="{D42A27DB-BD31-4B8C-83A1-F6EECF244321}">
                <p14:modId xmlns:p14="http://schemas.microsoft.com/office/powerpoint/2010/main" val="1172030246"/>
              </p:ext>
            </p:extLst>
          </p:nvPr>
        </p:nvGraphicFramePr>
        <p:xfrm>
          <a:off x="5350062" y="4752036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6" name="Rectangle 155"/>
          <p:cNvSpPr/>
          <p:nvPr/>
        </p:nvSpPr>
        <p:spPr>
          <a:xfrm>
            <a:off x="1485169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7" name="Rectangle 156"/>
          <p:cNvSpPr/>
          <p:nvPr/>
        </p:nvSpPr>
        <p:spPr>
          <a:xfrm>
            <a:off x="1485169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3549497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59" name="Rectangle 158"/>
          <p:cNvSpPr/>
          <p:nvPr/>
        </p:nvSpPr>
        <p:spPr>
          <a:xfrm>
            <a:off x="3549497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613825" y="559505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161" name="Rectangle 160"/>
          <p:cNvSpPr/>
          <p:nvPr/>
        </p:nvSpPr>
        <p:spPr>
          <a:xfrm>
            <a:off x="5613825" y="522571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$23k</a:t>
            </a:r>
            <a:endParaRPr lang="en-US" dirty="0">
              <a:latin typeface="+mj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63152" y="4280676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Freeform 357"/>
          <p:cNvSpPr>
            <a:spLocks noEditPoints="1"/>
          </p:cNvSpPr>
          <p:nvPr/>
        </p:nvSpPr>
        <p:spPr bwMode="auto">
          <a:xfrm flipV="1">
            <a:off x="1130797" y="4352886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64" name="Freeform 20"/>
          <p:cNvSpPr>
            <a:spLocks/>
          </p:cNvSpPr>
          <p:nvPr/>
        </p:nvSpPr>
        <p:spPr bwMode="auto">
          <a:xfrm>
            <a:off x="7720113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5" name="TextBox 164"/>
          <p:cNvSpPr txBox="1"/>
          <p:nvPr/>
        </p:nvSpPr>
        <p:spPr>
          <a:xfrm>
            <a:off x="8154570" y="2194382"/>
            <a:ext cx="2902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154570" y="1518680"/>
            <a:ext cx="290245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$457.9k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154570" y="1089199"/>
            <a:ext cx="2902451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8422640" y="3621113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840074" y="3662797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0" name="Freeform 182"/>
          <p:cNvSpPr>
            <a:spLocks noEditPoints="1"/>
          </p:cNvSpPr>
          <p:nvPr/>
        </p:nvSpPr>
        <p:spPr bwMode="auto">
          <a:xfrm>
            <a:off x="8528836" y="367703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1" name="Freeform 357"/>
          <p:cNvSpPr>
            <a:spLocks noEditPoints="1"/>
          </p:cNvSpPr>
          <p:nvPr/>
        </p:nvSpPr>
        <p:spPr bwMode="auto">
          <a:xfrm>
            <a:off x="10815055" y="78970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72" name="Freeform 20"/>
          <p:cNvSpPr>
            <a:spLocks/>
          </p:cNvSpPr>
          <p:nvPr/>
        </p:nvSpPr>
        <p:spPr bwMode="auto">
          <a:xfrm>
            <a:off x="8380413" y="4280676"/>
            <a:ext cx="2341036" cy="1788909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3" name="Rounded Rectangle 172"/>
          <p:cNvSpPr/>
          <p:nvPr/>
        </p:nvSpPr>
        <p:spPr>
          <a:xfrm>
            <a:off x="8805663" y="4623932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681312" y="504008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8681312" y="532361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76" name="Freeform 76"/>
          <p:cNvSpPr>
            <a:spLocks/>
          </p:cNvSpPr>
          <p:nvPr/>
        </p:nvSpPr>
        <p:spPr bwMode="auto">
          <a:xfrm>
            <a:off x="8829333" y="467681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109" grpId="0"/>
      <p:bldP spid="110" grpId="0" animBg="1"/>
      <p:bldP spid="111" grpId="0"/>
      <p:bldP spid="123" grpId="0"/>
      <p:bldP spid="135" grpId="0"/>
      <p:bldP spid="136" grpId="0" animBg="1"/>
      <p:bldP spid="137" grpId="0" animBg="1"/>
      <p:bldP spid="138" grpId="0" animBg="1"/>
      <p:bldP spid="139" grpId="0" animBg="1"/>
      <p:bldP spid="140" grpId="0"/>
      <p:bldP spid="141" grpId="0"/>
      <p:bldP spid="142" grpId="0"/>
      <p:bldP spid="143" grpId="0"/>
      <p:bldP spid="144" grpId="0" animBg="1"/>
      <p:bldP spid="145" grpId="0" animBg="1"/>
      <p:bldP spid="146" grpId="0"/>
      <p:bldP spid="147" grpId="0"/>
      <p:bldP spid="148" grpId="0" animBg="1"/>
      <p:bldP spid="149" grpId="0"/>
      <p:bldP spid="150" grpId="0" animBg="1"/>
      <p:bldP spid="151" grpId="0"/>
      <p:bldP spid="152" grpId="0" animBg="1"/>
      <p:bldGraphic spid="153" grpId="0">
        <p:bldAsOne/>
      </p:bldGraphic>
      <p:bldGraphic spid="154" grpId="0">
        <p:bldAsOne/>
      </p:bldGraphic>
      <p:bldGraphic spid="155" grpId="0">
        <p:bldAsOne/>
      </p:bldGraphic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  <p:bldP spid="164" grpId="0" animBg="1"/>
      <p:bldP spid="165" grpId="0"/>
      <p:bldP spid="166" grpId="0"/>
      <p:bldP spid="167" grpId="0"/>
      <p:bldP spid="168" grpId="0" animBg="1"/>
      <p:bldP spid="169" grpId="0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20"/>
          <p:cNvSpPr>
            <a:spLocks/>
          </p:cNvSpPr>
          <p:nvPr/>
        </p:nvSpPr>
        <p:spPr bwMode="auto">
          <a:xfrm>
            <a:off x="803275" y="516812"/>
            <a:ext cx="3642618" cy="5928958"/>
          </a:xfrm>
          <a:prstGeom prst="roundRect">
            <a:avLst>
              <a:gd name="adj" fmla="val 10265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9" name="TextBox 258"/>
          <p:cNvSpPr txBox="1"/>
          <p:nvPr/>
        </p:nvSpPr>
        <p:spPr>
          <a:xfrm>
            <a:off x="1341394" y="2003725"/>
            <a:ext cx="274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Lorem Ipsum has been the industry's standard dummy text ever since the 1500s, when an unknown </a:t>
            </a:r>
            <a:r>
              <a:rPr lang="en-US" sz="1200" dirty="0" smtClean="0">
                <a:solidFill>
                  <a:srgbClr val="FFFFFF"/>
                </a:solidFill>
              </a:rPr>
              <a:t>printer.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341394" y="1452540"/>
            <a:ext cx="2749343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15-16 AUG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1" name="Freeform 160"/>
          <p:cNvSpPr>
            <a:spLocks noEditPoints="1"/>
          </p:cNvSpPr>
          <p:nvPr/>
        </p:nvSpPr>
        <p:spPr bwMode="auto">
          <a:xfrm>
            <a:off x="1493853" y="975800"/>
            <a:ext cx="311501" cy="311501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Rounded Rectangle 261"/>
          <p:cNvSpPr/>
          <p:nvPr/>
        </p:nvSpPr>
        <p:spPr>
          <a:xfrm>
            <a:off x="1341394" y="4090388"/>
            <a:ext cx="1797806" cy="26329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3" name="Group 262"/>
          <p:cNvGrpSpPr/>
          <p:nvPr/>
        </p:nvGrpSpPr>
        <p:grpSpPr>
          <a:xfrm>
            <a:off x="1392659" y="3097042"/>
            <a:ext cx="2458631" cy="1991974"/>
            <a:chOff x="2941880" y="4852396"/>
            <a:chExt cx="1350244" cy="1093963"/>
          </a:xfrm>
        </p:grpSpPr>
        <p:sp>
          <p:nvSpPr>
            <p:cNvPr id="264" name="Rectangle 263"/>
            <p:cNvSpPr/>
            <p:nvPr/>
          </p:nvSpPr>
          <p:spPr>
            <a:xfrm>
              <a:off x="294892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3144530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M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3339992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535504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W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730991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T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926478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F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121965" y="4852396"/>
              <a:ext cx="162996" cy="98552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 smtClean="0">
                  <a:solidFill>
                    <a:srgbClr val="FFFFFF"/>
                  </a:solidFill>
                  <a:latin typeface="+mj-lt"/>
                </a:rPr>
                <a:t>S</a:t>
              </a:r>
              <a:endParaRPr lang="uk-UA" sz="10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941880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37367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32854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3528341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3723828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919316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4114803" y="4986059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941880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137367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332854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528341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3723828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919316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114803" y="518180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41880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137367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332854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3528341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723828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19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3919316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114803" y="5377548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941880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22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137367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23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3332854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24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528341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25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23828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26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919316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27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4114803" y="5573293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28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941880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29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137367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30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332854" y="5769037"/>
              <a:ext cx="177321" cy="17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 smtClean="0">
                  <a:solidFill>
                    <a:srgbClr val="FFFFFF"/>
                  </a:solidFill>
                </a:rPr>
                <a:t>31</a:t>
              </a:r>
              <a:endParaRPr lang="uk-UA" sz="10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02" name="Rounded Rectangle 301"/>
          <p:cNvSpPr/>
          <p:nvPr/>
        </p:nvSpPr>
        <p:spPr>
          <a:xfrm>
            <a:off x="1480675" y="5636310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TextBox 302"/>
          <p:cNvSpPr txBox="1"/>
          <p:nvPr/>
        </p:nvSpPr>
        <p:spPr>
          <a:xfrm>
            <a:off x="1898109" y="5677994"/>
            <a:ext cx="1862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View  more Info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04" name="Freeform 182"/>
          <p:cNvSpPr>
            <a:spLocks noEditPoints="1"/>
          </p:cNvSpPr>
          <p:nvPr/>
        </p:nvSpPr>
        <p:spPr bwMode="auto">
          <a:xfrm>
            <a:off x="1586871" y="569223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05" name="Freeform 20"/>
          <p:cNvSpPr>
            <a:spLocks/>
          </p:cNvSpPr>
          <p:nvPr/>
        </p:nvSpPr>
        <p:spPr bwMode="auto">
          <a:xfrm>
            <a:off x="4827588" y="516812"/>
            <a:ext cx="6524625" cy="3193610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aphicFrame>
        <p:nvGraphicFramePr>
          <p:cNvPr id="30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839677"/>
              </p:ext>
            </p:extLst>
          </p:nvPr>
        </p:nvGraphicFramePr>
        <p:xfrm>
          <a:off x="8124811" y="762000"/>
          <a:ext cx="2968847" cy="270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" name="Freeform 20"/>
          <p:cNvSpPr>
            <a:spLocks/>
          </p:cNvSpPr>
          <p:nvPr/>
        </p:nvSpPr>
        <p:spPr bwMode="auto">
          <a:xfrm>
            <a:off x="8365505" y="681432"/>
            <a:ext cx="2414552" cy="2415610"/>
          </a:xfrm>
          <a:prstGeom prst="arc">
            <a:avLst>
              <a:gd name="adj1" fmla="val 9359380"/>
              <a:gd name="adj2" fmla="val 12561379"/>
            </a:avLst>
          </a:prstGeom>
          <a:solidFill>
            <a:schemeClr val="accent5"/>
          </a:solidFill>
          <a:ln w="1270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08" name="TextBox 307"/>
          <p:cNvSpPr txBox="1"/>
          <p:nvPr/>
        </p:nvSpPr>
        <p:spPr>
          <a:xfrm>
            <a:off x="5343272" y="2150040"/>
            <a:ext cx="245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43272" y="1474338"/>
            <a:ext cx="2450078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$179k</a:t>
            </a:r>
            <a:endParaRPr lang="en-US" sz="2800" b="1" dirty="0">
              <a:latin typeface="+mj-lt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5343272" y="1044857"/>
            <a:ext cx="245007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THE TEXT</a:t>
            </a:r>
            <a:endParaRPr lang="en-US" sz="1200" dirty="0"/>
          </a:p>
        </p:txBody>
      </p:sp>
      <p:sp>
        <p:nvSpPr>
          <p:cNvPr id="311" name="Freeform 20"/>
          <p:cNvSpPr>
            <a:spLocks/>
          </p:cNvSpPr>
          <p:nvPr/>
        </p:nvSpPr>
        <p:spPr bwMode="auto">
          <a:xfrm>
            <a:off x="4827588" y="4502588"/>
            <a:ext cx="6524625" cy="1943182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312" name="Straight Connector 311"/>
          <p:cNvCxnSpPr/>
          <p:nvPr/>
        </p:nvCxnSpPr>
        <p:spPr>
          <a:xfrm>
            <a:off x="8590507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8637457" y="6046484"/>
            <a:ext cx="1245097" cy="0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/>
          <p:cNvSpPr/>
          <p:nvPr/>
        </p:nvSpPr>
        <p:spPr bwMode="auto">
          <a:xfrm>
            <a:off x="8555616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0264250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$12.890</a:t>
            </a:r>
            <a:endParaRPr lang="en-US" sz="1200" b="1" dirty="0">
              <a:latin typeface="+mj-lt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8513870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5296322" y="6046484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343272" y="6046484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 bwMode="auto">
          <a:xfrm>
            <a:off x="5261431" y="5767529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6970065" y="576948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219685" y="551368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2" name="Straight Connector 321"/>
          <p:cNvCxnSpPr/>
          <p:nvPr/>
        </p:nvCxnSpPr>
        <p:spPr>
          <a:xfrm>
            <a:off x="8590507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637457" y="5273959"/>
            <a:ext cx="951802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 bwMode="auto">
          <a:xfrm>
            <a:off x="8555616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10264250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8513870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cxnSp>
        <p:nvCxnSpPr>
          <p:cNvPr id="327" name="Straight Connector 326"/>
          <p:cNvCxnSpPr/>
          <p:nvPr/>
        </p:nvCxnSpPr>
        <p:spPr>
          <a:xfrm>
            <a:off x="5296322" y="5273959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5343272" y="5273959"/>
            <a:ext cx="635497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 bwMode="auto">
          <a:xfrm>
            <a:off x="5261431" y="499500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6970065" y="49969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0.856</a:t>
            </a:r>
            <a:endParaRPr lang="en-US" sz="1200" b="1" dirty="0">
              <a:latin typeface="+mj-lt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219685" y="474115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332" name="TextBox 331"/>
          <p:cNvSpPr txBox="1"/>
          <p:nvPr/>
        </p:nvSpPr>
        <p:spPr>
          <a:xfrm>
            <a:off x="5264057" y="40654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49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59" grpId="0"/>
      <p:bldP spid="260" grpId="0"/>
      <p:bldP spid="261" grpId="0" animBg="1"/>
      <p:bldP spid="262" grpId="0" animBg="1"/>
      <p:bldP spid="302" grpId="0" animBg="1"/>
      <p:bldP spid="303" grpId="0"/>
      <p:bldP spid="304" grpId="0" animBg="1"/>
      <p:bldP spid="305" grpId="0" animBg="1"/>
      <p:bldGraphic spid="306" grpId="0">
        <p:bldAsOne/>
      </p:bldGraphic>
      <p:bldP spid="307" grpId="0" animBg="1"/>
      <p:bldP spid="308" grpId="0"/>
      <p:bldP spid="309" grpId="0"/>
      <p:bldP spid="310" grpId="0"/>
      <p:bldP spid="311" grpId="0" animBg="1"/>
      <p:bldP spid="314" grpId="0"/>
      <p:bldP spid="315" grpId="0"/>
      <p:bldP spid="316" grpId="0"/>
      <p:bldP spid="319" grpId="0"/>
      <p:bldP spid="320" grpId="0"/>
      <p:bldP spid="321" grpId="0"/>
      <p:bldP spid="324" grpId="0"/>
      <p:bldP spid="325" grpId="0"/>
      <p:bldP spid="326" grpId="0"/>
      <p:bldP spid="329" grpId="0"/>
      <p:bldP spid="330" grpId="0"/>
      <p:bldP spid="331" grpId="0"/>
      <p:bldP spid="3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3275" y="359326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0227" y="401012"/>
            <a:ext cx="480854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1280554" y="920174"/>
            <a:ext cx="6937014" cy="1435656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704126" y="1179549"/>
            <a:ext cx="228038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704126" y="1463084"/>
            <a:ext cx="228038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$129.7k</a:t>
            </a:r>
            <a:endParaRPr lang="en-US" sz="2800" b="1" dirty="0">
              <a:latin typeface="+mj-lt"/>
            </a:endParaRPr>
          </a:p>
        </p:txBody>
      </p:sp>
      <p:sp>
        <p:nvSpPr>
          <p:cNvPr id="120" name="Freeform 20"/>
          <p:cNvSpPr>
            <a:spLocks/>
          </p:cNvSpPr>
          <p:nvPr/>
        </p:nvSpPr>
        <p:spPr bwMode="auto">
          <a:xfrm>
            <a:off x="2495951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1" name="Freeform 20"/>
          <p:cNvSpPr>
            <a:spLocks/>
          </p:cNvSpPr>
          <p:nvPr/>
        </p:nvSpPr>
        <p:spPr bwMode="auto">
          <a:xfrm>
            <a:off x="2495951" y="1212040"/>
            <a:ext cx="823866" cy="824228"/>
          </a:xfrm>
          <a:prstGeom prst="arc">
            <a:avLst>
              <a:gd name="adj1" fmla="val 14043980"/>
              <a:gd name="adj2" fmla="val 111112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2" name="TextBox 121"/>
          <p:cNvSpPr txBox="1"/>
          <p:nvPr/>
        </p:nvSpPr>
        <p:spPr>
          <a:xfrm>
            <a:off x="1327038" y="1161684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472281" y="1239019"/>
            <a:ext cx="237554" cy="2375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20"/>
          <p:cNvSpPr>
            <a:spLocks/>
          </p:cNvSpPr>
          <p:nvPr/>
        </p:nvSpPr>
        <p:spPr bwMode="auto">
          <a:xfrm>
            <a:off x="3761158" y="1214582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5" name="Freeform 20"/>
          <p:cNvSpPr>
            <a:spLocks/>
          </p:cNvSpPr>
          <p:nvPr/>
        </p:nvSpPr>
        <p:spPr bwMode="auto">
          <a:xfrm>
            <a:off x="3761158" y="1212040"/>
            <a:ext cx="823866" cy="824228"/>
          </a:xfrm>
          <a:prstGeom prst="arc">
            <a:avLst>
              <a:gd name="adj1" fmla="val 3784728"/>
              <a:gd name="adj2" fmla="val 11336407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6" name="TextBox 125"/>
          <p:cNvSpPr txBox="1"/>
          <p:nvPr/>
        </p:nvSpPr>
        <p:spPr>
          <a:xfrm>
            <a:off x="4640637" y="1884987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4259402" y="1868285"/>
            <a:ext cx="237554" cy="237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20"/>
          <p:cNvSpPr>
            <a:spLocks/>
          </p:cNvSpPr>
          <p:nvPr/>
        </p:nvSpPr>
        <p:spPr bwMode="auto">
          <a:xfrm>
            <a:off x="8768078" y="837141"/>
            <a:ext cx="2314312" cy="2414973"/>
          </a:xfrm>
          <a:prstGeom prst="roundRect">
            <a:avLst>
              <a:gd name="adj" fmla="val 1026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9" name="Rounded Rectangle 128"/>
          <p:cNvSpPr/>
          <p:nvPr/>
        </p:nvSpPr>
        <p:spPr>
          <a:xfrm rot="16200000" flipH="1">
            <a:off x="8344897" y="1851697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 flipH="1">
            <a:off x="8344897" y="1893381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744556" y="13187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620205" y="1955720"/>
            <a:ext cx="1247981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620205" y="2393144"/>
            <a:ext cx="12479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768226" y="13715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5" name="Freeform 20"/>
          <p:cNvSpPr>
            <a:spLocks/>
          </p:cNvSpPr>
          <p:nvPr/>
        </p:nvSpPr>
        <p:spPr bwMode="auto">
          <a:xfrm>
            <a:off x="8768078" y="3454672"/>
            <a:ext cx="2314312" cy="2616344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6" name="TextBox 135"/>
          <p:cNvSpPr txBox="1"/>
          <p:nvPr/>
        </p:nvSpPr>
        <p:spPr>
          <a:xfrm>
            <a:off x="9111965" y="4245023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111964" y="3671164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9225118" y="4877786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9" name="Freeform 366"/>
          <p:cNvSpPr>
            <a:spLocks/>
          </p:cNvSpPr>
          <p:nvPr/>
        </p:nvSpPr>
        <p:spPr bwMode="auto">
          <a:xfrm>
            <a:off x="9349037" y="4931311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9692608" y="5104697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92608" y="4776830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363152" y="2541823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143" name="Freeform 357"/>
          <p:cNvSpPr>
            <a:spLocks noEditPoints="1"/>
          </p:cNvSpPr>
          <p:nvPr/>
        </p:nvSpPr>
        <p:spPr bwMode="auto">
          <a:xfrm flipV="1">
            <a:off x="1130797" y="261403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44" name="Rounded Rectangle 143"/>
          <p:cNvSpPr/>
          <p:nvPr/>
        </p:nvSpPr>
        <p:spPr>
          <a:xfrm>
            <a:off x="1311275" y="3105388"/>
            <a:ext cx="5301351" cy="4698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58227" y="319790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46" name="Freeform 109"/>
          <p:cNvSpPr>
            <a:spLocks noEditPoints="1"/>
          </p:cNvSpPr>
          <p:nvPr/>
        </p:nvSpPr>
        <p:spPr bwMode="auto">
          <a:xfrm>
            <a:off x="6205613" y="320877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777119" y="332898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777119" y="306267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311275" y="3714789"/>
            <a:ext cx="4644123" cy="4698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1458227" y="3807301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54397" y="3938384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54397" y="3672072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2.803</a:t>
            </a:r>
            <a:endParaRPr lang="en-US" sz="1400" b="1" dirty="0">
              <a:latin typeface="+mj-lt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311276" y="4323746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458227" y="4416258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610531" y="4547341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1311275" y="4933147"/>
            <a:ext cx="3732593" cy="4698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458227" y="5025659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193359" y="5156742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193359" y="4890430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&gt; 12 350</a:t>
            </a:r>
            <a:endParaRPr lang="en-US" sz="1400" b="1" dirty="0">
              <a:latin typeface="+mj-lt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311275" y="5542548"/>
            <a:ext cx="4166196" cy="4698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458227" y="5635060"/>
            <a:ext cx="199331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Lorem ipsum is text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678907" y="5766143"/>
            <a:ext cx="1012254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678907" y="5499831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$46.895</a:t>
            </a:r>
            <a:endParaRPr lang="en-US" sz="1400" b="1" dirty="0">
              <a:latin typeface="+mj-lt"/>
            </a:endParaRPr>
          </a:p>
        </p:txBody>
      </p:sp>
      <p:sp>
        <p:nvSpPr>
          <p:cNvPr id="164" name="Freeform 129"/>
          <p:cNvSpPr>
            <a:spLocks noEditPoints="1"/>
          </p:cNvSpPr>
          <p:nvPr/>
        </p:nvSpPr>
        <p:spPr bwMode="auto">
          <a:xfrm>
            <a:off x="5043868" y="4409219"/>
            <a:ext cx="289670" cy="291076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48"/>
          <p:cNvSpPr>
            <a:spLocks noEditPoints="1"/>
          </p:cNvSpPr>
          <p:nvPr/>
        </p:nvSpPr>
        <p:spPr bwMode="auto">
          <a:xfrm>
            <a:off x="5477471" y="3810606"/>
            <a:ext cx="307444" cy="277738"/>
          </a:xfrm>
          <a:custGeom>
            <a:avLst/>
            <a:gdLst>
              <a:gd name="T0" fmla="*/ 128 w 176"/>
              <a:gd name="T1" fmla="*/ 48 h 160"/>
              <a:gd name="T2" fmla="*/ 80 w 176"/>
              <a:gd name="T3" fmla="*/ 48 h 160"/>
              <a:gd name="T4" fmla="*/ 48 w 176"/>
              <a:gd name="T5" fmla="*/ 32 h 160"/>
              <a:gd name="T6" fmla="*/ 16 w 176"/>
              <a:gd name="T7" fmla="*/ 32 h 160"/>
              <a:gd name="T8" fmla="*/ 0 w 176"/>
              <a:gd name="T9" fmla="*/ 48 h 160"/>
              <a:gd name="T10" fmla="*/ 0 w 176"/>
              <a:gd name="T11" fmla="*/ 144 h 160"/>
              <a:gd name="T12" fmla="*/ 16 w 176"/>
              <a:gd name="T13" fmla="*/ 160 h 160"/>
              <a:gd name="T14" fmla="*/ 128 w 176"/>
              <a:gd name="T15" fmla="*/ 160 h 160"/>
              <a:gd name="T16" fmla="*/ 144 w 176"/>
              <a:gd name="T17" fmla="*/ 144 h 160"/>
              <a:gd name="T18" fmla="*/ 144 w 176"/>
              <a:gd name="T19" fmla="*/ 64 h 160"/>
              <a:gd name="T20" fmla="*/ 128 w 176"/>
              <a:gd name="T21" fmla="*/ 48 h 160"/>
              <a:gd name="T22" fmla="*/ 136 w 176"/>
              <a:gd name="T23" fmla="*/ 144 h 160"/>
              <a:gd name="T24" fmla="*/ 128 w 176"/>
              <a:gd name="T25" fmla="*/ 152 h 160"/>
              <a:gd name="T26" fmla="*/ 16 w 176"/>
              <a:gd name="T27" fmla="*/ 152 h 160"/>
              <a:gd name="T28" fmla="*/ 8 w 176"/>
              <a:gd name="T29" fmla="*/ 144 h 160"/>
              <a:gd name="T30" fmla="*/ 8 w 176"/>
              <a:gd name="T31" fmla="*/ 80 h 160"/>
              <a:gd name="T32" fmla="*/ 136 w 176"/>
              <a:gd name="T33" fmla="*/ 80 h 160"/>
              <a:gd name="T34" fmla="*/ 136 w 176"/>
              <a:gd name="T35" fmla="*/ 144 h 160"/>
              <a:gd name="T36" fmla="*/ 136 w 176"/>
              <a:gd name="T37" fmla="*/ 72 h 160"/>
              <a:gd name="T38" fmla="*/ 8 w 176"/>
              <a:gd name="T39" fmla="*/ 72 h 160"/>
              <a:gd name="T40" fmla="*/ 8 w 176"/>
              <a:gd name="T41" fmla="*/ 48 h 160"/>
              <a:gd name="T42" fmla="*/ 16 w 176"/>
              <a:gd name="T43" fmla="*/ 40 h 160"/>
              <a:gd name="T44" fmla="*/ 48 w 176"/>
              <a:gd name="T45" fmla="*/ 40 h 160"/>
              <a:gd name="T46" fmla="*/ 80 w 176"/>
              <a:gd name="T47" fmla="*/ 56 h 160"/>
              <a:gd name="T48" fmla="*/ 128 w 176"/>
              <a:gd name="T49" fmla="*/ 56 h 160"/>
              <a:gd name="T50" fmla="*/ 136 w 176"/>
              <a:gd name="T51" fmla="*/ 64 h 160"/>
              <a:gd name="T52" fmla="*/ 136 w 176"/>
              <a:gd name="T53" fmla="*/ 72 h 160"/>
              <a:gd name="T54" fmla="*/ 160 w 176"/>
              <a:gd name="T55" fmla="*/ 16 h 160"/>
              <a:gd name="T56" fmla="*/ 112 w 176"/>
              <a:gd name="T57" fmla="*/ 16 h 160"/>
              <a:gd name="T58" fmla="*/ 80 w 176"/>
              <a:gd name="T59" fmla="*/ 0 h 160"/>
              <a:gd name="T60" fmla="*/ 48 w 176"/>
              <a:gd name="T61" fmla="*/ 0 h 160"/>
              <a:gd name="T62" fmla="*/ 32 w 176"/>
              <a:gd name="T63" fmla="*/ 16 h 160"/>
              <a:gd name="T64" fmla="*/ 32 w 176"/>
              <a:gd name="T65" fmla="*/ 20 h 160"/>
              <a:gd name="T66" fmla="*/ 36 w 176"/>
              <a:gd name="T67" fmla="*/ 24 h 160"/>
              <a:gd name="T68" fmla="*/ 40 w 176"/>
              <a:gd name="T69" fmla="*/ 20 h 160"/>
              <a:gd name="T70" fmla="*/ 40 w 176"/>
              <a:gd name="T71" fmla="*/ 16 h 160"/>
              <a:gd name="T72" fmla="*/ 48 w 176"/>
              <a:gd name="T73" fmla="*/ 8 h 160"/>
              <a:gd name="T74" fmla="*/ 80 w 176"/>
              <a:gd name="T75" fmla="*/ 8 h 160"/>
              <a:gd name="T76" fmla="*/ 112 w 176"/>
              <a:gd name="T77" fmla="*/ 24 h 160"/>
              <a:gd name="T78" fmla="*/ 160 w 176"/>
              <a:gd name="T79" fmla="*/ 24 h 160"/>
              <a:gd name="T80" fmla="*/ 168 w 176"/>
              <a:gd name="T81" fmla="*/ 32 h 160"/>
              <a:gd name="T82" fmla="*/ 168 w 176"/>
              <a:gd name="T83" fmla="*/ 112 h 160"/>
              <a:gd name="T84" fmla="*/ 160 w 176"/>
              <a:gd name="T85" fmla="*/ 120 h 160"/>
              <a:gd name="T86" fmla="*/ 156 w 176"/>
              <a:gd name="T87" fmla="*/ 120 h 160"/>
              <a:gd name="T88" fmla="*/ 152 w 176"/>
              <a:gd name="T89" fmla="*/ 124 h 160"/>
              <a:gd name="T90" fmla="*/ 156 w 176"/>
              <a:gd name="T91" fmla="*/ 128 h 160"/>
              <a:gd name="T92" fmla="*/ 160 w 176"/>
              <a:gd name="T93" fmla="*/ 128 h 160"/>
              <a:gd name="T94" fmla="*/ 176 w 176"/>
              <a:gd name="T95" fmla="*/ 112 h 160"/>
              <a:gd name="T96" fmla="*/ 176 w 176"/>
              <a:gd name="T97" fmla="*/ 32 h 160"/>
              <a:gd name="T98" fmla="*/ 160 w 176"/>
              <a:gd name="T9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60">
                <a:moveTo>
                  <a:pt x="128" y="48"/>
                </a:moveTo>
                <a:cubicBezTo>
                  <a:pt x="80" y="48"/>
                  <a:pt x="80" y="48"/>
                  <a:pt x="80" y="48"/>
                </a:cubicBezTo>
                <a:cubicBezTo>
                  <a:pt x="64" y="48"/>
                  <a:pt x="64" y="32"/>
                  <a:pt x="48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37" y="160"/>
                  <a:pt x="144" y="153"/>
                  <a:pt x="144" y="144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55"/>
                  <a:pt x="137" y="48"/>
                  <a:pt x="128" y="48"/>
                </a:cubicBezTo>
                <a:moveTo>
                  <a:pt x="136" y="144"/>
                </a:moveTo>
                <a:cubicBezTo>
                  <a:pt x="136" y="148"/>
                  <a:pt x="132" y="152"/>
                  <a:pt x="128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80"/>
                  <a:pt x="8" y="80"/>
                  <a:pt x="8" y="80"/>
                </a:cubicBezTo>
                <a:cubicBezTo>
                  <a:pt x="136" y="80"/>
                  <a:pt x="136" y="80"/>
                  <a:pt x="136" y="80"/>
                </a:cubicBezTo>
                <a:lnTo>
                  <a:pt x="136" y="144"/>
                </a:lnTo>
                <a:close/>
                <a:moveTo>
                  <a:pt x="136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60" y="40"/>
                  <a:pt x="60" y="56"/>
                  <a:pt x="80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32" y="56"/>
                  <a:pt x="136" y="60"/>
                  <a:pt x="136" y="64"/>
                </a:cubicBezTo>
                <a:lnTo>
                  <a:pt x="136" y="72"/>
                </a:lnTo>
                <a:close/>
                <a:moveTo>
                  <a:pt x="160" y="16"/>
                </a:moveTo>
                <a:cubicBezTo>
                  <a:pt x="112" y="16"/>
                  <a:pt x="112" y="16"/>
                  <a:pt x="112" y="16"/>
                </a:cubicBezTo>
                <a:cubicBezTo>
                  <a:pt x="96" y="16"/>
                  <a:pt x="96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92" y="8"/>
                  <a:pt x="92" y="24"/>
                  <a:pt x="112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8" y="116"/>
                  <a:pt x="164" y="120"/>
                  <a:pt x="160" y="12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0"/>
                  <a:pt x="152" y="122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54"/>
          <p:cNvSpPr>
            <a:spLocks noEditPoints="1"/>
          </p:cNvSpPr>
          <p:nvPr/>
        </p:nvSpPr>
        <p:spPr bwMode="auto">
          <a:xfrm>
            <a:off x="4614835" y="5034536"/>
            <a:ext cx="265228" cy="217588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0"/>
          <p:cNvSpPr>
            <a:spLocks noEditPoints="1"/>
          </p:cNvSpPr>
          <p:nvPr/>
        </p:nvSpPr>
        <p:spPr bwMode="auto">
          <a:xfrm>
            <a:off x="5068100" y="5633530"/>
            <a:ext cx="265228" cy="265226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5610531" y="4281473"/>
            <a:ext cx="1012254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48.5%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9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6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8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2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0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9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8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7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7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117" grpId="0" animBg="1"/>
          <p:bldP spid="118" grpId="0"/>
          <p:bldP spid="119" grpId="0"/>
          <p:bldP spid="120" grpId="0" animBg="1"/>
          <p:bldP spid="121" grpId="0" animBg="1"/>
          <p:bldP spid="122" grpId="0"/>
          <p:bldP spid="123" grpId="0" animBg="1"/>
          <p:bldP spid="124" grpId="0" animBg="1"/>
          <p:bldP spid="125" grpId="0" animBg="1"/>
          <p:bldP spid="126" grpId="0"/>
          <p:bldP spid="127" grpId="0" animBg="1"/>
          <p:bldP spid="128" grpId="0" animBg="1"/>
          <p:bldP spid="129" grpId="0" animBg="1"/>
          <p:bldP spid="130" grpId="0"/>
          <p:bldP spid="131" grpId="0" animBg="1"/>
          <p:bldP spid="132" grpId="0"/>
          <p:bldP spid="133" grpId="0"/>
          <p:bldP spid="134" grpId="0" animBg="1"/>
          <p:bldP spid="135" grpId="0" animBg="1"/>
          <p:bldP spid="136" grpId="0"/>
          <p:bldP spid="137" grpId="0"/>
          <p:bldP spid="138" grpId="0" animBg="1"/>
          <p:bldP spid="139" grpId="0" animBg="1"/>
          <p:bldP spid="140" grpId="0"/>
          <p:bldP spid="141" grpId="0"/>
          <p:bldP spid="142" grpId="0"/>
          <p:bldP spid="143" grpId="0" animBg="1"/>
          <p:bldP spid="144" grpId="0" animBg="1"/>
          <p:bldP spid="145" grpId="0"/>
          <p:bldP spid="146" grpId="0" animBg="1"/>
          <p:bldP spid="147" grpId="0"/>
          <p:bldP spid="148" grpId="0"/>
          <p:bldP spid="149" grpId="0" animBg="1"/>
          <p:bldP spid="150" grpId="0"/>
          <p:bldP spid="151" grpId="0"/>
          <p:bldP spid="152" grpId="0"/>
          <p:bldP spid="153" grpId="0" animBg="1"/>
          <p:bldP spid="154" grpId="0"/>
          <p:bldP spid="155" grpId="0"/>
          <p:bldP spid="156" grpId="0" animBg="1"/>
          <p:bldP spid="157" grpId="0"/>
          <p:bldP spid="158" grpId="0"/>
          <p:bldP spid="159" grpId="0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 animBg="1"/>
          <p:bldP spid="168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0"/>
          <p:cNvSpPr>
            <a:spLocks/>
          </p:cNvSpPr>
          <p:nvPr/>
        </p:nvSpPr>
        <p:spPr bwMode="auto">
          <a:xfrm>
            <a:off x="6859474" y="971093"/>
            <a:ext cx="3076028" cy="307737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7184844" y="1296603"/>
            <a:ext cx="2425288" cy="2426352"/>
          </a:xfrm>
          <a:prstGeom prst="arc">
            <a:avLst>
              <a:gd name="adj1" fmla="val 7027089"/>
              <a:gd name="adj2" fmla="val 3964670"/>
            </a:avLst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Freeform 20"/>
          <p:cNvSpPr>
            <a:spLocks/>
          </p:cNvSpPr>
          <p:nvPr/>
        </p:nvSpPr>
        <p:spPr bwMode="auto">
          <a:xfrm>
            <a:off x="7694519" y="1806502"/>
            <a:ext cx="1405938" cy="140655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7184844" y="1294061"/>
            <a:ext cx="2425288" cy="2426352"/>
          </a:xfrm>
          <a:prstGeom prst="arc">
            <a:avLst>
              <a:gd name="adj1" fmla="val 15585610"/>
              <a:gd name="adj2" fmla="val 3940832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1393340" y="2160241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393340" y="1484539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3340" y="1055058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211135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5970417" y="2205411"/>
            <a:ext cx="608470" cy="608736"/>
          </a:xfrm>
          <a:prstGeom prst="ellipse">
            <a:avLst/>
          </a:prstGeom>
          <a:solidFill>
            <a:schemeClr val="tx1">
              <a:alpha val="5000"/>
            </a:schemeClr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Freeform 77"/>
          <p:cNvSpPr>
            <a:spLocks noEditPoints="1"/>
          </p:cNvSpPr>
          <p:nvPr/>
        </p:nvSpPr>
        <p:spPr bwMode="auto">
          <a:xfrm>
            <a:off x="6153929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7"/>
          <p:cNvSpPr>
            <a:spLocks noEditPoints="1"/>
          </p:cNvSpPr>
          <p:nvPr/>
        </p:nvSpPr>
        <p:spPr bwMode="auto">
          <a:xfrm>
            <a:off x="10380863" y="2386514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42059" y="2659921"/>
            <a:ext cx="1488292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7642059" y="2136701"/>
            <a:ext cx="1488292" cy="523220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i="0" dirty="0" smtClean="0">
                <a:effectLst/>
                <a:latin typeface="+mj-lt"/>
              </a:rPr>
              <a:t>$3,1k</a:t>
            </a:r>
            <a:endParaRPr lang="en-US" sz="2800" dirty="0"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656606" y="3375997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41"/>
          <p:cNvSpPr>
            <a:spLocks noEditPoints="1"/>
          </p:cNvSpPr>
          <p:nvPr/>
        </p:nvSpPr>
        <p:spPr bwMode="auto">
          <a:xfrm>
            <a:off x="8734022" y="3479076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0654793" y="820038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1214" y="1201879"/>
            <a:ext cx="74715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Freeform 76"/>
          <p:cNvSpPr>
            <a:spLocks/>
          </p:cNvSpPr>
          <p:nvPr/>
        </p:nvSpPr>
        <p:spPr bwMode="auto">
          <a:xfrm>
            <a:off x="10678463" y="872921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7422376" y="1531697"/>
            <a:ext cx="1950224" cy="1951080"/>
          </a:xfrm>
          <a:prstGeom prst="arc">
            <a:avLst>
              <a:gd name="adj1" fmla="val 6902345"/>
              <a:gd name="adj2" fmla="val 10878520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6" name="Oval 25"/>
          <p:cNvSpPr/>
          <p:nvPr/>
        </p:nvSpPr>
        <p:spPr>
          <a:xfrm>
            <a:off x="7217853" y="2059382"/>
            <a:ext cx="433072" cy="43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09"/>
          <p:cNvSpPr>
            <a:spLocks noEditPoints="1"/>
          </p:cNvSpPr>
          <p:nvPr/>
        </p:nvSpPr>
        <p:spPr bwMode="auto">
          <a:xfrm>
            <a:off x="7306757" y="2151644"/>
            <a:ext cx="255250" cy="255250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1393339" y="2997910"/>
            <a:ext cx="3860831" cy="1238853"/>
          </a:xfrm>
          <a:prstGeom prst="roundRect">
            <a:avLst>
              <a:gd name="adj" fmla="val 25709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0" name="TextBox 39"/>
          <p:cNvSpPr txBox="1"/>
          <p:nvPr/>
        </p:nvSpPr>
        <p:spPr>
          <a:xfrm>
            <a:off x="1693684" y="3684949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3683" y="3111090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65940" y="3423314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Freeform 366"/>
          <p:cNvSpPr>
            <a:spLocks/>
          </p:cNvSpPr>
          <p:nvPr/>
        </p:nvSpPr>
        <p:spPr bwMode="auto">
          <a:xfrm>
            <a:off x="3789859" y="3476839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33430" y="3650225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33430" y="3322358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744967748"/>
              </p:ext>
            </p:extLst>
          </p:nvPr>
        </p:nvGraphicFramePr>
        <p:xfrm>
          <a:off x="1188720" y="4389120"/>
          <a:ext cx="9743659" cy="168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43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2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4" grpId="0" animBg="1"/>
          <p:bldP spid="15" grpId="0" animBg="1"/>
          <p:bldP spid="17" grpId="0" animBg="1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  <p:bldP spid="29" grpId="0"/>
          <p:bldP spid="30" grpId="0"/>
          <p:bldP spid="31" grpId="0" animBg="1"/>
          <p:bldP spid="32" grpId="0" animBg="1"/>
          <p:bldP spid="34" grpId="0" animBg="1"/>
          <p:bldP spid="35" grpId="0"/>
          <p:bldP spid="36" grpId="0" animBg="1"/>
          <p:bldP spid="38" grpId="0" animBg="1"/>
          <p:bldP spid="26" grpId="0" animBg="1"/>
          <p:bldP spid="33" grpId="0" animBg="1"/>
          <p:bldP spid="39" grpId="0" animBg="1"/>
          <p:bldP spid="40" grpId="0"/>
          <p:bldP spid="41" grpId="0"/>
          <p:bldP spid="42" grpId="0" animBg="1"/>
          <p:bldP spid="43" grpId="0" animBg="1"/>
          <p:bldP spid="44" grpId="0"/>
          <p:bldP spid="45" grpId="0"/>
          <p:bldGraphic spid="46" grpId="0">
            <p:bldAsOne/>
          </p:bldGraphic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4775" y="843362"/>
            <a:ext cx="304158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Schedule Calendar</a:t>
            </a:r>
            <a:endParaRPr lang="en-US" sz="1400" b="1" dirty="0">
              <a:latin typeface="+mj-lt"/>
            </a:endParaRPr>
          </a:p>
        </p:txBody>
      </p:sp>
      <p:sp>
        <p:nvSpPr>
          <p:cNvPr id="3" name="Freeform 371"/>
          <p:cNvSpPr>
            <a:spLocks/>
          </p:cNvSpPr>
          <p:nvPr/>
        </p:nvSpPr>
        <p:spPr bwMode="auto">
          <a:xfrm>
            <a:off x="1094225" y="916710"/>
            <a:ext cx="88617" cy="176291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372"/>
          <p:cNvSpPr>
            <a:spLocks/>
          </p:cNvSpPr>
          <p:nvPr/>
        </p:nvSpPr>
        <p:spPr bwMode="auto">
          <a:xfrm>
            <a:off x="3308979" y="916710"/>
            <a:ext cx="88617" cy="176291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70081" y="789293"/>
            <a:ext cx="1535672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1087549" y="1309536"/>
            <a:ext cx="10039204" cy="1755015"/>
          </a:xfrm>
          <a:prstGeom prst="roundRect">
            <a:avLst>
              <a:gd name="adj" fmla="val 13081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77"/>
          <p:cNvSpPr>
            <a:spLocks noEditPoints="1"/>
          </p:cNvSpPr>
          <p:nvPr/>
        </p:nvSpPr>
        <p:spPr bwMode="auto">
          <a:xfrm>
            <a:off x="4267566" y="860450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2603" y="827284"/>
            <a:ext cx="957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Aug</a:t>
            </a:r>
            <a:endParaRPr lang="en-US" sz="1400" b="1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50715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512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119529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453936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88342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81901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16308" y="1586708"/>
            <a:ext cx="674623" cy="10906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20606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MON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20606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09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058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TUE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58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10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9519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WED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9519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11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980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THU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980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441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FRI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441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+mj-lt"/>
              </a:rPr>
              <a:t>13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9902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SAT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9902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14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33633" y="1786091"/>
            <a:ext cx="99721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SUN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633633" y="2098622"/>
            <a:ext cx="997214" cy="369332"/>
          </a:xfrm>
          <a:prstGeom prst="rect">
            <a:avLst/>
          </a:prstGeom>
          <a:noFill/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16200000">
            <a:off x="664709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16200000">
            <a:off x="1202514" y="5224846"/>
            <a:ext cx="1444390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 bwMode="auto">
          <a:xfrm rot="16200000">
            <a:off x="1228038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rot="16200000">
            <a:off x="1630396" y="3879472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804526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86" name="Oval 85"/>
          <p:cNvSpPr/>
          <p:nvPr/>
        </p:nvSpPr>
        <p:spPr>
          <a:xfrm>
            <a:off x="2455364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368"/>
          <p:cNvSpPr>
            <a:spLocks/>
          </p:cNvSpPr>
          <p:nvPr/>
        </p:nvSpPr>
        <p:spPr bwMode="auto">
          <a:xfrm>
            <a:off x="2509806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rot="16200000">
            <a:off x="2055597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315597" y="4906357"/>
            <a:ext cx="0" cy="1040685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 rot="16200000">
            <a:off x="2618926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021285" y="4326075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40%</a:t>
            </a:r>
            <a:endParaRPr lang="en-US" sz="1200" b="1" dirty="0"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 rot="16200000">
            <a:off x="2195414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93" name="Oval 92"/>
          <p:cNvSpPr/>
          <p:nvPr/>
        </p:nvSpPr>
        <p:spPr>
          <a:xfrm>
            <a:off x="3846252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368"/>
          <p:cNvSpPr>
            <a:spLocks/>
          </p:cNvSpPr>
          <p:nvPr/>
        </p:nvSpPr>
        <p:spPr bwMode="auto">
          <a:xfrm>
            <a:off x="3900694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rot="16200000">
            <a:off x="3464333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4724333" y="4017970"/>
            <a:ext cx="0" cy="1929071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 bwMode="auto">
          <a:xfrm rot="16200000">
            <a:off x="4027662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4430021" y="340276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81%</a:t>
            </a:r>
            <a:endParaRPr lang="en-US" sz="12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 rot="16200000">
            <a:off x="3604150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0" name="Oval 99"/>
          <p:cNvSpPr/>
          <p:nvPr/>
        </p:nvSpPr>
        <p:spPr>
          <a:xfrm>
            <a:off x="5254988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368"/>
          <p:cNvSpPr>
            <a:spLocks/>
          </p:cNvSpPr>
          <p:nvPr/>
        </p:nvSpPr>
        <p:spPr bwMode="auto">
          <a:xfrm>
            <a:off x="5309430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rot="16200000">
            <a:off x="4855221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115221" y="4655633"/>
            <a:ext cx="0" cy="1291409"/>
          </a:xfrm>
          <a:prstGeom prst="line">
            <a:avLst/>
          </a:prstGeom>
          <a:ln w="1270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 rot="16200000">
            <a:off x="5418550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820909" y="405360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52%</a:t>
            </a:r>
            <a:endParaRPr lang="en-US" sz="1200" b="1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4995038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07" name="Oval 106"/>
          <p:cNvSpPr/>
          <p:nvPr/>
        </p:nvSpPr>
        <p:spPr>
          <a:xfrm>
            <a:off x="6645876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368"/>
          <p:cNvSpPr>
            <a:spLocks/>
          </p:cNvSpPr>
          <p:nvPr/>
        </p:nvSpPr>
        <p:spPr bwMode="auto">
          <a:xfrm>
            <a:off x="6700318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rot="16200000">
            <a:off x="6304212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564212" y="3880624"/>
            <a:ext cx="0" cy="2066418"/>
          </a:xfrm>
          <a:prstGeom prst="line">
            <a:avLst/>
          </a:prstGeom>
          <a:ln w="127000" cap="rnd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 bwMode="auto">
          <a:xfrm rot="16200000">
            <a:off x="6867541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7333786" y="3338873"/>
            <a:ext cx="765437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87%</a:t>
            </a:r>
            <a:endParaRPr lang="en-US" sz="1200" b="1" dirty="0"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6444029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14" name="Oval 113"/>
          <p:cNvSpPr/>
          <p:nvPr/>
        </p:nvSpPr>
        <p:spPr>
          <a:xfrm>
            <a:off x="8094867" y="4655634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368"/>
          <p:cNvSpPr>
            <a:spLocks/>
          </p:cNvSpPr>
          <p:nvPr/>
        </p:nvSpPr>
        <p:spPr bwMode="auto">
          <a:xfrm>
            <a:off x="8149309" y="4775926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 rot="16200000">
            <a:off x="7712948" y="4687041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8972948" y="5026647"/>
            <a:ext cx="0" cy="920394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 bwMode="auto">
          <a:xfrm rot="16200000">
            <a:off x="8276277" y="4962072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8678636" y="4484470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37%</a:t>
            </a:r>
            <a:endParaRPr lang="en-US" sz="1200" b="1" dirty="0">
              <a:latin typeface="+mj-lt"/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7852765" y="494646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121" name="Oval 120"/>
          <p:cNvSpPr/>
          <p:nvPr/>
        </p:nvSpPr>
        <p:spPr>
          <a:xfrm>
            <a:off x="9503603" y="4655633"/>
            <a:ext cx="371018" cy="371014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368"/>
          <p:cNvSpPr>
            <a:spLocks/>
          </p:cNvSpPr>
          <p:nvPr/>
        </p:nvSpPr>
        <p:spPr bwMode="auto">
          <a:xfrm>
            <a:off x="9558045" y="4775925"/>
            <a:ext cx="262134" cy="130432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 rot="16200000">
            <a:off x="9103836" y="4687042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0363836" y="4306695"/>
            <a:ext cx="0" cy="1640347"/>
          </a:xfrm>
          <a:prstGeom prst="line">
            <a:avLst/>
          </a:prstGeom>
          <a:ln w="1270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 bwMode="auto">
          <a:xfrm rot="16200000">
            <a:off x="9667165" y="4962073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0069524" y="3721591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67%</a:t>
            </a:r>
            <a:endParaRPr lang="en-US" sz="1200" b="1" dirty="0">
              <a:latin typeface="+mj-lt"/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9243653" y="4946465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95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500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8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6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1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2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7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0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0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7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8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animBg="1"/>
          <p:bldP spid="4" grpId="0" animBg="1"/>
          <p:bldP spid="5" grpId="0" animBg="1"/>
          <p:bldP spid="6" grpId="0" animBg="1"/>
          <p:bldP spid="7" grpId="0" animBg="1"/>
          <p:bldP spid="8" grpId="0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7" grpId="0"/>
          <p:bldP spid="28" grpId="0"/>
          <p:bldP spid="29" grpId="0"/>
          <p:bldP spid="83" grpId="0"/>
          <p:bldP spid="84" grpId="0"/>
          <p:bldP spid="85" grpId="0"/>
          <p:bldP spid="86" grpId="0" animBg="1"/>
          <p:bldP spid="87" grpId="0" animBg="1"/>
          <p:bldP spid="90" grpId="0"/>
          <p:bldP spid="91" grpId="0"/>
          <p:bldP spid="92" grpId="0"/>
          <p:bldP spid="93" grpId="0" animBg="1"/>
          <p:bldP spid="94" grpId="0" animBg="1"/>
          <p:bldP spid="97" grpId="0"/>
          <p:bldP spid="98" grpId="0"/>
          <p:bldP spid="99" grpId="0"/>
          <p:bldP spid="100" grpId="0" animBg="1"/>
          <p:bldP spid="101" grpId="0" animBg="1"/>
          <p:bldP spid="104" grpId="0"/>
          <p:bldP spid="105" grpId="0"/>
          <p:bldP spid="106" grpId="0"/>
          <p:bldP spid="107" grpId="0" animBg="1"/>
          <p:bldP spid="108" grpId="0" animBg="1"/>
          <p:bldP spid="111" grpId="0"/>
          <p:bldP spid="112" grpId="0"/>
          <p:bldP spid="113" grpId="0"/>
          <p:bldP spid="114" grpId="0" animBg="1"/>
          <p:bldP spid="115" grpId="0" animBg="1"/>
          <p:bldP spid="118" grpId="0"/>
          <p:bldP spid="119" grpId="0"/>
          <p:bldP spid="120" grpId="0"/>
          <p:bldP spid="121" grpId="0" animBg="1"/>
          <p:bldP spid="122" grpId="0" animBg="1"/>
          <p:bldP spid="125" grpId="0"/>
          <p:bldP spid="126" grpId="0"/>
          <p:bldP spid="127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2324" y="674370"/>
            <a:ext cx="5301351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9276" y="716056"/>
            <a:ext cx="5028861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rgbClr val="FFFFFF"/>
                </a:solidFill>
              </a:rPr>
              <a:t>ONLY DO WHAT YOUR </a:t>
            </a:r>
            <a:r>
              <a:rPr lang="en-US" sz="1200" b="1" dirty="0" smtClean="0">
                <a:solidFill>
                  <a:srgbClr val="FFFFFF"/>
                </a:solidFill>
              </a:rPr>
              <a:t>HEART TELLS </a:t>
            </a:r>
            <a:r>
              <a:rPr lang="en-US" sz="1200" dirty="0" smtClean="0">
                <a:solidFill>
                  <a:srgbClr val="FFFFFF"/>
                </a:solidFill>
              </a:rPr>
              <a:t>YOU. –</a:t>
            </a:r>
            <a:r>
              <a:rPr lang="en-US" sz="1200" dirty="0">
                <a:solidFill>
                  <a:srgbClr val="FFFFFF"/>
                </a:solidFill>
              </a:rPr>
              <a:t> Princess Diana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200990665"/>
              </p:ext>
            </p:extLst>
          </p:nvPr>
        </p:nvGraphicFramePr>
        <p:xfrm>
          <a:off x="2842199" y="1727482"/>
          <a:ext cx="1573562" cy="142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3138140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8" name="Rectangle 7"/>
          <p:cNvSpPr/>
          <p:nvPr/>
        </p:nvSpPr>
        <p:spPr>
          <a:xfrm>
            <a:off x="3138140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9994" y="1301762"/>
            <a:ext cx="1839836" cy="27699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TODAY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14713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8"/>
          <p:cNvSpPr>
            <a:spLocks/>
          </p:cNvSpPr>
          <p:nvPr/>
        </p:nvSpPr>
        <p:spPr bwMode="auto">
          <a:xfrm>
            <a:off x="5264013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1594692" y="1242785"/>
            <a:ext cx="335978" cy="335976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8"/>
          <p:cNvSpPr>
            <a:spLocks/>
          </p:cNvSpPr>
          <p:nvPr/>
        </p:nvSpPr>
        <p:spPr bwMode="auto">
          <a:xfrm flipH="1">
            <a:off x="1643992" y="1351716"/>
            <a:ext cx="237378" cy="118116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975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1" name="Rectangle 20"/>
          <p:cNvSpPr/>
          <p:nvPr/>
        </p:nvSpPr>
        <p:spPr>
          <a:xfrm>
            <a:off x="150975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91367" y="2495340"/>
            <a:ext cx="1003544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i="1" dirty="0" smtClean="0">
                <a:effectLst/>
              </a:rPr>
              <a:t>Lorem ipsum</a:t>
            </a:r>
            <a:endParaRPr lang="en-US" sz="1000" i="1" dirty="0"/>
          </a:p>
        </p:txBody>
      </p:sp>
      <p:sp>
        <p:nvSpPr>
          <p:cNvPr id="23" name="Rectangle 22"/>
          <p:cNvSpPr/>
          <p:nvPr/>
        </p:nvSpPr>
        <p:spPr>
          <a:xfrm>
            <a:off x="4691367" y="2126008"/>
            <a:ext cx="1003544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$12k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9757" y="4378797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4961659" y="4338980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43716" y="4380664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$456.9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7" name="Freeform 182"/>
          <p:cNvSpPr>
            <a:spLocks noEditPoints="1"/>
          </p:cNvSpPr>
          <p:nvPr/>
        </p:nvSpPr>
        <p:spPr bwMode="auto">
          <a:xfrm>
            <a:off x="5032477" y="4394901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1509757" y="4995742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text.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961659" y="4955925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43716" y="4997609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 12.000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Freeform 182"/>
          <p:cNvSpPr>
            <a:spLocks noEditPoints="1"/>
          </p:cNvSpPr>
          <p:nvPr/>
        </p:nvSpPr>
        <p:spPr bwMode="auto">
          <a:xfrm>
            <a:off x="5032477" y="5011846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509757" y="5610820"/>
            <a:ext cx="29024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4961659" y="5571003"/>
            <a:ext cx="1312016" cy="3603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43716" y="5612687"/>
            <a:ext cx="88044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57.5%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5" name="Freeform 182"/>
          <p:cNvSpPr>
            <a:spLocks noEditPoints="1"/>
          </p:cNvSpPr>
          <p:nvPr/>
        </p:nvSpPr>
        <p:spPr bwMode="auto">
          <a:xfrm>
            <a:off x="5032477" y="5626924"/>
            <a:ext cx="243115" cy="244792"/>
          </a:xfrm>
          <a:custGeom>
            <a:avLst/>
            <a:gdLst>
              <a:gd name="T0" fmla="*/ 84 w 257"/>
              <a:gd name="T1" fmla="*/ 168 h 258"/>
              <a:gd name="T2" fmla="*/ 140 w 257"/>
              <a:gd name="T3" fmla="*/ 146 h 258"/>
              <a:gd name="T4" fmla="*/ 158 w 257"/>
              <a:gd name="T5" fmla="*/ 164 h 258"/>
              <a:gd name="T6" fmla="*/ 146 w 257"/>
              <a:gd name="T7" fmla="*/ 176 h 258"/>
              <a:gd name="T8" fmla="*/ 228 w 257"/>
              <a:gd name="T9" fmla="*/ 258 h 258"/>
              <a:gd name="T10" fmla="*/ 257 w 257"/>
              <a:gd name="T11" fmla="*/ 228 h 258"/>
              <a:gd name="T12" fmla="*/ 176 w 257"/>
              <a:gd name="T13" fmla="*/ 147 h 258"/>
              <a:gd name="T14" fmla="*/ 164 w 257"/>
              <a:gd name="T15" fmla="*/ 159 h 258"/>
              <a:gd name="T16" fmla="*/ 146 w 257"/>
              <a:gd name="T17" fmla="*/ 141 h 258"/>
              <a:gd name="T18" fmla="*/ 168 w 257"/>
              <a:gd name="T19" fmla="*/ 84 h 258"/>
              <a:gd name="T20" fmla="*/ 84 w 257"/>
              <a:gd name="T21" fmla="*/ 0 h 258"/>
              <a:gd name="T22" fmla="*/ 0 w 257"/>
              <a:gd name="T23" fmla="*/ 84 h 258"/>
              <a:gd name="T24" fmla="*/ 84 w 257"/>
              <a:gd name="T25" fmla="*/ 168 h 258"/>
              <a:gd name="T26" fmla="*/ 246 w 257"/>
              <a:gd name="T27" fmla="*/ 228 h 258"/>
              <a:gd name="T28" fmla="*/ 228 w 257"/>
              <a:gd name="T29" fmla="*/ 247 h 258"/>
              <a:gd name="T30" fmla="*/ 157 w 257"/>
              <a:gd name="T31" fmla="*/ 176 h 258"/>
              <a:gd name="T32" fmla="*/ 176 w 257"/>
              <a:gd name="T33" fmla="*/ 158 h 258"/>
              <a:gd name="T34" fmla="*/ 246 w 257"/>
              <a:gd name="T35" fmla="*/ 228 h 258"/>
              <a:gd name="T36" fmla="*/ 84 w 257"/>
              <a:gd name="T37" fmla="*/ 8 h 258"/>
              <a:gd name="T38" fmla="*/ 160 w 257"/>
              <a:gd name="T39" fmla="*/ 84 h 258"/>
              <a:gd name="T40" fmla="*/ 84 w 257"/>
              <a:gd name="T41" fmla="*/ 160 h 258"/>
              <a:gd name="T42" fmla="*/ 8 w 257"/>
              <a:gd name="T43" fmla="*/ 84 h 258"/>
              <a:gd name="T44" fmla="*/ 84 w 257"/>
              <a:gd name="T45" fmla="*/ 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7" h="258">
                <a:moveTo>
                  <a:pt x="84" y="168"/>
                </a:moveTo>
                <a:cubicBezTo>
                  <a:pt x="106" y="168"/>
                  <a:pt x="125" y="160"/>
                  <a:pt x="140" y="146"/>
                </a:cubicBezTo>
                <a:cubicBezTo>
                  <a:pt x="158" y="164"/>
                  <a:pt x="158" y="164"/>
                  <a:pt x="158" y="164"/>
                </a:cubicBezTo>
                <a:cubicBezTo>
                  <a:pt x="146" y="176"/>
                  <a:pt x="146" y="176"/>
                  <a:pt x="146" y="176"/>
                </a:cubicBezTo>
                <a:cubicBezTo>
                  <a:pt x="228" y="258"/>
                  <a:pt x="228" y="258"/>
                  <a:pt x="228" y="258"/>
                </a:cubicBezTo>
                <a:cubicBezTo>
                  <a:pt x="257" y="228"/>
                  <a:pt x="257" y="228"/>
                  <a:pt x="257" y="228"/>
                </a:cubicBezTo>
                <a:cubicBezTo>
                  <a:pt x="176" y="147"/>
                  <a:pt x="176" y="147"/>
                  <a:pt x="176" y="147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46" y="141"/>
                  <a:pt x="146" y="141"/>
                  <a:pt x="146" y="141"/>
                </a:cubicBezTo>
                <a:cubicBezTo>
                  <a:pt x="159" y="126"/>
                  <a:pt x="168" y="106"/>
                  <a:pt x="168" y="84"/>
                </a:cubicBezTo>
                <a:cubicBezTo>
                  <a:pt x="168" y="38"/>
                  <a:pt x="130" y="0"/>
                  <a:pt x="84" y="0"/>
                </a:cubicBez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lose/>
                <a:moveTo>
                  <a:pt x="246" y="228"/>
                </a:moveTo>
                <a:cubicBezTo>
                  <a:pt x="228" y="247"/>
                  <a:pt x="228" y="247"/>
                  <a:pt x="228" y="24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76" y="158"/>
                  <a:pt x="176" y="158"/>
                  <a:pt x="176" y="158"/>
                </a:cubicBezTo>
                <a:lnTo>
                  <a:pt x="246" y="228"/>
                </a:lnTo>
                <a:close/>
                <a:moveTo>
                  <a:pt x="84" y="8"/>
                </a:moveTo>
                <a:cubicBezTo>
                  <a:pt x="126" y="8"/>
                  <a:pt x="160" y="42"/>
                  <a:pt x="160" y="84"/>
                </a:cubicBezTo>
                <a:cubicBezTo>
                  <a:pt x="160" y="126"/>
                  <a:pt x="126" y="160"/>
                  <a:pt x="84" y="160"/>
                </a:cubicBezTo>
                <a:cubicBezTo>
                  <a:pt x="42" y="160"/>
                  <a:pt x="8" y="126"/>
                  <a:pt x="8" y="84"/>
                </a:cubicBezTo>
                <a:cubicBezTo>
                  <a:pt x="8" y="42"/>
                  <a:pt x="42" y="8"/>
                  <a:pt x="84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1363152" y="3329168"/>
            <a:ext cx="47315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37" name="Freeform 357"/>
          <p:cNvSpPr>
            <a:spLocks noEditPoints="1"/>
          </p:cNvSpPr>
          <p:nvPr/>
        </p:nvSpPr>
        <p:spPr bwMode="auto">
          <a:xfrm flipV="1">
            <a:off x="1130797" y="3401378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8" name="TextBox 37"/>
          <p:cNvSpPr txBox="1"/>
          <p:nvPr/>
        </p:nvSpPr>
        <p:spPr>
          <a:xfrm>
            <a:off x="1363153" y="3650345"/>
            <a:ext cx="47315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Lorem Ipsum has been the industry's standard dummy text ever since the 1500s, when an unknown printer took a galley. </a:t>
            </a:r>
          </a:p>
        </p:txBody>
      </p:sp>
      <p:graphicFrame>
        <p:nvGraphicFramePr>
          <p:cNvPr id="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99950"/>
              </p:ext>
            </p:extLst>
          </p:nvPr>
        </p:nvGraphicFramePr>
        <p:xfrm>
          <a:off x="6823125" y="1194400"/>
          <a:ext cx="3997167" cy="213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709719" y="658786"/>
            <a:ext cx="41699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text ever since the 1500s, when an unknown printer took a galley. </a:t>
            </a:r>
          </a:p>
        </p:txBody>
      </p:sp>
      <p:sp>
        <p:nvSpPr>
          <p:cNvPr id="58" name="Oval 57"/>
          <p:cNvSpPr/>
          <p:nvPr/>
        </p:nvSpPr>
        <p:spPr>
          <a:xfrm>
            <a:off x="8174693" y="2062268"/>
            <a:ext cx="433072" cy="433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141"/>
          <p:cNvSpPr>
            <a:spLocks noEditPoints="1"/>
          </p:cNvSpPr>
          <p:nvPr/>
        </p:nvSpPr>
        <p:spPr bwMode="auto">
          <a:xfrm>
            <a:off x="8252109" y="216534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794803"/>
              </p:ext>
            </p:extLst>
          </p:nvPr>
        </p:nvGraphicFramePr>
        <p:xfrm>
          <a:off x="6823125" y="3429000"/>
          <a:ext cx="4298372" cy="139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607765" y="508647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221114" y="508647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3" name="Freeform 365"/>
          <p:cNvSpPr>
            <a:spLocks/>
          </p:cNvSpPr>
          <p:nvPr/>
        </p:nvSpPr>
        <p:spPr bwMode="auto">
          <a:xfrm>
            <a:off x="8729223" y="5140003"/>
            <a:ext cx="107110" cy="213192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66"/>
          <p:cNvSpPr>
            <a:spLocks/>
          </p:cNvSpPr>
          <p:nvPr/>
        </p:nvSpPr>
        <p:spPr bwMode="auto">
          <a:xfrm>
            <a:off x="7343086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221114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221114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607765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607765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-0.85%</a:t>
            </a:r>
            <a:endParaRPr lang="en-US" sz="14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994416" y="508647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Freeform 366"/>
          <p:cNvSpPr>
            <a:spLocks/>
          </p:cNvSpPr>
          <p:nvPr/>
        </p:nvSpPr>
        <p:spPr bwMode="auto">
          <a:xfrm>
            <a:off x="10116388" y="514000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994416" y="5756337"/>
            <a:ext cx="1127081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9994416" y="5490025"/>
            <a:ext cx="1127081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$4.6k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7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Graphic spid="6" grpId="0">
            <p:bldAsOne/>
          </p:bldGraphic>
          <p:bldP spid="7" grpId="0"/>
          <p:bldP spid="8" grpId="0"/>
          <p:bldP spid="9" grpId="0"/>
          <p:bldP spid="16" grpId="0" animBg="1"/>
          <p:bldP spid="17" grpId="0" animBg="1"/>
          <p:bldP spid="18" grpId="0" animBg="1"/>
          <p:bldP spid="19" grpId="0" animBg="1"/>
          <p:bldP spid="20" grpId="0"/>
          <p:bldP spid="21" grpId="0"/>
          <p:bldP spid="22" grpId="0"/>
          <p:bldP spid="23" grpId="0"/>
          <p:bldP spid="24" grpId="0"/>
          <p:bldP spid="25" grpId="0" animBg="1"/>
          <p:bldP spid="26" grpId="0"/>
          <p:bldP spid="27" grpId="0" animBg="1"/>
          <p:bldP spid="28" grpId="0"/>
          <p:bldP spid="29" grpId="0" animBg="1"/>
          <p:bldP spid="30" grpId="0"/>
          <p:bldP spid="31" grpId="0" animBg="1"/>
          <p:bldP spid="32" grpId="0"/>
          <p:bldP spid="33" grpId="0" animBg="1"/>
          <p:bldP spid="34" grpId="0"/>
          <p:bldP spid="35" grpId="0" animBg="1"/>
          <p:bldP spid="36" grpId="0"/>
          <p:bldP spid="37" grpId="0" animBg="1"/>
          <p:bldP spid="38" grpId="0"/>
          <p:bldGraphic spid="56" grpId="0">
            <p:bldAsOne/>
          </p:bldGraphic>
          <p:bldP spid="57" grpId="0"/>
          <p:bldP spid="58" grpId="0" animBg="1"/>
          <p:bldP spid="59" grpId="0" animBg="1"/>
          <p:bldGraphic spid="60" grpId="0">
            <p:bldAsOne/>
          </p:bldGraphic>
          <p:bldP spid="61" grpId="0" animBg="1"/>
          <p:bldP spid="62" grpId="0" animBg="1"/>
          <p:bldP spid="63" grpId="0" animBg="1"/>
          <p:bldP spid="64" grpId="0" animBg="1"/>
          <p:bldP spid="65" grpId="0"/>
          <p:bldP spid="66" grpId="0"/>
          <p:bldP spid="67" grpId="0"/>
          <p:bldP spid="68" grpId="0"/>
          <p:bldP spid="69" grpId="0" animBg="1"/>
          <p:bldP spid="70" grpId="0" animBg="1"/>
          <p:bldP spid="71" grpId="0"/>
          <p:bldP spid="72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8" name="Freeform 20"/>
          <p:cNvSpPr>
            <a:spLocks/>
          </p:cNvSpPr>
          <p:nvPr/>
        </p:nvSpPr>
        <p:spPr bwMode="auto">
          <a:xfrm>
            <a:off x="9498855" y="1305492"/>
            <a:ext cx="1853358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" name="Rounded Rectangle 1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045540" y="296170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4679" y="678011"/>
            <a:ext cx="1594440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Ipsum </a:t>
            </a: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 the text</a:t>
            </a:r>
            <a:r>
              <a:rPr lang="ru-RU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reeform 76"/>
          <p:cNvSpPr>
            <a:spLocks/>
          </p:cNvSpPr>
          <p:nvPr/>
        </p:nvSpPr>
        <p:spPr bwMode="auto">
          <a:xfrm>
            <a:off x="11069210" y="349053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04229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869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0886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06260" y="1479823"/>
            <a:ext cx="582007" cy="5820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4"/>
          <p:cNvSpPr>
            <a:spLocks noEditPoints="1"/>
          </p:cNvSpPr>
          <p:nvPr/>
        </p:nvSpPr>
        <p:spPr bwMode="auto">
          <a:xfrm>
            <a:off x="2341388" y="1608057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5"/>
          <p:cNvSpPr>
            <a:spLocks noEditPoints="1"/>
          </p:cNvSpPr>
          <p:nvPr/>
        </p:nvSpPr>
        <p:spPr bwMode="auto">
          <a:xfrm>
            <a:off x="5989507" y="1608057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9"/>
          <p:cNvSpPr>
            <a:spLocks noEditPoints="1"/>
          </p:cNvSpPr>
          <p:nvPr/>
        </p:nvSpPr>
        <p:spPr bwMode="auto">
          <a:xfrm>
            <a:off x="3539294" y="1610556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2"/>
          <p:cNvSpPr>
            <a:spLocks noEditPoints="1"/>
          </p:cNvSpPr>
          <p:nvPr/>
        </p:nvSpPr>
        <p:spPr bwMode="auto">
          <a:xfrm>
            <a:off x="1122438" y="1603687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3792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 here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728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5704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Sample 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186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Lorem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08573" y="1479823"/>
            <a:ext cx="582007" cy="58200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23391" y="2164907"/>
            <a:ext cx="952480" cy="2769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Text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4729575" y="1609744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7476098" y="2064955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flipH="1">
            <a:off x="7476098" y="2106639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Limit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230770" y="1479159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60"/>
          <p:cNvSpPr>
            <a:spLocks noEditPoints="1"/>
          </p:cNvSpPr>
          <p:nvPr/>
        </p:nvSpPr>
        <p:spPr bwMode="auto">
          <a:xfrm>
            <a:off x="10275374" y="1580227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498855" y="1969250"/>
            <a:ext cx="1824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smtClean="0"/>
              <a:t>Lorem Ipsum</a:t>
            </a:r>
            <a:endParaRPr lang="en-US" sz="8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9498855" y="2162061"/>
            <a:ext cx="182427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1</a:t>
            </a:r>
            <a:r>
              <a:rPr lang="en-US" sz="1400" b="1" baseline="30000" dirty="0" smtClean="0">
                <a:latin typeface="+mj-lt"/>
              </a:rPr>
              <a:t>st</a:t>
            </a:r>
            <a:r>
              <a:rPr lang="en-US" sz="1400" b="1" dirty="0" smtClean="0">
                <a:latin typeface="+mj-lt"/>
              </a:rPr>
              <a:t> Lorem</a:t>
            </a:r>
            <a:endParaRPr lang="en-US" sz="1400" b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77312" y="1479159"/>
            <a:ext cx="18242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/>
              <a:t>Lorem </a:t>
            </a:r>
            <a:r>
              <a:rPr lang="en-US" sz="1000" dirty="0"/>
              <a:t>Ipsum has been the </a:t>
            </a:r>
            <a:r>
              <a:rPr lang="en-US" sz="1000" dirty="0" smtClean="0"/>
              <a:t>dummy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>
            <a:off x="810330" y="2826729"/>
            <a:ext cx="10536465" cy="3634229"/>
          </a:xfrm>
          <a:prstGeom prst="roundRect">
            <a:avLst>
              <a:gd name="adj" fmla="val 7516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41" name="Straight Connector 40"/>
          <p:cNvCxnSpPr>
            <a:stCxn id="42" idx="0"/>
          </p:cNvCxnSpPr>
          <p:nvPr/>
        </p:nvCxnSpPr>
        <p:spPr>
          <a:xfrm>
            <a:off x="1477021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5400000">
            <a:off x="1291439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566141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Connector 44"/>
          <p:cNvCxnSpPr>
            <a:stCxn id="46" idx="0"/>
          </p:cNvCxnSpPr>
          <p:nvPr/>
        </p:nvCxnSpPr>
        <p:spPr>
          <a:xfrm>
            <a:off x="348669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 rot="5400000">
            <a:off x="330111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50" idx="0"/>
          </p:cNvCxnSpPr>
          <p:nvPr/>
        </p:nvCxnSpPr>
        <p:spPr>
          <a:xfrm>
            <a:off x="5496362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rot="5400000">
            <a:off x="5310780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4" idx="0"/>
          </p:cNvCxnSpPr>
          <p:nvPr/>
        </p:nvCxnSpPr>
        <p:spPr>
          <a:xfrm>
            <a:off x="7497085" y="4604080"/>
            <a:ext cx="181514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rot="5400000">
            <a:off x="7311503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9312226" y="4511289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98587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598587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18%</a:t>
            </a:r>
            <a:endParaRPr lang="en-US" b="1" dirty="0">
              <a:latin typeface="+mj-lt"/>
            </a:endParaRPr>
          </a:p>
        </p:txBody>
      </p:sp>
      <p:sp>
        <p:nvSpPr>
          <p:cNvPr id="61" name="Freeform 357"/>
          <p:cNvSpPr>
            <a:spLocks noEditPoints="1"/>
          </p:cNvSpPr>
          <p:nvPr/>
        </p:nvSpPr>
        <p:spPr bwMode="auto">
          <a:xfrm flipV="1">
            <a:off x="1288695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4" name="TextBox 63"/>
          <p:cNvSpPr txBox="1"/>
          <p:nvPr/>
        </p:nvSpPr>
        <p:spPr>
          <a:xfrm>
            <a:off x="3597841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597841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65%</a:t>
            </a:r>
            <a:endParaRPr lang="en-US" b="1" dirty="0">
              <a:latin typeface="+mj-lt"/>
            </a:endParaRPr>
          </a:p>
        </p:txBody>
      </p:sp>
      <p:sp>
        <p:nvSpPr>
          <p:cNvPr id="66" name="Freeform 357"/>
          <p:cNvSpPr>
            <a:spLocks noEditPoints="1"/>
          </p:cNvSpPr>
          <p:nvPr/>
        </p:nvSpPr>
        <p:spPr bwMode="auto">
          <a:xfrm flipV="1">
            <a:off x="3287949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7" name="TextBox 66"/>
          <p:cNvSpPr txBox="1"/>
          <p:nvPr/>
        </p:nvSpPr>
        <p:spPr>
          <a:xfrm>
            <a:off x="562312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62312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77%</a:t>
            </a:r>
            <a:endParaRPr lang="en-US" b="1" dirty="0">
              <a:latin typeface="+mj-lt"/>
            </a:endParaRPr>
          </a:p>
        </p:txBody>
      </p:sp>
      <p:sp>
        <p:nvSpPr>
          <p:cNvPr id="69" name="Freeform 357"/>
          <p:cNvSpPr>
            <a:spLocks noEditPoints="1"/>
          </p:cNvSpPr>
          <p:nvPr/>
        </p:nvSpPr>
        <p:spPr bwMode="auto">
          <a:xfrm flipV="1">
            <a:off x="531323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0" name="TextBox 69"/>
          <p:cNvSpPr txBox="1"/>
          <p:nvPr/>
        </p:nvSpPr>
        <p:spPr>
          <a:xfrm>
            <a:off x="1363152" y="3058932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1" name="Freeform 357"/>
          <p:cNvSpPr>
            <a:spLocks noEditPoints="1"/>
          </p:cNvSpPr>
          <p:nvPr/>
        </p:nvSpPr>
        <p:spPr bwMode="auto">
          <a:xfrm flipV="1">
            <a:off x="1130797" y="313114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2" name="TextBox 71"/>
          <p:cNvSpPr txBox="1"/>
          <p:nvPr/>
        </p:nvSpPr>
        <p:spPr>
          <a:xfrm>
            <a:off x="3590029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8707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37684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537684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12%</a:t>
            </a:r>
            <a:endParaRPr lang="en-US" b="1" dirty="0">
              <a:latin typeface="+mj-lt"/>
            </a:endParaRPr>
          </a:p>
        </p:txBody>
      </p:sp>
      <p:sp>
        <p:nvSpPr>
          <p:cNvPr id="77" name="Freeform 357"/>
          <p:cNvSpPr>
            <a:spLocks noEditPoints="1"/>
          </p:cNvSpPr>
          <p:nvPr/>
        </p:nvSpPr>
        <p:spPr bwMode="auto">
          <a:xfrm flipV="1">
            <a:off x="7227792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78" name="TextBox 77"/>
          <p:cNvSpPr txBox="1"/>
          <p:nvPr/>
        </p:nvSpPr>
        <p:spPr>
          <a:xfrm>
            <a:off x="7501634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623896" y="426447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9623896" y="393660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9%</a:t>
            </a:r>
            <a:endParaRPr lang="en-US" b="1" dirty="0">
              <a:latin typeface="+mj-lt"/>
            </a:endParaRPr>
          </a:p>
        </p:txBody>
      </p:sp>
      <p:sp>
        <p:nvSpPr>
          <p:cNvPr id="82" name="Freeform 357"/>
          <p:cNvSpPr>
            <a:spLocks noEditPoints="1"/>
          </p:cNvSpPr>
          <p:nvPr/>
        </p:nvSpPr>
        <p:spPr bwMode="auto">
          <a:xfrm flipV="1">
            <a:off x="9314004" y="4046182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3" name="TextBox 82"/>
          <p:cNvSpPr txBox="1"/>
          <p:nvPr/>
        </p:nvSpPr>
        <p:spPr>
          <a:xfrm>
            <a:off x="9587846" y="4716821"/>
            <a:ext cx="1457694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text. 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9497808" y="4604080"/>
            <a:ext cx="187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1363152" y="5761462"/>
            <a:ext cx="9454903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1363152" y="5761462"/>
            <a:ext cx="5096553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551902" y="5801960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PROGRESS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793099" y="5801960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54% - DONE </a:t>
            </a:r>
            <a:endParaRPr lang="en-US" sz="1200" b="1" dirty="0">
              <a:latin typeface="+mj-lt"/>
            </a:endParaRPr>
          </a:p>
        </p:txBody>
      </p:sp>
      <p:sp>
        <p:nvSpPr>
          <p:cNvPr id="92" name="Freeform 64"/>
          <p:cNvSpPr>
            <a:spLocks noEditPoints="1"/>
          </p:cNvSpPr>
          <p:nvPr/>
        </p:nvSpPr>
        <p:spPr bwMode="auto">
          <a:xfrm>
            <a:off x="3584575" y="3571585"/>
            <a:ext cx="334275" cy="334275"/>
          </a:xfrm>
          <a:custGeom>
            <a:avLst/>
            <a:gdLst>
              <a:gd name="T0" fmla="*/ 88 w 176"/>
              <a:gd name="T1" fmla="*/ 16 h 176"/>
              <a:gd name="T2" fmla="*/ 16 w 176"/>
              <a:gd name="T3" fmla="*/ 88 h 176"/>
              <a:gd name="T4" fmla="*/ 88 w 176"/>
              <a:gd name="T5" fmla="*/ 160 h 176"/>
              <a:gd name="T6" fmla="*/ 160 w 176"/>
              <a:gd name="T7" fmla="*/ 88 h 176"/>
              <a:gd name="T8" fmla="*/ 88 w 176"/>
              <a:gd name="T9" fmla="*/ 16 h 176"/>
              <a:gd name="T10" fmla="*/ 88 w 176"/>
              <a:gd name="T11" fmla="*/ 152 h 176"/>
              <a:gd name="T12" fmla="*/ 24 w 176"/>
              <a:gd name="T13" fmla="*/ 88 h 176"/>
              <a:gd name="T14" fmla="*/ 88 w 176"/>
              <a:gd name="T15" fmla="*/ 24 h 176"/>
              <a:gd name="T16" fmla="*/ 152 w 176"/>
              <a:gd name="T17" fmla="*/ 88 h 176"/>
              <a:gd name="T18" fmla="*/ 88 w 176"/>
              <a:gd name="T19" fmla="*/ 152 h 176"/>
              <a:gd name="T20" fmla="*/ 88 w 176"/>
              <a:gd name="T21" fmla="*/ 0 h 176"/>
              <a:gd name="T22" fmla="*/ 0 w 176"/>
              <a:gd name="T23" fmla="*/ 88 h 176"/>
              <a:gd name="T24" fmla="*/ 88 w 176"/>
              <a:gd name="T25" fmla="*/ 176 h 176"/>
              <a:gd name="T26" fmla="*/ 176 w 176"/>
              <a:gd name="T27" fmla="*/ 88 h 176"/>
              <a:gd name="T28" fmla="*/ 88 w 176"/>
              <a:gd name="T29" fmla="*/ 0 h 176"/>
              <a:gd name="T30" fmla="*/ 88 w 176"/>
              <a:gd name="T31" fmla="*/ 168 h 176"/>
              <a:gd name="T32" fmla="*/ 8 w 176"/>
              <a:gd name="T33" fmla="*/ 88 h 176"/>
              <a:gd name="T34" fmla="*/ 88 w 176"/>
              <a:gd name="T35" fmla="*/ 8 h 176"/>
              <a:gd name="T36" fmla="*/ 168 w 176"/>
              <a:gd name="T37" fmla="*/ 88 h 176"/>
              <a:gd name="T38" fmla="*/ 88 w 176"/>
              <a:gd name="T39" fmla="*/ 168 h 176"/>
              <a:gd name="T40" fmla="*/ 116 w 176"/>
              <a:gd name="T41" fmla="*/ 84 h 176"/>
              <a:gd name="T42" fmla="*/ 103 w 176"/>
              <a:gd name="T43" fmla="*/ 84 h 176"/>
              <a:gd name="T44" fmla="*/ 92 w 176"/>
              <a:gd name="T45" fmla="*/ 73 h 176"/>
              <a:gd name="T46" fmla="*/ 92 w 176"/>
              <a:gd name="T47" fmla="*/ 44 h 176"/>
              <a:gd name="T48" fmla="*/ 88 w 176"/>
              <a:gd name="T49" fmla="*/ 40 h 176"/>
              <a:gd name="T50" fmla="*/ 84 w 176"/>
              <a:gd name="T51" fmla="*/ 44 h 176"/>
              <a:gd name="T52" fmla="*/ 84 w 176"/>
              <a:gd name="T53" fmla="*/ 73 h 176"/>
              <a:gd name="T54" fmla="*/ 72 w 176"/>
              <a:gd name="T55" fmla="*/ 88 h 176"/>
              <a:gd name="T56" fmla="*/ 88 w 176"/>
              <a:gd name="T57" fmla="*/ 104 h 176"/>
              <a:gd name="T58" fmla="*/ 103 w 176"/>
              <a:gd name="T59" fmla="*/ 92 h 176"/>
              <a:gd name="T60" fmla="*/ 116 w 176"/>
              <a:gd name="T61" fmla="*/ 92 h 176"/>
              <a:gd name="T62" fmla="*/ 120 w 176"/>
              <a:gd name="T63" fmla="*/ 88 h 176"/>
              <a:gd name="T64" fmla="*/ 116 w 176"/>
              <a:gd name="T65" fmla="*/ 84 h 176"/>
              <a:gd name="T66" fmla="*/ 88 w 176"/>
              <a:gd name="T67" fmla="*/ 96 h 176"/>
              <a:gd name="T68" fmla="*/ 80 w 176"/>
              <a:gd name="T69" fmla="*/ 88 h 176"/>
              <a:gd name="T70" fmla="*/ 88 w 176"/>
              <a:gd name="T71" fmla="*/ 80 h 176"/>
              <a:gd name="T72" fmla="*/ 96 w 176"/>
              <a:gd name="T73" fmla="*/ 88 h 176"/>
              <a:gd name="T74" fmla="*/ 88 w 176"/>
              <a:gd name="T75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16"/>
                </a:moveTo>
                <a:cubicBezTo>
                  <a:pt x="48" y="16"/>
                  <a:pt x="16" y="48"/>
                  <a:pt x="16" y="88"/>
                </a:cubicBezTo>
                <a:cubicBezTo>
                  <a:pt x="16" y="128"/>
                  <a:pt x="48" y="160"/>
                  <a:pt x="88" y="160"/>
                </a:cubicBezTo>
                <a:cubicBezTo>
                  <a:pt x="128" y="160"/>
                  <a:pt x="160" y="128"/>
                  <a:pt x="160" y="88"/>
                </a:cubicBezTo>
                <a:cubicBezTo>
                  <a:pt x="160" y="48"/>
                  <a:pt x="128" y="16"/>
                  <a:pt x="88" y="16"/>
                </a:cubicBezTo>
                <a:moveTo>
                  <a:pt x="88" y="152"/>
                </a:moveTo>
                <a:cubicBezTo>
                  <a:pt x="53" y="152"/>
                  <a:pt x="24" y="123"/>
                  <a:pt x="24" y="88"/>
                </a:cubicBezTo>
                <a:cubicBezTo>
                  <a:pt x="24" y="53"/>
                  <a:pt x="53" y="24"/>
                  <a:pt x="88" y="24"/>
                </a:cubicBezTo>
                <a:cubicBezTo>
                  <a:pt x="123" y="24"/>
                  <a:pt x="152" y="53"/>
                  <a:pt x="152" y="88"/>
                </a:cubicBezTo>
                <a:cubicBezTo>
                  <a:pt x="152" y="123"/>
                  <a:pt x="123" y="152"/>
                  <a:pt x="88" y="1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6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2" y="78"/>
                  <a:pt x="98" y="74"/>
                  <a:pt x="92" y="73"/>
                </a:cubicBezTo>
                <a:cubicBezTo>
                  <a:pt x="92" y="44"/>
                  <a:pt x="92" y="44"/>
                  <a:pt x="92" y="44"/>
                </a:cubicBezTo>
                <a:cubicBezTo>
                  <a:pt x="92" y="42"/>
                  <a:pt x="90" y="40"/>
                  <a:pt x="88" y="40"/>
                </a:cubicBezTo>
                <a:cubicBezTo>
                  <a:pt x="86" y="40"/>
                  <a:pt x="84" y="42"/>
                  <a:pt x="84" y="44"/>
                </a:cubicBezTo>
                <a:cubicBezTo>
                  <a:pt x="84" y="73"/>
                  <a:pt x="84" y="73"/>
                  <a:pt x="84" y="73"/>
                </a:cubicBezTo>
                <a:cubicBezTo>
                  <a:pt x="77" y="74"/>
                  <a:pt x="72" y="81"/>
                  <a:pt x="72" y="88"/>
                </a:cubicBezTo>
                <a:cubicBezTo>
                  <a:pt x="72" y="97"/>
                  <a:pt x="79" y="104"/>
                  <a:pt x="88" y="104"/>
                </a:cubicBezTo>
                <a:cubicBezTo>
                  <a:pt x="95" y="104"/>
                  <a:pt x="102" y="99"/>
                  <a:pt x="103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8" y="92"/>
                  <a:pt x="120" y="90"/>
                  <a:pt x="120" y="88"/>
                </a:cubicBezTo>
                <a:cubicBezTo>
                  <a:pt x="120" y="86"/>
                  <a:pt x="118" y="84"/>
                  <a:pt x="116" y="84"/>
                </a:cubicBezTo>
                <a:moveTo>
                  <a:pt x="88" y="96"/>
                </a:moveTo>
                <a:cubicBezTo>
                  <a:pt x="84" y="96"/>
                  <a:pt x="80" y="92"/>
                  <a:pt x="80" y="88"/>
                </a:cubicBez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5"/>
          <p:cNvSpPr>
            <a:spLocks noEditPoints="1"/>
          </p:cNvSpPr>
          <p:nvPr/>
        </p:nvSpPr>
        <p:spPr bwMode="auto">
          <a:xfrm>
            <a:off x="9670040" y="3571585"/>
            <a:ext cx="243404" cy="334275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09"/>
          <p:cNvSpPr>
            <a:spLocks noEditPoints="1"/>
          </p:cNvSpPr>
          <p:nvPr/>
        </p:nvSpPr>
        <p:spPr bwMode="auto">
          <a:xfrm>
            <a:off x="5638487" y="3574084"/>
            <a:ext cx="334275" cy="334275"/>
          </a:xfrm>
          <a:custGeom>
            <a:avLst/>
            <a:gdLst>
              <a:gd name="T0" fmla="*/ 112 w 176"/>
              <a:gd name="T1" fmla="*/ 72 h 176"/>
              <a:gd name="T2" fmla="*/ 80 w 176"/>
              <a:gd name="T3" fmla="*/ 72 h 176"/>
              <a:gd name="T4" fmla="*/ 80 w 176"/>
              <a:gd name="T5" fmla="*/ 40 h 176"/>
              <a:gd name="T6" fmla="*/ 76 w 176"/>
              <a:gd name="T7" fmla="*/ 36 h 176"/>
              <a:gd name="T8" fmla="*/ 72 w 176"/>
              <a:gd name="T9" fmla="*/ 40 h 176"/>
              <a:gd name="T10" fmla="*/ 72 w 176"/>
              <a:gd name="T11" fmla="*/ 72 h 176"/>
              <a:gd name="T12" fmla="*/ 40 w 176"/>
              <a:gd name="T13" fmla="*/ 72 h 176"/>
              <a:gd name="T14" fmla="*/ 36 w 176"/>
              <a:gd name="T15" fmla="*/ 76 h 176"/>
              <a:gd name="T16" fmla="*/ 40 w 176"/>
              <a:gd name="T17" fmla="*/ 80 h 176"/>
              <a:gd name="T18" fmla="*/ 72 w 176"/>
              <a:gd name="T19" fmla="*/ 80 h 176"/>
              <a:gd name="T20" fmla="*/ 72 w 176"/>
              <a:gd name="T21" fmla="*/ 112 h 176"/>
              <a:gd name="T22" fmla="*/ 76 w 176"/>
              <a:gd name="T23" fmla="*/ 116 h 176"/>
              <a:gd name="T24" fmla="*/ 80 w 176"/>
              <a:gd name="T25" fmla="*/ 112 h 176"/>
              <a:gd name="T26" fmla="*/ 80 w 176"/>
              <a:gd name="T27" fmla="*/ 80 h 176"/>
              <a:gd name="T28" fmla="*/ 112 w 176"/>
              <a:gd name="T29" fmla="*/ 80 h 176"/>
              <a:gd name="T30" fmla="*/ 116 w 176"/>
              <a:gd name="T31" fmla="*/ 76 h 176"/>
              <a:gd name="T32" fmla="*/ 112 w 176"/>
              <a:gd name="T33" fmla="*/ 72 h 176"/>
              <a:gd name="T34" fmla="*/ 175 w 176"/>
              <a:gd name="T35" fmla="*/ 169 h 176"/>
              <a:gd name="T36" fmla="*/ 132 w 176"/>
              <a:gd name="T37" fmla="*/ 127 h 176"/>
              <a:gd name="T38" fmla="*/ 152 w 176"/>
              <a:gd name="T39" fmla="*/ 76 h 176"/>
              <a:gd name="T40" fmla="*/ 76 w 176"/>
              <a:gd name="T41" fmla="*/ 0 h 176"/>
              <a:gd name="T42" fmla="*/ 0 w 176"/>
              <a:gd name="T43" fmla="*/ 76 h 176"/>
              <a:gd name="T44" fmla="*/ 76 w 176"/>
              <a:gd name="T45" fmla="*/ 152 h 176"/>
              <a:gd name="T46" fmla="*/ 127 w 176"/>
              <a:gd name="T47" fmla="*/ 132 h 176"/>
              <a:gd name="T48" fmla="*/ 169 w 176"/>
              <a:gd name="T49" fmla="*/ 175 h 176"/>
              <a:gd name="T50" fmla="*/ 172 w 176"/>
              <a:gd name="T51" fmla="*/ 176 h 176"/>
              <a:gd name="T52" fmla="*/ 176 w 176"/>
              <a:gd name="T53" fmla="*/ 172 h 176"/>
              <a:gd name="T54" fmla="*/ 175 w 176"/>
              <a:gd name="T55" fmla="*/ 169 h 176"/>
              <a:gd name="T56" fmla="*/ 76 w 176"/>
              <a:gd name="T57" fmla="*/ 144 h 176"/>
              <a:gd name="T58" fmla="*/ 8 w 176"/>
              <a:gd name="T59" fmla="*/ 76 h 176"/>
              <a:gd name="T60" fmla="*/ 76 w 176"/>
              <a:gd name="T61" fmla="*/ 8 h 176"/>
              <a:gd name="T62" fmla="*/ 144 w 176"/>
              <a:gd name="T63" fmla="*/ 76 h 176"/>
              <a:gd name="T64" fmla="*/ 76 w 176"/>
              <a:gd name="T65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12" y="72"/>
                </a:moveTo>
                <a:cubicBezTo>
                  <a:pt x="80" y="72"/>
                  <a:pt x="80" y="72"/>
                  <a:pt x="80" y="72"/>
                </a:cubicBezTo>
                <a:cubicBezTo>
                  <a:pt x="80" y="40"/>
                  <a:pt x="80" y="40"/>
                  <a:pt x="80" y="40"/>
                </a:cubicBezTo>
                <a:cubicBezTo>
                  <a:pt x="80" y="38"/>
                  <a:pt x="78" y="36"/>
                  <a:pt x="76" y="36"/>
                </a:cubicBezTo>
                <a:cubicBezTo>
                  <a:pt x="74" y="36"/>
                  <a:pt x="72" y="38"/>
                  <a:pt x="72" y="40"/>
                </a:cubicBezTo>
                <a:cubicBezTo>
                  <a:pt x="72" y="72"/>
                  <a:pt x="72" y="72"/>
                  <a:pt x="72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38" y="72"/>
                  <a:pt x="36" y="74"/>
                  <a:pt x="36" y="76"/>
                </a:cubicBezTo>
                <a:cubicBezTo>
                  <a:pt x="36" y="78"/>
                  <a:pt x="38" y="80"/>
                  <a:pt x="40" y="80"/>
                </a:cubicBezTo>
                <a:cubicBezTo>
                  <a:pt x="72" y="80"/>
                  <a:pt x="72" y="80"/>
                  <a:pt x="72" y="8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14"/>
                  <a:pt x="74" y="116"/>
                  <a:pt x="76" y="116"/>
                </a:cubicBezTo>
                <a:cubicBezTo>
                  <a:pt x="78" y="116"/>
                  <a:pt x="80" y="114"/>
                  <a:pt x="80" y="112"/>
                </a:cubicBezTo>
                <a:cubicBezTo>
                  <a:pt x="80" y="80"/>
                  <a:pt x="80" y="80"/>
                  <a:pt x="8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4" y="80"/>
                  <a:pt x="116" y="78"/>
                  <a:pt x="116" y="76"/>
                </a:cubicBezTo>
                <a:cubicBezTo>
                  <a:pt x="116" y="74"/>
                  <a:pt x="114" y="72"/>
                  <a:pt x="112" y="72"/>
                </a:cubicBezTo>
                <a:moveTo>
                  <a:pt x="175" y="169"/>
                </a:moveTo>
                <a:cubicBezTo>
                  <a:pt x="132" y="127"/>
                  <a:pt x="132" y="127"/>
                  <a:pt x="132" y="127"/>
                </a:cubicBezTo>
                <a:cubicBezTo>
                  <a:pt x="145" y="113"/>
                  <a:pt x="152" y="96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96" y="152"/>
                  <a:pt x="113" y="145"/>
                  <a:pt x="127" y="132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moveTo>
                  <a:pt x="76" y="144"/>
                </a:moveTo>
                <a:cubicBezTo>
                  <a:pt x="38" y="144"/>
                  <a:pt x="8" y="114"/>
                  <a:pt x="8" y="76"/>
                </a:cubicBezTo>
                <a:cubicBezTo>
                  <a:pt x="8" y="38"/>
                  <a:pt x="38" y="8"/>
                  <a:pt x="76" y="8"/>
                </a:cubicBezTo>
                <a:cubicBezTo>
                  <a:pt x="114" y="8"/>
                  <a:pt x="144" y="38"/>
                  <a:pt x="144" y="76"/>
                </a:cubicBezTo>
                <a:cubicBezTo>
                  <a:pt x="144" y="114"/>
                  <a:pt x="114" y="144"/>
                  <a:pt x="76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12"/>
          <p:cNvSpPr>
            <a:spLocks noEditPoints="1"/>
          </p:cNvSpPr>
          <p:nvPr/>
        </p:nvSpPr>
        <p:spPr bwMode="auto">
          <a:xfrm>
            <a:off x="1605311" y="3567215"/>
            <a:ext cx="335898" cy="334275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29"/>
          <p:cNvSpPr>
            <a:spLocks noEditPoints="1"/>
          </p:cNvSpPr>
          <p:nvPr/>
        </p:nvSpPr>
        <p:spPr bwMode="auto">
          <a:xfrm>
            <a:off x="7539307" y="3573272"/>
            <a:ext cx="334275" cy="335898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1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1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5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9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3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2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8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8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9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7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0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5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7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7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0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2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38" grpId="0" animBg="1"/>
          <p:bldP spid="2" grpId="0" animBg="1"/>
          <p:bldP spid="3" grpId="0"/>
          <p:bldP spid="4" grpId="0" animBg="1"/>
          <p:bldP spid="5" grpId="0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/>
          <p:bldP spid="16" grpId="0"/>
          <p:bldP spid="17" grpId="0"/>
          <p:bldP spid="18" grpId="0"/>
          <p:bldP spid="21" grpId="0" animBg="1"/>
          <p:bldP spid="23" grpId="0"/>
          <p:bldP spid="20" grpId="0" animBg="1"/>
          <p:bldP spid="25" grpId="0" animBg="1"/>
          <p:bldP spid="26" grpId="0"/>
          <p:bldP spid="31" grpId="0" animBg="1"/>
          <p:bldP spid="32" grpId="0" animBg="1"/>
          <p:bldP spid="33" grpId="0"/>
          <p:bldP spid="34" grpId="0"/>
          <p:bldP spid="35" grpId="0"/>
          <p:bldP spid="39" grpId="0" animBg="1"/>
          <p:bldP spid="42" grpId="0" animBg="1"/>
          <p:bldP spid="44" grpId="0"/>
          <p:bldP spid="46" grpId="0" animBg="1"/>
          <p:bldP spid="50" grpId="0" animBg="1"/>
          <p:bldP spid="54" grpId="0" animBg="1"/>
          <p:bldP spid="57" grpId="0" animBg="1"/>
          <p:bldP spid="59" grpId="0"/>
          <p:bldP spid="60" grpId="0"/>
          <p:bldP spid="61" grpId="0" animBg="1"/>
          <p:bldP spid="64" grpId="0"/>
          <p:bldP spid="65" grpId="0"/>
          <p:bldP spid="66" grpId="0" animBg="1"/>
          <p:bldP spid="67" grpId="0"/>
          <p:bldP spid="68" grpId="0"/>
          <p:bldP spid="69" grpId="0" animBg="1"/>
          <p:bldP spid="70" grpId="0"/>
          <p:bldP spid="71" grpId="0" animBg="1"/>
          <p:bldP spid="72" grpId="0"/>
          <p:bldP spid="73" grpId="0"/>
          <p:bldP spid="75" grpId="0"/>
          <p:bldP spid="76" grpId="0"/>
          <p:bldP spid="77" grpId="0" animBg="1"/>
          <p:bldP spid="78" grpId="0"/>
          <p:bldP spid="80" grpId="0"/>
          <p:bldP spid="81" grpId="0"/>
          <p:bldP spid="82" grpId="0" animBg="1"/>
          <p:bldP spid="83" grpId="0"/>
          <p:bldP spid="88" grpId="0" animBg="1"/>
          <p:bldP spid="89" grpId="0" animBg="1"/>
          <p:bldP spid="90" grpId="0"/>
          <p:bldP spid="91" grpId="0"/>
          <p:bldP spid="92" grpId="0" animBg="1"/>
          <p:bldP spid="93" grpId="0" animBg="1"/>
          <p:bldP spid="94" grpId="0" animBg="1"/>
          <p:bldP spid="95" grpId="0" animBg="1"/>
          <p:bldP spid="9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b="1" dirty="0" smtClean="0"/>
              <a:t>DONE</a:t>
            </a:r>
            <a:r>
              <a:rPr lang="en-US" sz="1200" dirty="0" smtClean="0"/>
              <a:t> IS BETTER THAN PERFECT. – </a:t>
            </a:r>
            <a:r>
              <a:rPr lang="en-US" sz="1200" dirty="0"/>
              <a:t>Sheryl Sandberg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4232277" y="1173495"/>
            <a:ext cx="7156448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824019" y="2119449"/>
            <a:ext cx="591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24019" y="1568264"/>
            <a:ext cx="591576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Edward Beeline</a:t>
            </a:r>
            <a:endParaRPr lang="en-US" sz="2800" b="1" dirty="0">
              <a:latin typeface="+mj-lt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auto">
          <a:xfrm>
            <a:off x="1930762" y="16217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470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07243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2977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27718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9" name="TextBox 68"/>
          <p:cNvSpPr txBox="1"/>
          <p:nvPr/>
        </p:nvSpPr>
        <p:spPr>
          <a:xfrm>
            <a:off x="1854987" y="2944358"/>
            <a:ext cx="2080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183449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TextBox 93"/>
          <p:cNvSpPr txBox="1"/>
          <p:nvPr/>
        </p:nvSpPr>
        <p:spPr>
          <a:xfrm>
            <a:off x="232158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5" name="Freeform 20"/>
          <p:cNvSpPr>
            <a:spLocks/>
          </p:cNvSpPr>
          <p:nvPr/>
        </p:nvSpPr>
        <p:spPr bwMode="auto">
          <a:xfrm>
            <a:off x="423227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6" name="TextBox 95"/>
          <p:cNvSpPr txBox="1"/>
          <p:nvPr/>
        </p:nvSpPr>
        <p:spPr>
          <a:xfrm>
            <a:off x="471936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97" name="Группа 509"/>
          <p:cNvGrpSpPr/>
          <p:nvPr/>
        </p:nvGrpSpPr>
        <p:grpSpPr>
          <a:xfrm>
            <a:off x="205871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98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99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0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1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2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03" name="Группа 510"/>
          <p:cNvGrpSpPr/>
          <p:nvPr/>
        </p:nvGrpSpPr>
        <p:grpSpPr>
          <a:xfrm>
            <a:off x="439787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04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5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217095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04660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4660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9" name="Freeform 76"/>
          <p:cNvSpPr>
            <a:spLocks/>
          </p:cNvSpPr>
          <p:nvPr/>
        </p:nvSpPr>
        <p:spPr bwMode="auto">
          <a:xfrm>
            <a:off x="219462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58590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155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46155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3" name="Freeform 76"/>
          <p:cNvSpPr>
            <a:spLocks/>
          </p:cNvSpPr>
          <p:nvPr/>
        </p:nvSpPr>
        <p:spPr bwMode="auto">
          <a:xfrm>
            <a:off x="460957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>
            <a:off x="6630062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5" name="TextBox 114"/>
          <p:cNvSpPr txBox="1"/>
          <p:nvPr/>
        </p:nvSpPr>
        <p:spPr>
          <a:xfrm>
            <a:off x="7117152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6" name="Freeform 20"/>
          <p:cNvSpPr>
            <a:spLocks/>
          </p:cNvSpPr>
          <p:nvPr/>
        </p:nvSpPr>
        <p:spPr bwMode="auto">
          <a:xfrm>
            <a:off x="9027847" y="4240891"/>
            <a:ext cx="2148621" cy="2204376"/>
          </a:xfrm>
          <a:prstGeom prst="roundRect">
            <a:avLst>
              <a:gd name="adj" fmla="val 8906"/>
            </a:avLst>
          </a:prstGeom>
          <a:solidFill>
            <a:schemeClr val="accent4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9514937" y="4531750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18" name="Группа 509"/>
          <p:cNvGrpSpPr/>
          <p:nvPr/>
        </p:nvGrpSpPr>
        <p:grpSpPr>
          <a:xfrm>
            <a:off x="6854286" y="4506756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19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0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1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2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3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grpSp>
        <p:nvGrpSpPr>
          <p:cNvPr id="124" name="Группа 510"/>
          <p:cNvGrpSpPr/>
          <p:nvPr/>
        </p:nvGrpSpPr>
        <p:grpSpPr>
          <a:xfrm>
            <a:off x="9193440" y="4506756"/>
            <a:ext cx="210396" cy="210396"/>
            <a:chOff x="3646586" y="3622389"/>
            <a:chExt cx="302560" cy="302560"/>
          </a:xfrm>
          <a:solidFill>
            <a:srgbClr val="FFFFFF"/>
          </a:solidFill>
        </p:grpSpPr>
        <p:sp>
          <p:nvSpPr>
            <p:cNvPr id="125" name="Freeform 225"/>
            <p:cNvSpPr>
              <a:spLocks noEditPoints="1"/>
            </p:cNvSpPr>
            <p:nvPr/>
          </p:nvSpPr>
          <p:spPr bwMode="auto">
            <a:xfrm>
              <a:off x="3646586" y="3660385"/>
              <a:ext cx="264564" cy="264564"/>
            </a:xfrm>
            <a:custGeom>
              <a:avLst/>
              <a:gdLst>
                <a:gd name="T0" fmla="*/ 112 w 224"/>
                <a:gd name="T1" fmla="*/ 224 h 224"/>
                <a:gd name="T2" fmla="*/ 33 w 224"/>
                <a:gd name="T3" fmla="*/ 192 h 224"/>
                <a:gd name="T4" fmla="*/ 0 w 224"/>
                <a:gd name="T5" fmla="*/ 112 h 224"/>
                <a:gd name="T6" fmla="*/ 32 w 224"/>
                <a:gd name="T7" fmla="*/ 33 h 224"/>
                <a:gd name="T8" fmla="*/ 112 w 224"/>
                <a:gd name="T9" fmla="*/ 0 h 224"/>
                <a:gd name="T10" fmla="*/ 116 w 224"/>
                <a:gd name="T11" fmla="*/ 0 h 224"/>
                <a:gd name="T12" fmla="*/ 116 w 224"/>
                <a:gd name="T13" fmla="*/ 108 h 224"/>
                <a:gd name="T14" fmla="*/ 224 w 224"/>
                <a:gd name="T15" fmla="*/ 108 h 224"/>
                <a:gd name="T16" fmla="*/ 224 w 224"/>
                <a:gd name="T17" fmla="*/ 112 h 224"/>
                <a:gd name="T18" fmla="*/ 191 w 224"/>
                <a:gd name="T19" fmla="*/ 192 h 224"/>
                <a:gd name="T20" fmla="*/ 112 w 224"/>
                <a:gd name="T21" fmla="*/ 224 h 224"/>
                <a:gd name="T22" fmla="*/ 112 w 224"/>
                <a:gd name="T23" fmla="*/ 224 h 224"/>
                <a:gd name="T24" fmla="*/ 108 w 224"/>
                <a:gd name="T25" fmla="*/ 8 h 224"/>
                <a:gd name="T26" fmla="*/ 38 w 224"/>
                <a:gd name="T27" fmla="*/ 39 h 224"/>
                <a:gd name="T28" fmla="*/ 8 w 224"/>
                <a:gd name="T29" fmla="*/ 112 h 224"/>
                <a:gd name="T30" fmla="*/ 38 w 224"/>
                <a:gd name="T31" fmla="*/ 186 h 224"/>
                <a:gd name="T32" fmla="*/ 112 w 224"/>
                <a:gd name="T33" fmla="*/ 216 h 224"/>
                <a:gd name="T34" fmla="*/ 112 w 224"/>
                <a:gd name="T35" fmla="*/ 216 h 224"/>
                <a:gd name="T36" fmla="*/ 112 w 224"/>
                <a:gd name="T37" fmla="*/ 216 h 224"/>
                <a:gd name="T38" fmla="*/ 185 w 224"/>
                <a:gd name="T39" fmla="*/ 186 h 224"/>
                <a:gd name="T40" fmla="*/ 216 w 224"/>
                <a:gd name="T41" fmla="*/ 116 h 224"/>
                <a:gd name="T42" fmla="*/ 108 w 224"/>
                <a:gd name="T43" fmla="*/ 116 h 224"/>
                <a:gd name="T44" fmla="*/ 108 w 224"/>
                <a:gd name="T45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82" y="224"/>
                    <a:pt x="54" y="213"/>
                    <a:pt x="33" y="192"/>
                  </a:cubicBezTo>
                  <a:cubicBezTo>
                    <a:pt x="11" y="170"/>
                    <a:pt x="0" y="142"/>
                    <a:pt x="0" y="112"/>
                  </a:cubicBezTo>
                  <a:cubicBezTo>
                    <a:pt x="0" y="82"/>
                    <a:pt x="11" y="54"/>
                    <a:pt x="32" y="33"/>
                  </a:cubicBezTo>
                  <a:cubicBezTo>
                    <a:pt x="53" y="12"/>
                    <a:pt x="82" y="0"/>
                    <a:pt x="11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42"/>
                    <a:pt x="212" y="170"/>
                    <a:pt x="191" y="192"/>
                  </a:cubicBezTo>
                  <a:cubicBezTo>
                    <a:pt x="170" y="213"/>
                    <a:pt x="142" y="224"/>
                    <a:pt x="112" y="224"/>
                  </a:cubicBezTo>
                  <a:cubicBezTo>
                    <a:pt x="112" y="224"/>
                    <a:pt x="112" y="224"/>
                    <a:pt x="112" y="224"/>
                  </a:cubicBezTo>
                  <a:close/>
                  <a:moveTo>
                    <a:pt x="108" y="8"/>
                  </a:moveTo>
                  <a:cubicBezTo>
                    <a:pt x="81" y="9"/>
                    <a:pt x="57" y="20"/>
                    <a:pt x="38" y="39"/>
                  </a:cubicBezTo>
                  <a:cubicBezTo>
                    <a:pt x="18" y="58"/>
                    <a:pt x="8" y="84"/>
                    <a:pt x="8" y="112"/>
                  </a:cubicBezTo>
                  <a:cubicBezTo>
                    <a:pt x="8" y="140"/>
                    <a:pt x="19" y="166"/>
                    <a:pt x="38" y="186"/>
                  </a:cubicBezTo>
                  <a:cubicBezTo>
                    <a:pt x="58" y="205"/>
                    <a:pt x="84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12" y="216"/>
                    <a:pt x="112" y="216"/>
                    <a:pt x="112" y="216"/>
                  </a:cubicBezTo>
                  <a:cubicBezTo>
                    <a:pt x="139" y="216"/>
                    <a:pt x="166" y="205"/>
                    <a:pt x="185" y="186"/>
                  </a:cubicBezTo>
                  <a:cubicBezTo>
                    <a:pt x="204" y="167"/>
                    <a:pt x="215" y="143"/>
                    <a:pt x="216" y="116"/>
                  </a:cubicBezTo>
                  <a:cubicBezTo>
                    <a:pt x="108" y="116"/>
                    <a:pt x="108" y="116"/>
                    <a:pt x="108" y="116"/>
                  </a:cubicBezTo>
                  <a:lnTo>
                    <a:pt x="10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6" name="Freeform 226"/>
            <p:cNvSpPr>
              <a:spLocks noEditPoints="1"/>
            </p:cNvSpPr>
            <p:nvPr/>
          </p:nvSpPr>
          <p:spPr bwMode="auto">
            <a:xfrm>
              <a:off x="3812642" y="3622389"/>
              <a:ext cx="136504" cy="136504"/>
            </a:xfrm>
            <a:custGeom>
              <a:avLst/>
              <a:gdLst>
                <a:gd name="T0" fmla="*/ 116 w 116"/>
                <a:gd name="T1" fmla="*/ 116 h 116"/>
                <a:gd name="T2" fmla="*/ 0 w 116"/>
                <a:gd name="T3" fmla="*/ 116 h 116"/>
                <a:gd name="T4" fmla="*/ 0 w 116"/>
                <a:gd name="T5" fmla="*/ 0 h 116"/>
                <a:gd name="T6" fmla="*/ 4 w 116"/>
                <a:gd name="T7" fmla="*/ 0 h 116"/>
                <a:gd name="T8" fmla="*/ 83 w 116"/>
                <a:gd name="T9" fmla="*/ 33 h 116"/>
                <a:gd name="T10" fmla="*/ 116 w 116"/>
                <a:gd name="T11" fmla="*/ 112 h 116"/>
                <a:gd name="T12" fmla="*/ 116 w 116"/>
                <a:gd name="T13" fmla="*/ 116 h 116"/>
                <a:gd name="T14" fmla="*/ 8 w 116"/>
                <a:gd name="T15" fmla="*/ 108 h 116"/>
                <a:gd name="T16" fmla="*/ 108 w 116"/>
                <a:gd name="T17" fmla="*/ 108 h 116"/>
                <a:gd name="T18" fmla="*/ 77 w 116"/>
                <a:gd name="T19" fmla="*/ 39 h 116"/>
                <a:gd name="T20" fmla="*/ 8 w 116"/>
                <a:gd name="T21" fmla="*/ 8 h 116"/>
                <a:gd name="T22" fmla="*/ 8 w 116"/>
                <a:gd name="T23" fmla="*/ 10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" h="116">
                  <a:moveTo>
                    <a:pt x="116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4" y="0"/>
                    <a:pt x="62" y="12"/>
                    <a:pt x="83" y="33"/>
                  </a:cubicBezTo>
                  <a:cubicBezTo>
                    <a:pt x="104" y="54"/>
                    <a:pt x="116" y="82"/>
                    <a:pt x="116" y="112"/>
                  </a:cubicBezTo>
                  <a:lnTo>
                    <a:pt x="116" y="116"/>
                  </a:lnTo>
                  <a:close/>
                  <a:moveTo>
                    <a:pt x="8" y="108"/>
                  </a:moveTo>
                  <a:cubicBezTo>
                    <a:pt x="108" y="108"/>
                    <a:pt x="108" y="108"/>
                    <a:pt x="108" y="108"/>
                  </a:cubicBezTo>
                  <a:cubicBezTo>
                    <a:pt x="107" y="82"/>
                    <a:pt x="96" y="57"/>
                    <a:pt x="77" y="39"/>
                  </a:cubicBezTo>
                  <a:cubicBezTo>
                    <a:pt x="59" y="20"/>
                    <a:pt x="34" y="9"/>
                    <a:pt x="8" y="8"/>
                  </a:cubicBezTo>
                  <a:lnTo>
                    <a:pt x="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6966524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842173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42173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84%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Freeform 76"/>
          <p:cNvSpPr>
            <a:spLocks/>
          </p:cNvSpPr>
          <p:nvPr/>
        </p:nvSpPr>
        <p:spPr bwMode="auto">
          <a:xfrm>
            <a:off x="6990194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381478" y="509536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257127" y="551151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257127" y="579504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91%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4" name="Freeform 76"/>
          <p:cNvSpPr>
            <a:spLocks/>
          </p:cNvSpPr>
          <p:nvPr/>
        </p:nvSpPr>
        <p:spPr bwMode="auto">
          <a:xfrm>
            <a:off x="9405148" y="514824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9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6" dur="500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4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2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5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9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8" dur="500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9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8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69" grpId="0"/>
          <p:bldP spid="92" grpId="0"/>
          <p:bldP spid="93" grpId="0" animBg="1"/>
          <p:bldP spid="94" grpId="0"/>
          <p:bldP spid="95" grpId="0" animBg="1"/>
          <p:bldP spid="96" grpId="0"/>
          <p:bldP spid="106" grpId="0" animBg="1"/>
          <p:bldP spid="107" grpId="0"/>
          <p:bldP spid="108" grpId="0"/>
          <p:bldP spid="109" grpId="0" animBg="1"/>
          <p:bldP spid="110" grpId="0" animBg="1"/>
          <p:bldP spid="111" grpId="0"/>
          <p:bldP spid="112" grpId="0"/>
          <p:bldP spid="113" grpId="0" animBg="1"/>
          <p:bldP spid="114" grpId="0" animBg="1"/>
          <p:bldP spid="115" grpId="0"/>
          <p:bldP spid="116" grpId="0" animBg="1"/>
          <p:bldP spid="117" grpId="0"/>
          <p:bldP spid="127" grpId="0" animBg="1"/>
          <p:bldP spid="128" grpId="0"/>
          <p:bldP spid="129" grpId="0"/>
          <p:bldP spid="130" grpId="0" animBg="1"/>
          <p:bldP spid="131" grpId="0" animBg="1"/>
          <p:bldP spid="132" grpId="0"/>
          <p:bldP spid="133" grpId="0"/>
          <p:bldP spid="134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/>
          <p:cNvSpPr/>
          <p:nvPr/>
        </p:nvSpPr>
        <p:spPr>
          <a:xfrm>
            <a:off x="822954" y="359326"/>
            <a:ext cx="6893690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69906" y="401012"/>
            <a:ext cx="6635226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>
              <a:tabLst>
                <a:tab pos="1260475" algn="l"/>
              </a:tabLst>
            </a:pPr>
            <a:r>
              <a:rPr lang="en-US" sz="1200" b="1" dirty="0" smtClean="0"/>
              <a:t>BE THE CHANGE </a:t>
            </a:r>
            <a:r>
              <a:rPr lang="en-US" sz="1200" dirty="0" smtClean="0"/>
              <a:t>THAT YOU WISH TO SEE IN THE WORLD.</a:t>
            </a:r>
            <a:r>
              <a:rPr lang="ru-RU" sz="1200" dirty="0" smtClean="0"/>
              <a:t> </a:t>
            </a:r>
            <a:r>
              <a:rPr lang="en-US" sz="1200" dirty="0" smtClean="0"/>
              <a:t>― </a:t>
            </a:r>
            <a:r>
              <a:rPr lang="en-US" sz="1200" dirty="0"/>
              <a:t>Mahatma Gandhi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042002" y="401011"/>
            <a:ext cx="18242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</a:t>
            </a:r>
            <a:r>
              <a:rPr lang="en-US" sz="1200" b="1" baseline="30000" dirty="0" smtClean="0">
                <a:latin typeface="+mj-lt"/>
              </a:rPr>
              <a:t>st</a:t>
            </a:r>
            <a:r>
              <a:rPr lang="en-US" sz="1200" b="1" dirty="0" smtClean="0">
                <a:latin typeface="+mj-lt"/>
              </a:rPr>
              <a:t> Lorem ipsum</a:t>
            </a:r>
            <a:endParaRPr lang="en-US" sz="1200" b="1" dirty="0">
              <a:latin typeface="+mj-lt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0951209" y="325377"/>
            <a:ext cx="396600" cy="39659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260"/>
          <p:cNvSpPr>
            <a:spLocks noEditPoints="1"/>
          </p:cNvSpPr>
          <p:nvPr/>
        </p:nvSpPr>
        <p:spPr bwMode="auto">
          <a:xfrm>
            <a:off x="10995813" y="426445"/>
            <a:ext cx="267060" cy="194462"/>
          </a:xfrm>
          <a:custGeom>
            <a:avLst/>
            <a:gdLst>
              <a:gd name="T0" fmla="*/ 160 w 176"/>
              <a:gd name="T1" fmla="*/ 101 h 128"/>
              <a:gd name="T2" fmla="*/ 176 w 176"/>
              <a:gd name="T3" fmla="*/ 29 h 128"/>
              <a:gd name="T4" fmla="*/ 172 w 176"/>
              <a:gd name="T5" fmla="*/ 24 h 128"/>
              <a:gd name="T6" fmla="*/ 38 w 176"/>
              <a:gd name="T7" fmla="*/ 3 h 128"/>
              <a:gd name="T8" fmla="*/ 34 w 176"/>
              <a:gd name="T9" fmla="*/ 0 h 128"/>
              <a:gd name="T10" fmla="*/ 0 w 176"/>
              <a:gd name="T11" fmla="*/ 4 h 128"/>
              <a:gd name="T12" fmla="*/ 31 w 176"/>
              <a:gd name="T13" fmla="*/ 8 h 128"/>
              <a:gd name="T14" fmla="*/ 56 w 176"/>
              <a:gd name="T15" fmla="*/ 101 h 128"/>
              <a:gd name="T16" fmla="*/ 56 w 176"/>
              <a:gd name="T17" fmla="*/ 112 h 128"/>
              <a:gd name="T18" fmla="*/ 88 w 176"/>
              <a:gd name="T19" fmla="*/ 112 h 128"/>
              <a:gd name="T20" fmla="*/ 130 w 176"/>
              <a:gd name="T21" fmla="*/ 104 h 128"/>
              <a:gd name="T22" fmla="*/ 144 w 176"/>
              <a:gd name="T23" fmla="*/ 128 h 128"/>
              <a:gd name="T24" fmla="*/ 158 w 176"/>
              <a:gd name="T25" fmla="*/ 104 h 128"/>
              <a:gd name="T26" fmla="*/ 144 w 176"/>
              <a:gd name="T27" fmla="*/ 32 h 128"/>
              <a:gd name="T28" fmla="*/ 163 w 176"/>
              <a:gd name="T29" fmla="*/ 48 h 128"/>
              <a:gd name="T30" fmla="*/ 144 w 176"/>
              <a:gd name="T31" fmla="*/ 32 h 128"/>
              <a:gd name="T32" fmla="*/ 72 w 176"/>
              <a:gd name="T33" fmla="*/ 32 h 128"/>
              <a:gd name="T34" fmla="*/ 50 w 176"/>
              <a:gd name="T35" fmla="*/ 48 h 128"/>
              <a:gd name="T36" fmla="*/ 57 w 176"/>
              <a:gd name="T37" fmla="*/ 72 h 128"/>
              <a:gd name="T38" fmla="*/ 75 w 176"/>
              <a:gd name="T39" fmla="*/ 56 h 128"/>
              <a:gd name="T40" fmla="*/ 57 w 176"/>
              <a:gd name="T41" fmla="*/ 72 h 128"/>
              <a:gd name="T42" fmla="*/ 78 w 176"/>
              <a:gd name="T43" fmla="*/ 80 h 128"/>
              <a:gd name="T44" fmla="*/ 63 w 176"/>
              <a:gd name="T45" fmla="*/ 96 h 128"/>
              <a:gd name="T46" fmla="*/ 72 w 176"/>
              <a:gd name="T47" fmla="*/ 120 h 128"/>
              <a:gd name="T48" fmla="*/ 72 w 176"/>
              <a:gd name="T49" fmla="*/ 104 h 128"/>
              <a:gd name="T50" fmla="*/ 72 w 176"/>
              <a:gd name="T51" fmla="*/ 120 h 128"/>
              <a:gd name="T52" fmla="*/ 88 w 176"/>
              <a:gd name="T53" fmla="*/ 96 h 128"/>
              <a:gd name="T54" fmla="*/ 104 w 176"/>
              <a:gd name="T55" fmla="*/ 80 h 128"/>
              <a:gd name="T56" fmla="*/ 104 w 176"/>
              <a:gd name="T57" fmla="*/ 72 h 128"/>
              <a:gd name="T58" fmla="*/ 83 w 176"/>
              <a:gd name="T59" fmla="*/ 56 h 128"/>
              <a:gd name="T60" fmla="*/ 104 w 176"/>
              <a:gd name="T61" fmla="*/ 72 h 128"/>
              <a:gd name="T62" fmla="*/ 82 w 176"/>
              <a:gd name="T63" fmla="*/ 48 h 128"/>
              <a:gd name="T64" fmla="*/ 104 w 176"/>
              <a:gd name="T65" fmla="*/ 32 h 128"/>
              <a:gd name="T66" fmla="*/ 128 w 176"/>
              <a:gd name="T67" fmla="*/ 96 h 128"/>
              <a:gd name="T68" fmla="*/ 112 w 176"/>
              <a:gd name="T69" fmla="*/ 80 h 128"/>
              <a:gd name="T70" fmla="*/ 128 w 176"/>
              <a:gd name="T71" fmla="*/ 96 h 128"/>
              <a:gd name="T72" fmla="*/ 112 w 176"/>
              <a:gd name="T73" fmla="*/ 72 h 128"/>
              <a:gd name="T74" fmla="*/ 133 w 176"/>
              <a:gd name="T75" fmla="*/ 56 h 128"/>
              <a:gd name="T76" fmla="*/ 134 w 176"/>
              <a:gd name="T77" fmla="*/ 48 h 128"/>
              <a:gd name="T78" fmla="*/ 112 w 176"/>
              <a:gd name="T79" fmla="*/ 32 h 128"/>
              <a:gd name="T80" fmla="*/ 134 w 176"/>
              <a:gd name="T81" fmla="*/ 48 h 128"/>
              <a:gd name="T82" fmla="*/ 136 w 176"/>
              <a:gd name="T83" fmla="*/ 112 h 128"/>
              <a:gd name="T84" fmla="*/ 152 w 176"/>
              <a:gd name="T85" fmla="*/ 112 h 128"/>
              <a:gd name="T86" fmla="*/ 153 w 176"/>
              <a:gd name="T87" fmla="*/ 96 h 128"/>
              <a:gd name="T88" fmla="*/ 138 w 176"/>
              <a:gd name="T89" fmla="*/ 80 h 128"/>
              <a:gd name="T90" fmla="*/ 153 w 176"/>
              <a:gd name="T91" fmla="*/ 96 h 128"/>
              <a:gd name="T92" fmla="*/ 141 w 176"/>
              <a:gd name="T93" fmla="*/ 56 h 128"/>
              <a:gd name="T94" fmla="*/ 158 w 176"/>
              <a:gd name="T9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60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9"/>
                  <a:pt x="176" y="29"/>
                </a:cubicBezTo>
                <a:cubicBezTo>
                  <a:pt x="176" y="29"/>
                  <a:pt x="176" y="28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1"/>
                  <a:pt x="36" y="0"/>
                  <a:pt x="34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57" y="102"/>
                  <a:pt x="57" y="103"/>
                  <a:pt x="58" y="104"/>
                </a:cubicBezTo>
                <a:cubicBezTo>
                  <a:pt x="57" y="106"/>
                  <a:pt x="56" y="109"/>
                  <a:pt x="56" y="112"/>
                </a:cubicBezTo>
                <a:cubicBezTo>
                  <a:pt x="56" y="121"/>
                  <a:pt x="63" y="128"/>
                  <a:pt x="72" y="128"/>
                </a:cubicBezTo>
                <a:cubicBezTo>
                  <a:pt x="81" y="128"/>
                  <a:pt x="88" y="121"/>
                  <a:pt x="88" y="112"/>
                </a:cubicBezTo>
                <a:cubicBezTo>
                  <a:pt x="88" y="109"/>
                  <a:pt x="87" y="106"/>
                  <a:pt x="86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29" y="106"/>
                  <a:pt x="128" y="109"/>
                  <a:pt x="128" y="112"/>
                </a:cubicBezTo>
                <a:cubicBezTo>
                  <a:pt x="128" y="121"/>
                  <a:pt x="135" y="128"/>
                  <a:pt x="144" y="128"/>
                </a:cubicBezTo>
                <a:cubicBezTo>
                  <a:pt x="153" y="128"/>
                  <a:pt x="160" y="121"/>
                  <a:pt x="160" y="112"/>
                </a:cubicBezTo>
                <a:cubicBezTo>
                  <a:pt x="160" y="109"/>
                  <a:pt x="159" y="106"/>
                  <a:pt x="158" y="104"/>
                </a:cubicBezTo>
                <a:cubicBezTo>
                  <a:pt x="159" y="103"/>
                  <a:pt x="160" y="102"/>
                  <a:pt x="160" y="101"/>
                </a:cubicBezTo>
                <a:moveTo>
                  <a:pt x="144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63" y="48"/>
                  <a:pt x="163" y="48"/>
                  <a:pt x="163" y="48"/>
                </a:cubicBezTo>
                <a:cubicBezTo>
                  <a:pt x="142" y="48"/>
                  <a:pt x="142" y="48"/>
                  <a:pt x="142" y="48"/>
                </a:cubicBezTo>
                <a:lnTo>
                  <a:pt x="144" y="32"/>
                </a:lnTo>
                <a:close/>
                <a:moveTo>
                  <a:pt x="46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4" y="48"/>
                  <a:pt x="74" y="48"/>
                  <a:pt x="74" y="48"/>
                </a:cubicBezTo>
                <a:cubicBezTo>
                  <a:pt x="50" y="48"/>
                  <a:pt x="50" y="48"/>
                  <a:pt x="50" y="48"/>
                </a:cubicBezTo>
                <a:lnTo>
                  <a:pt x="46" y="32"/>
                </a:lnTo>
                <a:close/>
                <a:moveTo>
                  <a:pt x="57" y="72"/>
                </a:moveTo>
                <a:cubicBezTo>
                  <a:pt x="52" y="56"/>
                  <a:pt x="52" y="56"/>
                  <a:pt x="52" y="56"/>
                </a:cubicBezTo>
                <a:cubicBezTo>
                  <a:pt x="75" y="56"/>
                  <a:pt x="75" y="56"/>
                  <a:pt x="75" y="56"/>
                </a:cubicBezTo>
                <a:cubicBezTo>
                  <a:pt x="77" y="72"/>
                  <a:pt x="77" y="72"/>
                  <a:pt x="77" y="72"/>
                </a:cubicBezTo>
                <a:lnTo>
                  <a:pt x="57" y="72"/>
                </a:lnTo>
                <a:close/>
                <a:moveTo>
                  <a:pt x="59" y="80"/>
                </a:moveTo>
                <a:cubicBezTo>
                  <a:pt x="78" y="80"/>
                  <a:pt x="78" y="80"/>
                  <a:pt x="78" y="80"/>
                </a:cubicBezTo>
                <a:cubicBezTo>
                  <a:pt x="80" y="96"/>
                  <a:pt x="80" y="96"/>
                  <a:pt x="80" y="96"/>
                </a:cubicBezTo>
                <a:cubicBezTo>
                  <a:pt x="63" y="96"/>
                  <a:pt x="63" y="96"/>
                  <a:pt x="63" y="96"/>
                </a:cubicBezTo>
                <a:lnTo>
                  <a:pt x="59" y="80"/>
                </a:lnTo>
                <a:close/>
                <a:moveTo>
                  <a:pt x="72" y="120"/>
                </a:moveTo>
                <a:cubicBezTo>
                  <a:pt x="68" y="120"/>
                  <a:pt x="64" y="116"/>
                  <a:pt x="64" y="112"/>
                </a:cubicBezTo>
                <a:cubicBezTo>
                  <a:pt x="64" y="108"/>
                  <a:pt x="68" y="104"/>
                  <a:pt x="72" y="104"/>
                </a:cubicBezTo>
                <a:cubicBezTo>
                  <a:pt x="76" y="104"/>
                  <a:pt x="80" y="108"/>
                  <a:pt x="80" y="112"/>
                </a:cubicBezTo>
                <a:cubicBezTo>
                  <a:pt x="80" y="116"/>
                  <a:pt x="76" y="120"/>
                  <a:pt x="72" y="120"/>
                </a:cubicBezTo>
                <a:moveTo>
                  <a:pt x="104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6" y="80"/>
                  <a:pt x="86" y="80"/>
                  <a:pt x="86" y="80"/>
                </a:cubicBezTo>
                <a:cubicBezTo>
                  <a:pt x="104" y="80"/>
                  <a:pt x="104" y="80"/>
                  <a:pt x="104" y="80"/>
                </a:cubicBezTo>
                <a:lnTo>
                  <a:pt x="104" y="96"/>
                </a:lnTo>
                <a:close/>
                <a:moveTo>
                  <a:pt x="104" y="72"/>
                </a:moveTo>
                <a:cubicBezTo>
                  <a:pt x="85" y="72"/>
                  <a:pt x="85" y="72"/>
                  <a:pt x="85" y="72"/>
                </a:cubicBezTo>
                <a:cubicBezTo>
                  <a:pt x="83" y="56"/>
                  <a:pt x="83" y="56"/>
                  <a:pt x="83" y="56"/>
                </a:cubicBezTo>
                <a:cubicBezTo>
                  <a:pt x="104" y="56"/>
                  <a:pt x="104" y="56"/>
                  <a:pt x="104" y="56"/>
                </a:cubicBezTo>
                <a:lnTo>
                  <a:pt x="104" y="72"/>
                </a:lnTo>
                <a:close/>
                <a:moveTo>
                  <a:pt x="104" y="48"/>
                </a:moveTo>
                <a:cubicBezTo>
                  <a:pt x="82" y="48"/>
                  <a:pt x="82" y="48"/>
                  <a:pt x="82" y="48"/>
                </a:cubicBezTo>
                <a:cubicBezTo>
                  <a:pt x="80" y="32"/>
                  <a:pt x="80" y="32"/>
                  <a:pt x="80" y="32"/>
                </a:cubicBezTo>
                <a:cubicBezTo>
                  <a:pt x="104" y="32"/>
                  <a:pt x="104" y="32"/>
                  <a:pt x="104" y="32"/>
                </a:cubicBezTo>
                <a:lnTo>
                  <a:pt x="104" y="48"/>
                </a:lnTo>
                <a:close/>
                <a:moveTo>
                  <a:pt x="128" y="96"/>
                </a:moveTo>
                <a:cubicBezTo>
                  <a:pt x="112" y="96"/>
                  <a:pt x="112" y="96"/>
                  <a:pt x="112" y="9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30" y="80"/>
                  <a:pt x="130" y="80"/>
                  <a:pt x="130" y="80"/>
                </a:cubicBezTo>
                <a:lnTo>
                  <a:pt x="128" y="96"/>
                </a:lnTo>
                <a:close/>
                <a:moveTo>
                  <a:pt x="131" y="72"/>
                </a:moveTo>
                <a:cubicBezTo>
                  <a:pt x="112" y="72"/>
                  <a:pt x="112" y="72"/>
                  <a:pt x="112" y="72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33" y="56"/>
                  <a:pt x="133" y="56"/>
                  <a:pt x="133" y="56"/>
                </a:cubicBezTo>
                <a:lnTo>
                  <a:pt x="131" y="72"/>
                </a:lnTo>
                <a:close/>
                <a:moveTo>
                  <a:pt x="134" y="48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32"/>
                  <a:pt x="112" y="32"/>
                  <a:pt x="112" y="32"/>
                </a:cubicBezTo>
                <a:cubicBezTo>
                  <a:pt x="136" y="32"/>
                  <a:pt x="136" y="32"/>
                  <a:pt x="136" y="32"/>
                </a:cubicBezTo>
                <a:lnTo>
                  <a:pt x="134" y="48"/>
                </a:lnTo>
                <a:close/>
                <a:moveTo>
                  <a:pt x="144" y="120"/>
                </a:moveTo>
                <a:cubicBezTo>
                  <a:pt x="140" y="120"/>
                  <a:pt x="136" y="116"/>
                  <a:pt x="136" y="112"/>
                </a:cubicBezTo>
                <a:cubicBezTo>
                  <a:pt x="136" y="108"/>
                  <a:pt x="140" y="104"/>
                  <a:pt x="144" y="104"/>
                </a:cubicBezTo>
                <a:cubicBezTo>
                  <a:pt x="148" y="104"/>
                  <a:pt x="152" y="108"/>
                  <a:pt x="152" y="112"/>
                </a:cubicBezTo>
                <a:cubicBezTo>
                  <a:pt x="152" y="116"/>
                  <a:pt x="148" y="120"/>
                  <a:pt x="144" y="120"/>
                </a:cubicBezTo>
                <a:moveTo>
                  <a:pt x="153" y="96"/>
                </a:moveTo>
                <a:cubicBezTo>
                  <a:pt x="136" y="96"/>
                  <a:pt x="136" y="96"/>
                  <a:pt x="136" y="9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56" y="80"/>
                  <a:pt x="156" y="80"/>
                  <a:pt x="156" y="80"/>
                </a:cubicBezTo>
                <a:lnTo>
                  <a:pt x="153" y="96"/>
                </a:lnTo>
                <a:close/>
                <a:moveTo>
                  <a:pt x="139" y="72"/>
                </a:moveTo>
                <a:cubicBezTo>
                  <a:pt x="141" y="56"/>
                  <a:pt x="141" y="56"/>
                  <a:pt x="141" y="56"/>
                </a:cubicBezTo>
                <a:cubicBezTo>
                  <a:pt x="162" y="56"/>
                  <a:pt x="162" y="56"/>
                  <a:pt x="162" y="56"/>
                </a:cubicBezTo>
                <a:cubicBezTo>
                  <a:pt x="158" y="72"/>
                  <a:pt x="158" y="72"/>
                  <a:pt x="158" y="72"/>
                </a:cubicBezTo>
                <a:lnTo>
                  <a:pt x="139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1305492"/>
            <a:ext cx="6040869" cy="5215623"/>
          </a:xfrm>
          <a:prstGeom prst="roundRect">
            <a:avLst>
              <a:gd name="adj" fmla="val 468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Rounded Rectangle 142"/>
          <p:cNvSpPr/>
          <p:nvPr/>
        </p:nvSpPr>
        <p:spPr>
          <a:xfrm>
            <a:off x="1224380" y="1459981"/>
            <a:ext cx="5469922" cy="1713099"/>
          </a:xfrm>
          <a:prstGeom prst="roundRect">
            <a:avLst>
              <a:gd name="adj" fmla="val 10875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834286" y="2558238"/>
            <a:ext cx="465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has been the industry's standard dummy text ever since the 1500s, when an unknown printer took a </a:t>
            </a:r>
            <a:r>
              <a:rPr lang="en-US" sz="1200" dirty="0" smtClean="0"/>
              <a:t>galley. 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834286" y="1900963"/>
            <a:ext cx="4658876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14-22 Sep</a:t>
            </a:r>
            <a:endParaRPr lang="en-US" sz="2800" b="1" dirty="0"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34286" y="1568790"/>
            <a:ext cx="465887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cxnSp>
        <p:nvCxnSpPr>
          <p:cNvPr id="147" name="Straight Connector 146"/>
          <p:cNvCxnSpPr/>
          <p:nvPr/>
        </p:nvCxnSpPr>
        <p:spPr>
          <a:xfrm>
            <a:off x="1318629" y="2465443"/>
            <a:ext cx="505456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 rot="5400000">
            <a:off x="6373192" y="2372652"/>
            <a:ext cx="185582" cy="185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rot="5400000">
            <a:off x="363506" y="2136348"/>
            <a:ext cx="1713102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78"/>
          <p:cNvSpPr>
            <a:spLocks/>
          </p:cNvSpPr>
          <p:nvPr/>
        </p:nvSpPr>
        <p:spPr bwMode="auto">
          <a:xfrm rot="8100000">
            <a:off x="1150357" y="2246833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1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751869"/>
              </p:ext>
            </p:extLst>
          </p:nvPr>
        </p:nvGraphicFramePr>
        <p:xfrm>
          <a:off x="1211678" y="3758875"/>
          <a:ext cx="5301408" cy="247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2" name="Freeform 20"/>
          <p:cNvSpPr>
            <a:spLocks/>
          </p:cNvSpPr>
          <p:nvPr/>
        </p:nvSpPr>
        <p:spPr bwMode="auto">
          <a:xfrm>
            <a:off x="4192160" y="3474947"/>
            <a:ext cx="2502142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3" name="TextBox 152"/>
          <p:cNvSpPr txBox="1"/>
          <p:nvPr/>
        </p:nvSpPr>
        <p:spPr>
          <a:xfrm>
            <a:off x="4305433" y="3620376"/>
            <a:ext cx="17936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22 SEP</a:t>
            </a:r>
            <a:endParaRPr lang="en-US" sz="1200" dirty="0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6046812" y="3474947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55" name="TextBox 154"/>
          <p:cNvSpPr txBox="1"/>
          <p:nvPr/>
        </p:nvSpPr>
        <p:spPr>
          <a:xfrm>
            <a:off x="6046812" y="3604987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6" name="Freeform 20"/>
          <p:cNvSpPr>
            <a:spLocks/>
          </p:cNvSpPr>
          <p:nvPr/>
        </p:nvSpPr>
        <p:spPr bwMode="auto">
          <a:xfrm>
            <a:off x="7200021" y="1305492"/>
            <a:ext cx="4152192" cy="1303893"/>
          </a:xfrm>
          <a:prstGeom prst="roundRect">
            <a:avLst>
              <a:gd name="adj" fmla="val 1625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7" name="Freeform 20"/>
          <p:cNvSpPr>
            <a:spLocks/>
          </p:cNvSpPr>
          <p:nvPr/>
        </p:nvSpPr>
        <p:spPr bwMode="auto">
          <a:xfrm>
            <a:off x="7605132" y="1524093"/>
            <a:ext cx="823866" cy="824228"/>
          </a:xfrm>
          <a:prstGeom prst="ellipse">
            <a:avLst/>
          </a:prstGeom>
          <a:noFill/>
          <a:ln w="127000" cap="rnd">
            <a:solidFill>
              <a:schemeClr val="tx1">
                <a:alpha val="5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8" name="Freeform 20"/>
          <p:cNvSpPr>
            <a:spLocks/>
          </p:cNvSpPr>
          <p:nvPr/>
        </p:nvSpPr>
        <p:spPr bwMode="auto">
          <a:xfrm>
            <a:off x="7605132" y="1521551"/>
            <a:ext cx="823866" cy="824228"/>
          </a:xfrm>
          <a:prstGeom prst="arc">
            <a:avLst>
              <a:gd name="adj1" fmla="val 10001240"/>
              <a:gd name="adj2" fmla="val 18669269"/>
            </a:avLst>
          </a:prstGeom>
          <a:noFill/>
          <a:ln w="127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9" name="Rounded Rectangle 158"/>
          <p:cNvSpPr/>
          <p:nvPr/>
        </p:nvSpPr>
        <p:spPr>
          <a:xfrm>
            <a:off x="8870801" y="1744830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0" name="Freeform 366"/>
          <p:cNvSpPr>
            <a:spLocks/>
          </p:cNvSpPr>
          <p:nvPr/>
        </p:nvSpPr>
        <p:spPr bwMode="auto">
          <a:xfrm>
            <a:off x="8992773" y="1798355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338291" y="1971741"/>
            <a:ext cx="1799762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 is simple text</a:t>
            </a:r>
            <a:endParaRPr 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9338291" y="1705429"/>
            <a:ext cx="1799762" cy="30777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+1.238</a:t>
            </a:r>
            <a:endParaRPr lang="en-US" sz="1400" b="1" dirty="0">
              <a:latin typeface="+mj-lt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40219" y="2865304"/>
            <a:ext cx="301502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64" name="Freeform 357"/>
          <p:cNvSpPr>
            <a:spLocks noEditPoints="1"/>
          </p:cNvSpPr>
          <p:nvPr/>
        </p:nvSpPr>
        <p:spPr bwMode="auto">
          <a:xfrm flipV="1">
            <a:off x="7507864" y="2937514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>
              <a:solidFill>
                <a:srgbClr val="FFFFFF"/>
              </a:solidFill>
            </a:endParaRPr>
          </a:p>
        </p:txBody>
      </p:sp>
      <p:sp>
        <p:nvSpPr>
          <p:cNvPr id="165" name="Freeform 20"/>
          <p:cNvSpPr>
            <a:spLocks/>
          </p:cNvSpPr>
          <p:nvPr/>
        </p:nvSpPr>
        <p:spPr bwMode="auto">
          <a:xfrm>
            <a:off x="7200021" y="3412657"/>
            <a:ext cx="4152192" cy="3108457"/>
          </a:xfrm>
          <a:prstGeom prst="roundRect">
            <a:avLst>
              <a:gd name="adj" fmla="val 860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66" name="Rounded Rectangle 165"/>
          <p:cNvSpPr/>
          <p:nvPr/>
        </p:nvSpPr>
        <p:spPr>
          <a:xfrm>
            <a:off x="10270593" y="3501210"/>
            <a:ext cx="992280" cy="2957140"/>
          </a:xfrm>
          <a:prstGeom prst="roundRect">
            <a:avLst>
              <a:gd name="adj" fmla="val 2608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081536" y="4083030"/>
            <a:ext cx="1637320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8081536" y="3604987"/>
            <a:ext cx="163732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1.709</a:t>
            </a:r>
            <a:endParaRPr lang="en-US" sz="2800" b="1" dirty="0">
              <a:latin typeface="+mj-lt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7605132" y="3716116"/>
            <a:ext cx="433072" cy="433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480"/>
          <p:cNvSpPr>
            <a:spLocks noEditPoints="1"/>
          </p:cNvSpPr>
          <p:nvPr/>
        </p:nvSpPr>
        <p:spPr bwMode="auto">
          <a:xfrm>
            <a:off x="7701994" y="3800819"/>
            <a:ext cx="239348" cy="263666"/>
          </a:xfrm>
          <a:custGeom>
            <a:avLst/>
            <a:gdLst>
              <a:gd name="T0" fmla="*/ 40 w 160"/>
              <a:gd name="T1" fmla="*/ 140 h 176"/>
              <a:gd name="T2" fmla="*/ 48 w 160"/>
              <a:gd name="T3" fmla="*/ 140 h 176"/>
              <a:gd name="T4" fmla="*/ 112 w 160"/>
              <a:gd name="T5" fmla="*/ 48 h 176"/>
              <a:gd name="T6" fmla="*/ 120 w 160"/>
              <a:gd name="T7" fmla="*/ 24 h 176"/>
              <a:gd name="T8" fmla="*/ 128 w 160"/>
              <a:gd name="T9" fmla="*/ 8 h 176"/>
              <a:gd name="T10" fmla="*/ 40 w 160"/>
              <a:gd name="T11" fmla="*/ 0 h 176"/>
              <a:gd name="T12" fmla="*/ 32 w 160"/>
              <a:gd name="T13" fmla="*/ 16 h 176"/>
              <a:gd name="T14" fmla="*/ 48 w 160"/>
              <a:gd name="T15" fmla="*/ 24 h 176"/>
              <a:gd name="T16" fmla="*/ 0 w 160"/>
              <a:gd name="T17" fmla="*/ 136 h 176"/>
              <a:gd name="T18" fmla="*/ 120 w 160"/>
              <a:gd name="T19" fmla="*/ 176 h 176"/>
              <a:gd name="T20" fmla="*/ 112 w 160"/>
              <a:gd name="T21" fmla="*/ 48 h 176"/>
              <a:gd name="T22" fmla="*/ 120 w 160"/>
              <a:gd name="T23" fmla="*/ 8 h 176"/>
              <a:gd name="T24" fmla="*/ 40 w 160"/>
              <a:gd name="T25" fmla="*/ 16 h 176"/>
              <a:gd name="T26" fmla="*/ 104 w 160"/>
              <a:gd name="T27" fmla="*/ 24 h 176"/>
              <a:gd name="T28" fmla="*/ 79 w 160"/>
              <a:gd name="T29" fmla="*/ 44 h 176"/>
              <a:gd name="T30" fmla="*/ 56 w 160"/>
              <a:gd name="T31" fmla="*/ 48 h 176"/>
              <a:gd name="T32" fmla="*/ 104 w 160"/>
              <a:gd name="T33" fmla="*/ 24 h 176"/>
              <a:gd name="T34" fmla="*/ 40 w 160"/>
              <a:gd name="T35" fmla="*/ 168 h 176"/>
              <a:gd name="T36" fmla="*/ 37 w 160"/>
              <a:gd name="T37" fmla="*/ 79 h 176"/>
              <a:gd name="T38" fmla="*/ 61 w 160"/>
              <a:gd name="T39" fmla="*/ 56 h 176"/>
              <a:gd name="T40" fmla="*/ 104 w 160"/>
              <a:gd name="T41" fmla="*/ 44 h 176"/>
              <a:gd name="T42" fmla="*/ 123 w 160"/>
              <a:gd name="T43" fmla="*/ 79 h 176"/>
              <a:gd name="T44" fmla="*/ 120 w 160"/>
              <a:gd name="T45" fmla="*/ 168 h 176"/>
              <a:gd name="T46" fmla="*/ 40 w 160"/>
              <a:gd name="T47" fmla="*/ 108 h 176"/>
              <a:gd name="T48" fmla="*/ 64 w 160"/>
              <a:gd name="T49" fmla="*/ 108 h 176"/>
              <a:gd name="T50" fmla="*/ 52 w 160"/>
              <a:gd name="T51" fmla="*/ 112 h 176"/>
              <a:gd name="T52" fmla="*/ 52 w 160"/>
              <a:gd name="T53" fmla="*/ 104 h 176"/>
              <a:gd name="T54" fmla="*/ 52 w 160"/>
              <a:gd name="T55" fmla="*/ 112 h 176"/>
              <a:gd name="T56" fmla="*/ 120 w 160"/>
              <a:gd name="T57" fmla="*/ 148 h 176"/>
              <a:gd name="T58" fmla="*/ 128 w 160"/>
              <a:gd name="T59" fmla="*/ 148 h 176"/>
              <a:gd name="T60" fmla="*/ 116 w 160"/>
              <a:gd name="T61" fmla="*/ 120 h 176"/>
              <a:gd name="T62" fmla="*/ 116 w 160"/>
              <a:gd name="T63" fmla="*/ 128 h 176"/>
              <a:gd name="T64" fmla="*/ 116 w 160"/>
              <a:gd name="T65" fmla="*/ 120 h 176"/>
              <a:gd name="T66" fmla="*/ 88 w 160"/>
              <a:gd name="T67" fmla="*/ 96 h 176"/>
              <a:gd name="T68" fmla="*/ 104 w 160"/>
              <a:gd name="T69" fmla="*/ 96 h 176"/>
              <a:gd name="T70" fmla="*/ 80 w 160"/>
              <a:gd name="T71" fmla="*/ 128 h 176"/>
              <a:gd name="T72" fmla="*/ 80 w 160"/>
              <a:gd name="T73" fmla="*/ 144 h 176"/>
              <a:gd name="T74" fmla="*/ 80 w 160"/>
              <a:gd name="T7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76">
                <a:moveTo>
                  <a:pt x="44" y="136"/>
                </a:moveTo>
                <a:cubicBezTo>
                  <a:pt x="42" y="136"/>
                  <a:pt x="40" y="138"/>
                  <a:pt x="40" y="140"/>
                </a:cubicBezTo>
                <a:cubicBezTo>
                  <a:pt x="40" y="142"/>
                  <a:pt x="42" y="144"/>
                  <a:pt x="44" y="144"/>
                </a:cubicBezTo>
                <a:cubicBezTo>
                  <a:pt x="46" y="144"/>
                  <a:pt x="48" y="142"/>
                  <a:pt x="48" y="140"/>
                </a:cubicBezTo>
                <a:cubicBezTo>
                  <a:pt x="48" y="138"/>
                  <a:pt x="46" y="136"/>
                  <a:pt x="44" y="136"/>
                </a:cubicBezTo>
                <a:moveTo>
                  <a:pt x="112" y="48"/>
                </a:moveTo>
                <a:cubicBezTo>
                  <a:pt x="112" y="24"/>
                  <a:pt x="112" y="24"/>
                  <a:pt x="112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4" y="24"/>
                  <a:pt x="128" y="20"/>
                  <a:pt x="128" y="16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4"/>
                  <a:pt x="124" y="0"/>
                  <a:pt x="12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20"/>
                  <a:pt x="36" y="24"/>
                  <a:pt x="40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72"/>
                  <a:pt x="0" y="80"/>
                  <a:pt x="0" y="136"/>
                </a:cubicBezTo>
                <a:cubicBezTo>
                  <a:pt x="0" y="176"/>
                  <a:pt x="40" y="176"/>
                  <a:pt x="40" y="176"/>
                </a:cubicBezTo>
                <a:cubicBezTo>
                  <a:pt x="120" y="176"/>
                  <a:pt x="120" y="176"/>
                  <a:pt x="120" y="176"/>
                </a:cubicBezTo>
                <a:cubicBezTo>
                  <a:pt x="120" y="176"/>
                  <a:pt x="160" y="176"/>
                  <a:pt x="160" y="136"/>
                </a:cubicBezTo>
                <a:cubicBezTo>
                  <a:pt x="160" y="80"/>
                  <a:pt x="112" y="72"/>
                  <a:pt x="112" y="48"/>
                </a:cubicBezTo>
                <a:moveTo>
                  <a:pt x="40" y="8"/>
                </a:moveTo>
                <a:cubicBezTo>
                  <a:pt x="120" y="8"/>
                  <a:pt x="120" y="8"/>
                  <a:pt x="120" y="8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04" y="24"/>
                </a:moveTo>
                <a:cubicBezTo>
                  <a:pt x="104" y="36"/>
                  <a:pt x="104" y="36"/>
                  <a:pt x="104" y="36"/>
                </a:cubicBezTo>
                <a:cubicBezTo>
                  <a:pt x="97" y="37"/>
                  <a:pt x="88" y="39"/>
                  <a:pt x="79" y="44"/>
                </a:cubicBezTo>
                <a:cubicBezTo>
                  <a:pt x="71" y="48"/>
                  <a:pt x="63" y="49"/>
                  <a:pt x="56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24"/>
                  <a:pt x="56" y="24"/>
                  <a:pt x="56" y="24"/>
                </a:cubicBezTo>
                <a:lnTo>
                  <a:pt x="104" y="24"/>
                </a:lnTo>
                <a:close/>
                <a:moveTo>
                  <a:pt x="120" y="168"/>
                </a:moveTo>
                <a:cubicBezTo>
                  <a:pt x="40" y="168"/>
                  <a:pt x="40" y="168"/>
                  <a:pt x="40" y="168"/>
                </a:cubicBezTo>
                <a:cubicBezTo>
                  <a:pt x="39" y="168"/>
                  <a:pt x="8" y="168"/>
                  <a:pt x="8" y="136"/>
                </a:cubicBezTo>
                <a:cubicBezTo>
                  <a:pt x="8" y="106"/>
                  <a:pt x="23" y="91"/>
                  <a:pt x="37" y="79"/>
                </a:cubicBezTo>
                <a:cubicBezTo>
                  <a:pt x="45" y="72"/>
                  <a:pt x="52" y="65"/>
                  <a:pt x="55" y="55"/>
                </a:cubicBezTo>
                <a:cubicBezTo>
                  <a:pt x="57" y="56"/>
                  <a:pt x="59" y="56"/>
                  <a:pt x="61" y="56"/>
                </a:cubicBezTo>
                <a:cubicBezTo>
                  <a:pt x="68" y="56"/>
                  <a:pt x="75" y="54"/>
                  <a:pt x="83" y="50"/>
                </a:cubicBezTo>
                <a:cubicBezTo>
                  <a:pt x="91" y="46"/>
                  <a:pt x="98" y="44"/>
                  <a:pt x="104" y="44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04" y="61"/>
                  <a:pt x="113" y="70"/>
                  <a:pt x="123" y="79"/>
                </a:cubicBezTo>
                <a:cubicBezTo>
                  <a:pt x="137" y="91"/>
                  <a:pt x="152" y="106"/>
                  <a:pt x="152" y="136"/>
                </a:cubicBezTo>
                <a:cubicBezTo>
                  <a:pt x="152" y="167"/>
                  <a:pt x="123" y="168"/>
                  <a:pt x="120" y="168"/>
                </a:cubicBezTo>
                <a:moveTo>
                  <a:pt x="52" y="96"/>
                </a:moveTo>
                <a:cubicBezTo>
                  <a:pt x="45" y="96"/>
                  <a:pt x="40" y="101"/>
                  <a:pt x="40" y="108"/>
                </a:cubicBezTo>
                <a:cubicBezTo>
                  <a:pt x="40" y="115"/>
                  <a:pt x="45" y="120"/>
                  <a:pt x="52" y="120"/>
                </a:cubicBezTo>
                <a:cubicBezTo>
                  <a:pt x="59" y="120"/>
                  <a:pt x="64" y="115"/>
                  <a:pt x="64" y="108"/>
                </a:cubicBezTo>
                <a:cubicBezTo>
                  <a:pt x="64" y="101"/>
                  <a:pt x="59" y="96"/>
                  <a:pt x="52" y="96"/>
                </a:cubicBezTo>
                <a:moveTo>
                  <a:pt x="52" y="112"/>
                </a:moveTo>
                <a:cubicBezTo>
                  <a:pt x="50" y="112"/>
                  <a:pt x="48" y="110"/>
                  <a:pt x="48" y="108"/>
                </a:cubicBezTo>
                <a:cubicBezTo>
                  <a:pt x="48" y="106"/>
                  <a:pt x="50" y="104"/>
                  <a:pt x="52" y="104"/>
                </a:cubicBezTo>
                <a:cubicBezTo>
                  <a:pt x="54" y="104"/>
                  <a:pt x="56" y="106"/>
                  <a:pt x="56" y="108"/>
                </a:cubicBezTo>
                <a:cubicBezTo>
                  <a:pt x="56" y="110"/>
                  <a:pt x="54" y="112"/>
                  <a:pt x="52" y="112"/>
                </a:cubicBezTo>
                <a:moveTo>
                  <a:pt x="124" y="144"/>
                </a:moveTo>
                <a:cubicBezTo>
                  <a:pt x="122" y="144"/>
                  <a:pt x="120" y="146"/>
                  <a:pt x="120" y="148"/>
                </a:cubicBezTo>
                <a:cubicBezTo>
                  <a:pt x="120" y="150"/>
                  <a:pt x="122" y="152"/>
                  <a:pt x="124" y="152"/>
                </a:cubicBezTo>
                <a:cubicBezTo>
                  <a:pt x="126" y="152"/>
                  <a:pt x="128" y="150"/>
                  <a:pt x="128" y="148"/>
                </a:cubicBezTo>
                <a:cubicBezTo>
                  <a:pt x="128" y="146"/>
                  <a:pt x="126" y="144"/>
                  <a:pt x="124" y="144"/>
                </a:cubicBezTo>
                <a:moveTo>
                  <a:pt x="116" y="120"/>
                </a:moveTo>
                <a:cubicBezTo>
                  <a:pt x="114" y="120"/>
                  <a:pt x="112" y="122"/>
                  <a:pt x="112" y="124"/>
                </a:cubicBezTo>
                <a:cubicBezTo>
                  <a:pt x="112" y="126"/>
                  <a:pt x="114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122"/>
                  <a:pt x="118" y="120"/>
                  <a:pt x="116" y="120"/>
                </a:cubicBezTo>
                <a:moveTo>
                  <a:pt x="96" y="88"/>
                </a:moveTo>
                <a:cubicBezTo>
                  <a:pt x="92" y="88"/>
                  <a:pt x="88" y="92"/>
                  <a:pt x="88" y="96"/>
                </a:cubicBezTo>
                <a:cubicBezTo>
                  <a:pt x="88" y="100"/>
                  <a:pt x="92" y="104"/>
                  <a:pt x="96" y="104"/>
                </a:cubicBezTo>
                <a:cubicBezTo>
                  <a:pt x="100" y="104"/>
                  <a:pt x="104" y="100"/>
                  <a:pt x="104" y="96"/>
                </a:cubicBezTo>
                <a:cubicBezTo>
                  <a:pt x="104" y="92"/>
                  <a:pt x="100" y="88"/>
                  <a:pt x="96" y="88"/>
                </a:cubicBezTo>
                <a:moveTo>
                  <a:pt x="80" y="128"/>
                </a:moveTo>
                <a:cubicBezTo>
                  <a:pt x="76" y="128"/>
                  <a:pt x="72" y="132"/>
                  <a:pt x="72" y="136"/>
                </a:cubicBezTo>
                <a:cubicBezTo>
                  <a:pt x="72" y="140"/>
                  <a:pt x="76" y="144"/>
                  <a:pt x="80" y="144"/>
                </a:cubicBezTo>
                <a:cubicBezTo>
                  <a:pt x="84" y="144"/>
                  <a:pt x="88" y="140"/>
                  <a:pt x="88" y="136"/>
                </a:cubicBezTo>
                <a:cubicBezTo>
                  <a:pt x="88" y="132"/>
                  <a:pt x="84" y="128"/>
                  <a:pt x="80" y="1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7671391" y="4508937"/>
            <a:ext cx="2127832" cy="1876876"/>
            <a:chOff x="972926" y="3578465"/>
            <a:chExt cx="4247121" cy="3746221"/>
          </a:xfrm>
        </p:grpSpPr>
        <p:sp>
          <p:nvSpPr>
            <p:cNvPr id="172" name="Arc 1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20" cy="3746221"/>
            </a:xfrm>
            <a:prstGeom prst="arc">
              <a:avLst>
                <a:gd name="adj1" fmla="val 10789198"/>
                <a:gd name="adj2" fmla="val 16084298"/>
              </a:avLst>
            </a:prstGeom>
            <a:solidFill>
              <a:schemeClr val="accent3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177" name="Rectangle 176"/>
          <p:cNvSpPr/>
          <p:nvPr/>
        </p:nvSpPr>
        <p:spPr>
          <a:xfrm>
            <a:off x="7614870" y="6015695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178" name="Freeform 20"/>
          <p:cNvSpPr>
            <a:spLocks/>
          </p:cNvSpPr>
          <p:nvPr/>
        </p:nvSpPr>
        <p:spPr bwMode="auto">
          <a:xfrm>
            <a:off x="8286836" y="5015192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79" name="TextBox 178"/>
          <p:cNvSpPr txBox="1"/>
          <p:nvPr/>
        </p:nvSpPr>
        <p:spPr>
          <a:xfrm>
            <a:off x="8232951" y="5232650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5</a:t>
            </a:r>
            <a:r>
              <a:rPr lang="uk-UA" sz="2400" b="1" dirty="0" smtClean="0">
                <a:latin typeface="+mj-lt"/>
              </a:rPr>
              <a:t>0%</a:t>
            </a:r>
            <a:endParaRPr lang="en-US" sz="2400" b="1" dirty="0">
              <a:latin typeface="+mj-lt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rot="16200000">
            <a:off x="9563271" y="4850116"/>
            <a:ext cx="2520000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6200000">
            <a:off x="10101076" y="5387921"/>
            <a:ext cx="144439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 bwMode="auto">
          <a:xfrm rot="16200000">
            <a:off x="10126600" y="5125147"/>
            <a:ext cx="1754493" cy="215444"/>
          </a:xfrm>
          <a:prstGeom prst="rect">
            <a:avLst/>
          </a:prstGeom>
        </p:spPr>
        <p:txBody>
          <a:bodyPr wrap="square" lIns="72000" anchor="t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10528958" y="4042547"/>
            <a:ext cx="893208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r>
              <a:rPr lang="en-US" sz="1200" b="1" dirty="0" smtClean="0">
                <a:latin typeface="+mj-lt"/>
              </a:rPr>
              <a:t>59%</a:t>
            </a:r>
            <a:endParaRPr lang="en-US" sz="1200" b="1" dirty="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9703088" y="5109539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27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20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2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40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4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5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0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4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5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9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2" dur="500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3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7" grpId="0" animBg="1"/>
          <p:bldP spid="138" grpId="0"/>
          <p:bldP spid="139" grpId="0"/>
          <p:bldP spid="140" grpId="0" animBg="1"/>
          <p:bldP spid="141" grpId="0" animBg="1"/>
          <p:bldP spid="142" grpId="0" animBg="1"/>
          <p:bldP spid="143" grpId="0" animBg="1"/>
          <p:bldP spid="144" grpId="0"/>
          <p:bldP spid="145" grpId="0"/>
          <p:bldP spid="146" grpId="0"/>
          <p:bldP spid="148" grpId="0" animBg="1"/>
          <p:bldP spid="149" grpId="0" animBg="1"/>
          <p:bldP spid="150" grpId="0" animBg="1"/>
          <p:bldGraphic spid="151" grpId="0">
            <p:bldAsOne/>
          </p:bldGraphic>
          <p:bldP spid="152" grpId="0" animBg="1"/>
          <p:bldP spid="153" grpId="0"/>
          <p:bldP spid="154" grpId="0" animBg="1"/>
          <p:bldP spid="155" grpId="0"/>
          <p:bldP spid="156" grpId="0" animBg="1"/>
          <p:bldP spid="157" grpId="0" animBg="1"/>
          <p:bldP spid="158" grpId="0" animBg="1"/>
          <p:bldP spid="159" grpId="0" animBg="1"/>
          <p:bldP spid="160" grpId="0" animBg="1"/>
          <p:bldP spid="161" grpId="0"/>
          <p:bldP spid="162" grpId="0"/>
          <p:bldP spid="163" grpId="0"/>
          <p:bldP spid="164" grpId="0" animBg="1"/>
          <p:bldP spid="165" grpId="0" animBg="1"/>
          <p:bldP spid="166" grpId="0" animBg="1"/>
          <p:bldP spid="167" grpId="0"/>
          <p:bldP spid="168" grpId="0"/>
          <p:bldP spid="169" grpId="0" animBg="1"/>
          <p:bldP spid="170" grpId="0" animBg="1"/>
          <p:bldP spid="177" grpId="0"/>
          <p:bldP spid="178" grpId="0" animBg="1"/>
          <p:bldP spid="179" grpId="0"/>
          <p:bldP spid="182" grpId="0"/>
          <p:bldP spid="183" grpId="0"/>
          <p:bldP spid="18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4708504" y="4132418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10033047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17" name="TextBox 116"/>
          <p:cNvSpPr txBox="1"/>
          <p:nvPr/>
        </p:nvSpPr>
        <p:spPr>
          <a:xfrm>
            <a:off x="5693107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93106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806260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 366"/>
          <p:cNvSpPr>
            <a:spLocks/>
          </p:cNvSpPr>
          <p:nvPr/>
        </p:nvSpPr>
        <p:spPr bwMode="auto">
          <a:xfrm>
            <a:off x="5930179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73750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73750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693106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693106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44" name="Freeform 20"/>
          <p:cNvSpPr>
            <a:spLocks/>
          </p:cNvSpPr>
          <p:nvPr/>
        </p:nvSpPr>
        <p:spPr bwMode="auto">
          <a:xfrm>
            <a:off x="7653601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TextBox 44"/>
          <p:cNvSpPr txBox="1"/>
          <p:nvPr/>
        </p:nvSpPr>
        <p:spPr>
          <a:xfrm>
            <a:off x="7810664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10663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923817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Freeform 366"/>
          <p:cNvSpPr>
            <a:spLocks/>
          </p:cNvSpPr>
          <p:nvPr/>
        </p:nvSpPr>
        <p:spPr bwMode="auto">
          <a:xfrm>
            <a:off x="8047736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91307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91307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810663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810663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53" name="Freeform 20"/>
          <p:cNvSpPr>
            <a:spLocks/>
          </p:cNvSpPr>
          <p:nvPr/>
        </p:nvSpPr>
        <p:spPr bwMode="auto">
          <a:xfrm>
            <a:off x="9770426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4" name="TextBox 53"/>
          <p:cNvSpPr txBox="1"/>
          <p:nvPr/>
        </p:nvSpPr>
        <p:spPr>
          <a:xfrm>
            <a:off x="9927489" y="1476918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27488" y="903059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040642" y="2109681"/>
            <a:ext cx="350026" cy="3500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Freeform 366"/>
          <p:cNvSpPr>
            <a:spLocks/>
          </p:cNvSpPr>
          <p:nvPr/>
        </p:nvSpPr>
        <p:spPr bwMode="auto">
          <a:xfrm>
            <a:off x="10164561" y="2163206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0508132" y="2336592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08132" y="2008725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$4.6k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927488" y="2943332"/>
            <a:ext cx="1647909" cy="3603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927488" y="2985016"/>
            <a:ext cx="162938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smtClean="0">
                <a:latin typeface="+mj-lt"/>
              </a:rPr>
              <a:t>Source</a:t>
            </a:r>
            <a:endParaRPr lang="en-US" sz="1200" b="1" dirty="0">
              <a:latin typeface="+mj-lt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341394" y="99670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78274" y="103839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4" name="Freeform 78"/>
          <p:cNvSpPr>
            <a:spLocks/>
          </p:cNvSpPr>
          <p:nvPr/>
        </p:nvSpPr>
        <p:spPr bwMode="auto">
          <a:xfrm rot="2700000">
            <a:off x="1516580" y="110719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341394" y="231284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41394" y="176166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Description </a:t>
            </a:r>
            <a:endParaRPr lang="en-US" sz="2800" b="1" dirty="0">
              <a:latin typeface="+mj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341394" y="4318614"/>
            <a:ext cx="2472516" cy="2180908"/>
            <a:chOff x="972926" y="3578465"/>
            <a:chExt cx="4247121" cy="3746221"/>
          </a:xfrm>
        </p:grpSpPr>
        <p:sp>
          <p:nvSpPr>
            <p:cNvPr id="68" name="Arc 67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458616" y="3771686"/>
              <a:ext cx="3345627" cy="3345628"/>
            </a:xfrm>
            <a:prstGeom prst="arc">
              <a:avLst>
                <a:gd name="adj1" fmla="val 10789198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9DFB202B-D900-2F41-B6DA-DE752DE47128}"/>
                </a:ext>
              </a:extLst>
            </p:cNvPr>
            <p:cNvCxnSpPr/>
            <p:nvPr/>
          </p:nvCxnSpPr>
          <p:spPr>
            <a:xfrm>
              <a:off x="972926" y="5462462"/>
              <a:ext cx="42471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BF20395-06C7-DC4B-90FC-4F053E759D1A}"/>
                </a:ext>
              </a:extLst>
            </p:cNvPr>
            <p:cNvSpPr txBox="1"/>
            <p:nvPr/>
          </p:nvSpPr>
          <p:spPr>
            <a:xfrm>
              <a:off x="1090807" y="5602424"/>
              <a:ext cx="366221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78903BCA-707A-0B46-BE55-8FBA74B01241}"/>
                </a:ext>
              </a:extLst>
            </p:cNvPr>
            <p:cNvSpPr txBox="1"/>
            <p:nvPr/>
          </p:nvSpPr>
          <p:spPr>
            <a:xfrm>
              <a:off x="4497433" y="5602424"/>
              <a:ext cx="674615" cy="31720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ea typeface="Lato Light" panose="020F0502020204030203" pitchFamily="34" charset="0"/>
                  <a:cs typeface="Lato Light" panose="020F0502020204030203" pitchFamily="34" charset="0"/>
                </a:rPr>
                <a:t>100%</a:t>
              </a:r>
              <a:endParaRPr lang="en-US" sz="1200" dirty="0"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="" xmlns:a16="http://schemas.microsoft.com/office/drawing/2014/main" id="{4ACCA89F-0F76-1443-BB29-35526EC55543}"/>
                </a:ext>
              </a:extLst>
            </p:cNvPr>
            <p:cNvSpPr/>
            <p:nvPr/>
          </p:nvSpPr>
          <p:spPr>
            <a:xfrm>
              <a:off x="1258319" y="3578465"/>
              <a:ext cx="3746218" cy="3746221"/>
            </a:xfrm>
            <a:prstGeom prst="arc">
              <a:avLst>
                <a:gd name="adj1" fmla="val 10789198"/>
                <a:gd name="adj2" fmla="val 17676890"/>
              </a:avLst>
            </a:prstGeom>
            <a:solidFill>
              <a:schemeClr val="accent1"/>
            </a:solidFill>
            <a:ln w="127000">
              <a:noFill/>
            </a:ln>
            <a:effectLst>
              <a:outerShdw blurRad="292100" dist="76200" dir="54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457215" y="6131384"/>
            <a:ext cx="2200558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 smtClean="0">
                <a:effectLst/>
              </a:rPr>
              <a:t>Lorem ipsum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1457215" y="5762052"/>
            <a:ext cx="2200558" cy="369332"/>
          </a:xfrm>
          <a:prstGeom prst="rect">
            <a:avLst/>
          </a:prstGeom>
        </p:spPr>
        <p:txBody>
          <a:bodyPr wrap="square" lIns="72000" rIns="72000" anchor="b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i="0" dirty="0" smtClean="0">
                <a:effectLst/>
                <a:latin typeface="+mj-lt"/>
              </a:rPr>
              <a:t>$3,1k</a:t>
            </a:r>
            <a:endParaRPr lang="en-US" dirty="0">
              <a:latin typeface="+mj-lt"/>
            </a:endParaRPr>
          </a:p>
        </p:txBody>
      </p:sp>
      <p:sp>
        <p:nvSpPr>
          <p:cNvPr id="76" name="Freeform 20"/>
          <p:cNvSpPr>
            <a:spLocks/>
          </p:cNvSpPr>
          <p:nvPr/>
        </p:nvSpPr>
        <p:spPr bwMode="auto">
          <a:xfrm>
            <a:off x="5129413" y="4414074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7" name="TextBox 76"/>
          <p:cNvSpPr txBox="1"/>
          <p:nvPr/>
        </p:nvSpPr>
        <p:spPr>
          <a:xfrm>
            <a:off x="5096576" y="4563070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62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78" name="Freeform 20"/>
          <p:cNvSpPr>
            <a:spLocks/>
          </p:cNvSpPr>
          <p:nvPr/>
        </p:nvSpPr>
        <p:spPr bwMode="auto">
          <a:xfrm>
            <a:off x="4998180" y="4282783"/>
            <a:ext cx="808080" cy="808434"/>
          </a:xfrm>
          <a:prstGeom prst="arc">
            <a:avLst>
              <a:gd name="adj1" fmla="val 16200000"/>
              <a:gd name="adj2" fmla="val 8694629"/>
            </a:avLst>
          </a:prstGeom>
          <a:noFill/>
          <a:ln w="127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0" name="Rounded Rectangle 79"/>
          <p:cNvSpPr/>
          <p:nvPr/>
        </p:nvSpPr>
        <p:spPr>
          <a:xfrm>
            <a:off x="4708504" y="5396972"/>
            <a:ext cx="2759861" cy="1080000"/>
          </a:xfrm>
          <a:prstGeom prst="roundRect">
            <a:avLst>
              <a:gd name="adj" fmla="val 147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095936" y="4424096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Type your text here</a:t>
            </a:r>
            <a:endParaRPr lang="en-US" sz="1400" b="1" dirty="0">
              <a:latin typeface="+mj-lt"/>
            </a:endParaRPr>
          </a:p>
        </p:txBody>
      </p:sp>
      <p:sp>
        <p:nvSpPr>
          <p:cNvPr id="82" name="Freeform 20"/>
          <p:cNvSpPr>
            <a:spLocks/>
          </p:cNvSpPr>
          <p:nvPr/>
        </p:nvSpPr>
        <p:spPr bwMode="auto">
          <a:xfrm>
            <a:off x="5129413" y="5636698"/>
            <a:ext cx="545614" cy="545852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3" name="TextBox 82"/>
          <p:cNvSpPr txBox="1"/>
          <p:nvPr/>
        </p:nvSpPr>
        <p:spPr>
          <a:xfrm>
            <a:off x="5096576" y="5785694"/>
            <a:ext cx="61546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dirty="0" smtClean="0">
                <a:latin typeface="+mj-lt"/>
              </a:rPr>
              <a:t>44</a:t>
            </a:r>
            <a:r>
              <a:rPr lang="uk-UA" sz="1400" b="1" dirty="0" smtClean="0">
                <a:latin typeface="+mj-lt"/>
              </a:rPr>
              <a:t>%</a:t>
            </a:r>
            <a:endParaRPr lang="en-US" sz="1400" b="1" dirty="0">
              <a:latin typeface="+mj-lt"/>
            </a:endParaRPr>
          </a:p>
        </p:txBody>
      </p:sp>
      <p:sp>
        <p:nvSpPr>
          <p:cNvPr id="84" name="Freeform 20"/>
          <p:cNvSpPr>
            <a:spLocks/>
          </p:cNvSpPr>
          <p:nvPr/>
        </p:nvSpPr>
        <p:spPr bwMode="auto">
          <a:xfrm>
            <a:off x="4998180" y="5505407"/>
            <a:ext cx="808080" cy="808434"/>
          </a:xfrm>
          <a:prstGeom prst="arc">
            <a:avLst>
              <a:gd name="adj1" fmla="val 8094663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85" name="TextBox 84"/>
          <p:cNvSpPr txBox="1"/>
          <p:nvPr/>
        </p:nvSpPr>
        <p:spPr>
          <a:xfrm>
            <a:off x="6095936" y="5646720"/>
            <a:ext cx="11877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Type your text here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3600" y="4132418"/>
            <a:ext cx="3182721" cy="2367104"/>
          </a:xfrm>
          <a:prstGeom prst="roundRect">
            <a:avLst>
              <a:gd name="adj" fmla="val 6399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Chart 86"/>
          <p:cNvGraphicFramePr/>
          <p:nvPr>
            <p:extLst>
              <p:ext uri="{D42A27DB-BD31-4B8C-83A1-F6EECF244321}">
                <p14:modId xmlns:p14="http://schemas.microsoft.com/office/powerpoint/2010/main" val="3369677042"/>
              </p:ext>
            </p:extLst>
          </p:nvPr>
        </p:nvGraphicFramePr>
        <p:xfrm>
          <a:off x="8047736" y="4132417"/>
          <a:ext cx="2652109" cy="2245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895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0" grpId="0" animBg="1"/>
      <p:bldP spid="91" grpId="0" animBg="1"/>
      <p:bldP spid="117" grpId="0"/>
      <p:bldP spid="144" grpId="0"/>
      <p:bldP spid="37" grpId="0" animBg="1"/>
      <p:bldP spid="38" grpId="0" animBg="1"/>
      <p:bldP spid="39" grpId="0"/>
      <p:bldP spid="40" grpId="0"/>
      <p:bldP spid="41" grpId="0" animBg="1"/>
      <p:bldP spid="42" grpId="0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 animBg="1"/>
      <p:bldP spid="54" grpId="0"/>
      <p:bldP spid="55" grpId="0"/>
      <p:bldP spid="56" grpId="0" animBg="1"/>
      <p:bldP spid="57" grpId="0" animBg="1"/>
      <p:bldP spid="58" grpId="0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/>
      <p:bldP spid="73" grpId="0"/>
      <p:bldP spid="74" grpId="0"/>
      <p:bldP spid="76" grpId="0" animBg="1"/>
      <p:bldP spid="77" grpId="0"/>
      <p:bldP spid="78" grpId="0" animBg="1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Graphic spid="8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1605212" y="453917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613208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52164" y="401012"/>
            <a:ext cx="5154399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108440" y="359326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45320" y="401010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4" name="Freeform 78"/>
          <p:cNvSpPr>
            <a:spLocks/>
          </p:cNvSpPr>
          <p:nvPr/>
        </p:nvSpPr>
        <p:spPr bwMode="auto">
          <a:xfrm rot="2700000">
            <a:off x="9283626" y="469810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1605212" y="1173495"/>
            <a:ext cx="9783513" cy="2255506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6" name="TextBox 35"/>
          <p:cNvSpPr txBox="1"/>
          <p:nvPr/>
        </p:nvSpPr>
        <p:spPr>
          <a:xfrm>
            <a:off x="4160711" y="2119449"/>
            <a:ext cx="657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Lorem Ipsum is simply dummy text of the printing and typesetting industry. </a:t>
            </a:r>
            <a:r>
              <a:rPr lang="en-US" sz="1200" dirty="0" smtClean="0"/>
              <a:t>Lorem </a:t>
            </a:r>
            <a:r>
              <a:rPr lang="en-US" sz="1200" dirty="0"/>
              <a:t>Ipsum has been the industry's standard dummy text ever since the 1500s, when an unknown printer took a galley of type and scrambled it to make a type specimen book. It has survived not only five centuries, but also the leap into electronic typesetting, remaining </a:t>
            </a:r>
            <a:r>
              <a:rPr lang="en-US" sz="1200" dirty="0" smtClean="0"/>
              <a:t>essentially unchanged.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60711" y="1568264"/>
            <a:ext cx="657907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Johanna </a:t>
            </a:r>
            <a:r>
              <a:rPr lang="en-US" sz="2800" b="1" dirty="0" err="1" smtClean="0">
                <a:latin typeface="+mj-lt"/>
              </a:rPr>
              <a:t>Groison</a:t>
            </a:r>
            <a:endParaRPr lang="en-US" sz="2800" b="1" dirty="0">
              <a:latin typeface="+mj-lt"/>
            </a:endParaRPr>
          </a:p>
        </p:txBody>
      </p:sp>
      <p:pic>
        <p:nvPicPr>
          <p:cNvPr id="87" name="Picture Placeholder 86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  <p:sp>
        <p:nvSpPr>
          <p:cNvPr id="41" name="Freeform 74"/>
          <p:cNvSpPr>
            <a:spLocks/>
          </p:cNvSpPr>
          <p:nvPr/>
        </p:nvSpPr>
        <p:spPr bwMode="auto">
          <a:xfrm>
            <a:off x="1930762" y="16745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2" name="Freeform 74"/>
          <p:cNvSpPr>
            <a:spLocks/>
          </p:cNvSpPr>
          <p:nvPr/>
        </p:nvSpPr>
        <p:spPr bwMode="auto">
          <a:xfrm>
            <a:off x="1930762" y="18998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3" name="Freeform 74"/>
          <p:cNvSpPr>
            <a:spLocks/>
          </p:cNvSpPr>
          <p:nvPr/>
        </p:nvSpPr>
        <p:spPr bwMode="auto">
          <a:xfrm>
            <a:off x="1930762" y="212521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4" name="Freeform 74"/>
          <p:cNvSpPr>
            <a:spLocks/>
          </p:cNvSpPr>
          <p:nvPr/>
        </p:nvSpPr>
        <p:spPr bwMode="auto">
          <a:xfrm>
            <a:off x="1930762" y="2350560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1930762" y="2580489"/>
            <a:ext cx="149389" cy="128447"/>
          </a:xfrm>
          <a:custGeom>
            <a:avLst/>
            <a:gdLst>
              <a:gd name="T0" fmla="*/ 157 w 315"/>
              <a:gd name="T1" fmla="*/ 270 h 270"/>
              <a:gd name="T2" fmla="*/ 149 w 315"/>
              <a:gd name="T3" fmla="*/ 267 h 270"/>
              <a:gd name="T4" fmla="*/ 40 w 315"/>
              <a:gd name="T5" fmla="*/ 161 h 270"/>
              <a:gd name="T6" fmla="*/ 35 w 315"/>
              <a:gd name="T7" fmla="*/ 157 h 270"/>
              <a:gd name="T8" fmla="*/ 25 w 315"/>
              <a:gd name="T9" fmla="*/ 145 h 270"/>
              <a:gd name="T10" fmla="*/ 13 w 315"/>
              <a:gd name="T11" fmla="*/ 128 h 270"/>
              <a:gd name="T12" fmla="*/ 4 w 315"/>
              <a:gd name="T13" fmla="*/ 107 h 270"/>
              <a:gd name="T14" fmla="*/ 0 w 315"/>
              <a:gd name="T15" fmla="*/ 82 h 270"/>
              <a:gd name="T16" fmla="*/ 22 w 315"/>
              <a:gd name="T17" fmla="*/ 22 h 270"/>
              <a:gd name="T18" fmla="*/ 84 w 315"/>
              <a:gd name="T19" fmla="*/ 0 h 270"/>
              <a:gd name="T20" fmla="*/ 106 w 315"/>
              <a:gd name="T21" fmla="*/ 4 h 270"/>
              <a:gd name="T22" fmla="*/ 127 w 315"/>
              <a:gd name="T23" fmla="*/ 14 h 270"/>
              <a:gd name="T24" fmla="*/ 144 w 315"/>
              <a:gd name="T25" fmla="*/ 26 h 270"/>
              <a:gd name="T26" fmla="*/ 157 w 315"/>
              <a:gd name="T27" fmla="*/ 38 h 270"/>
              <a:gd name="T28" fmla="*/ 171 w 315"/>
              <a:gd name="T29" fmla="*/ 26 h 270"/>
              <a:gd name="T30" fmla="*/ 187 w 315"/>
              <a:gd name="T31" fmla="*/ 14 h 270"/>
              <a:gd name="T32" fmla="*/ 208 w 315"/>
              <a:gd name="T33" fmla="*/ 4 h 270"/>
              <a:gd name="T34" fmla="*/ 231 w 315"/>
              <a:gd name="T35" fmla="*/ 0 h 270"/>
              <a:gd name="T36" fmla="*/ 292 w 315"/>
              <a:gd name="T37" fmla="*/ 22 h 270"/>
              <a:gd name="T38" fmla="*/ 315 w 315"/>
              <a:gd name="T39" fmla="*/ 82 h 270"/>
              <a:gd name="T40" fmla="*/ 274 w 315"/>
              <a:gd name="T41" fmla="*/ 161 h 270"/>
              <a:gd name="T42" fmla="*/ 165 w 315"/>
              <a:gd name="T43" fmla="*/ 267 h 270"/>
              <a:gd name="T44" fmla="*/ 157 w 315"/>
              <a:gd name="T45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" h="270">
                <a:moveTo>
                  <a:pt x="157" y="270"/>
                </a:moveTo>
                <a:cubicBezTo>
                  <a:pt x="154" y="270"/>
                  <a:pt x="152" y="269"/>
                  <a:pt x="149" y="267"/>
                </a:cubicBezTo>
                <a:cubicBezTo>
                  <a:pt x="40" y="161"/>
                  <a:pt x="40" y="161"/>
                  <a:pt x="40" y="161"/>
                </a:cubicBezTo>
                <a:cubicBezTo>
                  <a:pt x="39" y="160"/>
                  <a:pt x="37" y="159"/>
                  <a:pt x="35" y="157"/>
                </a:cubicBezTo>
                <a:cubicBezTo>
                  <a:pt x="33" y="154"/>
                  <a:pt x="30" y="151"/>
                  <a:pt x="25" y="145"/>
                </a:cubicBezTo>
                <a:cubicBezTo>
                  <a:pt x="21" y="139"/>
                  <a:pt x="17" y="134"/>
                  <a:pt x="13" y="128"/>
                </a:cubicBezTo>
                <a:cubicBezTo>
                  <a:pt x="10" y="122"/>
                  <a:pt x="7" y="115"/>
                  <a:pt x="4" y="107"/>
                </a:cubicBezTo>
                <a:cubicBezTo>
                  <a:pt x="1" y="98"/>
                  <a:pt x="0" y="90"/>
                  <a:pt x="0" y="82"/>
                </a:cubicBezTo>
                <a:cubicBezTo>
                  <a:pt x="0" y="57"/>
                  <a:pt x="7" y="36"/>
                  <a:pt x="22" y="22"/>
                </a:cubicBezTo>
                <a:cubicBezTo>
                  <a:pt x="37" y="7"/>
                  <a:pt x="58" y="0"/>
                  <a:pt x="84" y="0"/>
                </a:cubicBezTo>
                <a:cubicBezTo>
                  <a:pt x="91" y="0"/>
                  <a:pt x="98" y="1"/>
                  <a:pt x="106" y="4"/>
                </a:cubicBezTo>
                <a:cubicBezTo>
                  <a:pt x="114" y="6"/>
                  <a:pt x="121" y="10"/>
                  <a:pt x="127" y="14"/>
                </a:cubicBezTo>
                <a:cubicBezTo>
                  <a:pt x="134" y="18"/>
                  <a:pt x="139" y="22"/>
                  <a:pt x="144" y="26"/>
                </a:cubicBezTo>
                <a:cubicBezTo>
                  <a:pt x="149" y="30"/>
                  <a:pt x="153" y="34"/>
                  <a:pt x="157" y="38"/>
                </a:cubicBezTo>
                <a:cubicBezTo>
                  <a:pt x="161" y="34"/>
                  <a:pt x="166" y="30"/>
                  <a:pt x="171" y="26"/>
                </a:cubicBezTo>
                <a:cubicBezTo>
                  <a:pt x="175" y="22"/>
                  <a:pt x="181" y="18"/>
                  <a:pt x="187" y="14"/>
                </a:cubicBezTo>
                <a:cubicBezTo>
                  <a:pt x="194" y="10"/>
                  <a:pt x="201" y="6"/>
                  <a:pt x="208" y="4"/>
                </a:cubicBezTo>
                <a:cubicBezTo>
                  <a:pt x="216" y="1"/>
                  <a:pt x="223" y="0"/>
                  <a:pt x="231" y="0"/>
                </a:cubicBezTo>
                <a:cubicBezTo>
                  <a:pt x="257" y="0"/>
                  <a:pt x="277" y="7"/>
                  <a:pt x="292" y="22"/>
                </a:cubicBezTo>
                <a:cubicBezTo>
                  <a:pt x="307" y="36"/>
                  <a:pt x="315" y="57"/>
                  <a:pt x="315" y="82"/>
                </a:cubicBezTo>
                <a:cubicBezTo>
                  <a:pt x="315" y="108"/>
                  <a:pt x="301" y="135"/>
                  <a:pt x="274" y="161"/>
                </a:cubicBezTo>
                <a:cubicBezTo>
                  <a:pt x="165" y="267"/>
                  <a:pt x="165" y="267"/>
                  <a:pt x="165" y="267"/>
                </a:cubicBezTo>
                <a:cubicBezTo>
                  <a:pt x="163" y="269"/>
                  <a:pt x="160" y="270"/>
                  <a:pt x="157" y="2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1605212" y="375968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423988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PROJECT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 DATA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423988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END DATA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424993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pic>
        <p:nvPicPr>
          <p:cNvPr id="93" name="Picture Placeholder 92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2" b="16622"/>
          <a:stretch>
            <a:fillRect/>
          </a:stretch>
        </p:blipFill>
        <p:spPr/>
      </p:pic>
      <p:pic>
        <p:nvPicPr>
          <p:cNvPr id="97" name="Picture Placeholder 96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NEW PROJECT for Beginners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12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2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0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33" grpId="0" animBg="1"/>
          <p:bldP spid="31" grpId="0"/>
          <p:bldP spid="34" grpId="0" animBg="1"/>
          <p:bldP spid="35" grpId="0" animBg="1"/>
          <p:bldP spid="36" grpId="0"/>
          <p:bldP spid="37" grpId="0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20"/>
          <p:cNvSpPr>
            <a:spLocks/>
          </p:cNvSpPr>
          <p:nvPr/>
        </p:nvSpPr>
        <p:spPr bwMode="auto">
          <a:xfrm>
            <a:off x="4716067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681380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6" name="Freeform 20"/>
          <p:cNvSpPr>
            <a:spLocks/>
          </p:cNvSpPr>
          <p:nvPr/>
        </p:nvSpPr>
        <p:spPr bwMode="auto">
          <a:xfrm>
            <a:off x="8910158" y="42250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03275" y="737858"/>
            <a:ext cx="2298809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40155" y="779542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New Sources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8" name="Freeform 78"/>
          <p:cNvSpPr>
            <a:spLocks/>
          </p:cNvSpPr>
          <p:nvPr/>
        </p:nvSpPr>
        <p:spPr bwMode="auto">
          <a:xfrm rot="2700000">
            <a:off x="978461" y="848342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3275" y="2053995"/>
            <a:ext cx="3367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3275" y="1502810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Weekly Results</a:t>
            </a:r>
            <a:endParaRPr lang="en-US" sz="2800" b="1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3156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35" name="Группа 509"/>
          <p:cNvGrpSpPr/>
          <p:nvPr/>
        </p:nvGrpSpPr>
        <p:grpSpPr>
          <a:xfrm>
            <a:off x="4940290" y="58975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3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8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9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40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873130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4908019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954969" y="287122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 bwMode="auto">
          <a:xfrm>
            <a:off x="4873129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64792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0089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7087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00576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052710" y="287122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 bwMode="auto">
          <a:xfrm>
            <a:off x="697087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06253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397247" y="61474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067221" y="180777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02110" y="287122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149060" y="2871225"/>
            <a:ext cx="2304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 bwMode="auto">
          <a:xfrm>
            <a:off x="9067220" y="259227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158883" y="259422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Freeform 126"/>
          <p:cNvSpPr>
            <a:spLocks noEditPoints="1"/>
          </p:cNvSpPr>
          <p:nvPr/>
        </p:nvSpPr>
        <p:spPr bwMode="auto">
          <a:xfrm>
            <a:off x="9115072" y="59968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26" name="Group 125"/>
          <p:cNvGrpSpPr/>
          <p:nvPr/>
        </p:nvGrpSpPr>
        <p:grpSpPr>
          <a:xfrm>
            <a:off x="7034612" y="59158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27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28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873129" y="123391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970871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047865" y="123391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100%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2" name="Freeform 20"/>
          <p:cNvSpPr>
            <a:spLocks/>
          </p:cNvSpPr>
          <p:nvPr/>
        </p:nvSpPr>
        <p:spPr bwMode="auto">
          <a:xfrm>
            <a:off x="803275" y="3926900"/>
            <a:ext cx="10039204" cy="2453243"/>
          </a:xfrm>
          <a:prstGeom prst="roundRect">
            <a:avLst>
              <a:gd name="adj" fmla="val 13081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3" name="TextBox 142"/>
          <p:cNvSpPr txBox="1"/>
          <p:nvPr/>
        </p:nvSpPr>
        <p:spPr>
          <a:xfrm>
            <a:off x="803275" y="3451340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graphicFrame>
        <p:nvGraphicFramePr>
          <p:cNvPr id="144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150139"/>
              </p:ext>
            </p:extLst>
          </p:nvPr>
        </p:nvGraphicFramePr>
        <p:xfrm>
          <a:off x="1146734" y="4240886"/>
          <a:ext cx="6735376" cy="1860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5" name="Freeform 20"/>
          <p:cNvSpPr>
            <a:spLocks/>
          </p:cNvSpPr>
          <p:nvPr/>
        </p:nvSpPr>
        <p:spPr bwMode="auto">
          <a:xfrm>
            <a:off x="8237080" y="4105406"/>
            <a:ext cx="2388869" cy="567858"/>
          </a:xfrm>
          <a:prstGeom prst="roundRect">
            <a:avLst>
              <a:gd name="adj" fmla="val 31145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6" name="TextBox 145"/>
          <p:cNvSpPr txBox="1"/>
          <p:nvPr/>
        </p:nvSpPr>
        <p:spPr>
          <a:xfrm>
            <a:off x="8297621" y="4250835"/>
            <a:ext cx="17330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END: 12 JUL</a:t>
            </a:r>
            <a:endParaRPr lang="en-US" sz="1200" dirty="0"/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9978460" y="4105406"/>
            <a:ext cx="657802" cy="567858"/>
          </a:xfrm>
          <a:custGeom>
            <a:avLst/>
            <a:gdLst>
              <a:gd name="connsiteX0" fmla="*/ 0 w 657802"/>
              <a:gd name="connsiteY0" fmla="*/ 0 h 567858"/>
              <a:gd name="connsiteX1" fmla="*/ 480943 w 657802"/>
              <a:gd name="connsiteY1" fmla="*/ 0 h 567858"/>
              <a:gd name="connsiteX2" fmla="*/ 657802 w 657802"/>
              <a:gd name="connsiteY2" fmla="*/ 176859 h 567858"/>
              <a:gd name="connsiteX3" fmla="*/ 657802 w 657802"/>
              <a:gd name="connsiteY3" fmla="*/ 390999 h 567858"/>
              <a:gd name="connsiteX4" fmla="*/ 480943 w 657802"/>
              <a:gd name="connsiteY4" fmla="*/ 567858 h 567858"/>
              <a:gd name="connsiteX5" fmla="*/ 0 w 657802"/>
              <a:gd name="connsiteY5" fmla="*/ 567858 h 567858"/>
              <a:gd name="connsiteX6" fmla="*/ 4294 w 657802"/>
              <a:gd name="connsiteY6" fmla="*/ 525264 h 567858"/>
              <a:gd name="connsiteX7" fmla="*/ 4294 w 657802"/>
              <a:gd name="connsiteY7" fmla="*/ 42594 h 567858"/>
              <a:gd name="connsiteX8" fmla="*/ 0 w 657802"/>
              <a:gd name="connsiteY8" fmla="*/ 0 h 567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7802" h="567858">
                <a:moveTo>
                  <a:pt x="0" y="0"/>
                </a:moveTo>
                <a:lnTo>
                  <a:pt x="480943" y="0"/>
                </a:lnTo>
                <a:cubicBezTo>
                  <a:pt x="578620" y="0"/>
                  <a:pt x="657802" y="79182"/>
                  <a:pt x="657802" y="176859"/>
                </a:cubicBezTo>
                <a:lnTo>
                  <a:pt x="657802" y="390999"/>
                </a:lnTo>
                <a:cubicBezTo>
                  <a:pt x="657802" y="488676"/>
                  <a:pt x="578620" y="567858"/>
                  <a:pt x="480943" y="567858"/>
                </a:cubicBezTo>
                <a:lnTo>
                  <a:pt x="0" y="567858"/>
                </a:lnTo>
                <a:lnTo>
                  <a:pt x="4294" y="525264"/>
                </a:lnTo>
                <a:lnTo>
                  <a:pt x="4294" y="425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48" name="TextBox 147"/>
          <p:cNvSpPr txBox="1"/>
          <p:nvPr/>
        </p:nvSpPr>
        <p:spPr>
          <a:xfrm>
            <a:off x="9978460" y="4235446"/>
            <a:ext cx="657802" cy="307777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1.38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297622" y="4940295"/>
            <a:ext cx="229968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Weekly Results</a:t>
            </a:r>
            <a:endParaRPr lang="en-US" sz="1400" b="1" dirty="0">
              <a:latin typeface="+mj-lt"/>
            </a:endParaRPr>
          </a:p>
        </p:txBody>
      </p:sp>
      <p:sp>
        <p:nvSpPr>
          <p:cNvPr id="150" name="Freeform 357"/>
          <p:cNvSpPr>
            <a:spLocks noEditPoints="1"/>
          </p:cNvSpPr>
          <p:nvPr/>
        </p:nvSpPr>
        <p:spPr bwMode="auto">
          <a:xfrm flipV="1">
            <a:off x="10205471" y="4989007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151" name="TextBox 150"/>
          <p:cNvSpPr txBox="1"/>
          <p:nvPr/>
        </p:nvSpPr>
        <p:spPr>
          <a:xfrm>
            <a:off x="8297622" y="5380849"/>
            <a:ext cx="229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60988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3" grpId="0" animBg="1"/>
      <p:bldP spid="10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/>
      <p:bldP spid="28" grpId="0" animBg="1"/>
      <p:bldP spid="29" grpId="0"/>
      <p:bldP spid="30" grpId="0"/>
      <p:bldP spid="32" grpId="0"/>
      <p:bldP spid="45" grpId="0"/>
      <p:bldP spid="90" grpId="0"/>
      <p:bldP spid="91" grpId="0"/>
      <p:bldP spid="94" grpId="0"/>
      <p:bldP spid="101" grpId="0"/>
      <p:bldP spid="104" grpId="0"/>
      <p:bldP spid="105" grpId="0"/>
      <p:bldP spid="107" grpId="0"/>
      <p:bldP spid="114" grpId="0"/>
      <p:bldP spid="117" grpId="0"/>
      <p:bldP spid="118" grpId="0"/>
      <p:bldP spid="125" grpId="0" animBg="1"/>
      <p:bldP spid="129" grpId="0"/>
      <p:bldP spid="130" grpId="0"/>
      <p:bldP spid="131" grpId="0"/>
      <p:bldP spid="142" grpId="0" animBg="1"/>
      <p:bldP spid="143" grpId="0"/>
      <p:bldGraphic spid="144" grpId="0">
        <p:bldAsOne/>
      </p:bldGraphic>
      <p:bldP spid="145" grpId="0" animBg="1"/>
      <p:bldP spid="146" grpId="0"/>
      <p:bldP spid="147" grpId="0" animBg="1"/>
      <p:bldP spid="148" grpId="0"/>
      <p:bldP spid="149" grpId="0"/>
      <p:bldP spid="150" grpId="0" animBg="1"/>
      <p:bldP spid="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605212" y="389697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544081" y="4065051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TASK name is here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076493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837845" y="4065051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9001202" y="4265870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9048152" y="4265870"/>
            <a:ext cx="951802" cy="0"/>
          </a:xfrm>
          <a:prstGeom prst="line">
            <a:avLst/>
          </a:prstGeom>
          <a:ln w="1270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 bwMode="auto">
          <a:xfrm>
            <a:off x="8966311" y="3986915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609550" y="3988871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1.097</a:t>
            </a:r>
            <a:endParaRPr lang="en-US" sz="1200" b="1" dirty="0">
              <a:latin typeface="+mj-lt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300701" y="4488873"/>
            <a:ext cx="10392536" cy="6508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05212" y="5178154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605212" y="5806116"/>
            <a:ext cx="9783513" cy="550212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4025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025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025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4025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025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4025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391441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391441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391442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429261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390766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391442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5212" y="359326"/>
            <a:ext cx="9747001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91478" y="401012"/>
            <a:ext cx="9408017" cy="276999"/>
          </a:xfrm>
          <a:prstGeom prst="rect">
            <a:avLst/>
          </a:prstGeom>
          <a:noFill/>
        </p:spPr>
        <p:txBody>
          <a:bodyPr wrap="square" lIns="36000" rIns="36000" rtlCol="0" anchor="ctr">
            <a:spAutoFit/>
          </a:bodyPr>
          <a:lstStyle/>
          <a:p>
            <a:r>
              <a:rPr lang="en-US" sz="1200" dirty="0" smtClean="0"/>
              <a:t>ONLY DO WHAT YOUR </a:t>
            </a:r>
            <a:r>
              <a:rPr lang="en-US" sz="1200" b="1" dirty="0" smtClean="0"/>
              <a:t>HEART TELLS </a:t>
            </a:r>
            <a:r>
              <a:rPr lang="en-US" sz="1200" dirty="0" smtClean="0"/>
              <a:t>YOU. –</a:t>
            </a:r>
            <a:r>
              <a:rPr lang="en-US" sz="1200" dirty="0"/>
              <a:t> Princess Diana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05212" y="3103359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Report Description</a:t>
            </a:r>
            <a:endParaRPr lang="en-US" sz="1400" b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605212" y="3583556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TEAM MEMBER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5076493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START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6837845" y="3583556"/>
            <a:ext cx="15525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REPORT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924565" y="3593604"/>
            <a:ext cx="175493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PROGRESS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2544081" y="468056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Description and task name here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76493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07/07/21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37845" y="468056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07/21/21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001202" y="488137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48152" y="4881379"/>
            <a:ext cx="1044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 bwMode="auto">
          <a:xfrm>
            <a:off x="8966311" y="460242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609550" y="460438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54%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44081" y="5351770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Description and task name here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76493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837845" y="5351770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9001202" y="5552589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48152" y="5552589"/>
            <a:ext cx="468000" cy="0"/>
          </a:xfrm>
          <a:prstGeom prst="line">
            <a:avLst/>
          </a:prstGeom>
          <a:ln w="1270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auto">
          <a:xfrm>
            <a:off x="8966311" y="5273634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9550" y="5275590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24%</a:t>
            </a:r>
            <a:endParaRPr lang="en-US" sz="1200" b="1" dirty="0"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44081" y="5964612"/>
            <a:ext cx="227993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/>
              <a:t>TASK name is here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76493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07/07/21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837845" y="5964612"/>
            <a:ext cx="155252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07/21/21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9001202" y="6165431"/>
            <a:ext cx="2179096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9048152" y="6165431"/>
            <a:ext cx="216000" cy="0"/>
          </a:xfrm>
          <a:prstGeom prst="line">
            <a:avLst/>
          </a:prstGeom>
          <a:ln w="1270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 bwMode="auto">
          <a:xfrm>
            <a:off x="8966311" y="588647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chemeClr val="tx1">
                  <a:lumMod val="50000"/>
                  <a:lumOff val="50000"/>
                </a:schemeClr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609550" y="5888432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$4.7k</a:t>
            </a:r>
            <a:endParaRPr lang="en-US" sz="12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72936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605212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123k</a:t>
            </a:r>
            <a:endParaRPr lang="en-US" sz="2800" b="1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05212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91" name="Rounded Rectangle 90"/>
          <p:cNvSpPr/>
          <p:nvPr/>
        </p:nvSpPr>
        <p:spPr>
          <a:xfrm>
            <a:off x="1726038" y="2133888"/>
            <a:ext cx="350026" cy="35002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2" name="Freeform 366"/>
          <p:cNvSpPr>
            <a:spLocks/>
          </p:cNvSpPr>
          <p:nvPr/>
        </p:nvSpPr>
        <p:spPr bwMode="auto">
          <a:xfrm>
            <a:off x="1849957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4824019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156295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42.8%</a:t>
            </a:r>
            <a:endParaRPr lang="en-US" sz="2800" b="1" dirty="0">
              <a:latin typeface="+mj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56295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22" name="Rounded Rectangle 121"/>
          <p:cNvSpPr/>
          <p:nvPr/>
        </p:nvSpPr>
        <p:spPr>
          <a:xfrm>
            <a:off x="4277121" y="2133888"/>
            <a:ext cx="350026" cy="35002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3" name="Freeform 366"/>
          <p:cNvSpPr>
            <a:spLocks/>
          </p:cNvSpPr>
          <p:nvPr/>
        </p:nvSpPr>
        <p:spPr bwMode="auto">
          <a:xfrm>
            <a:off x="4401040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375102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6707378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1.250kg</a:t>
            </a:r>
            <a:endParaRPr lang="en-US" sz="2800" b="1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07378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828204" y="2133888"/>
            <a:ext cx="350026" cy="35002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8" name="Freeform 366"/>
          <p:cNvSpPr>
            <a:spLocks/>
          </p:cNvSpPr>
          <p:nvPr/>
        </p:nvSpPr>
        <p:spPr bwMode="auto">
          <a:xfrm>
            <a:off x="6952123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926185" y="2113950"/>
            <a:ext cx="115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</a:t>
            </a:r>
            <a:r>
              <a:rPr lang="en-US" sz="1200" dirty="0" smtClean="0"/>
              <a:t>dummy text. 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9258461" y="1583036"/>
            <a:ext cx="181899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749</a:t>
            </a:r>
            <a:endParaRPr lang="en-US" sz="2800" b="1" dirty="0">
              <a:latin typeface="+mj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258461" y="1153555"/>
            <a:ext cx="181899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</a:t>
            </a:r>
            <a:endParaRPr lang="en-US" sz="1200" dirty="0"/>
          </a:p>
        </p:txBody>
      </p:sp>
      <p:sp>
        <p:nvSpPr>
          <p:cNvPr id="142" name="Rounded Rectangle 141"/>
          <p:cNvSpPr/>
          <p:nvPr/>
        </p:nvSpPr>
        <p:spPr>
          <a:xfrm>
            <a:off x="9379287" y="2133888"/>
            <a:ext cx="350026" cy="35002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3" name="Freeform 366"/>
          <p:cNvSpPr>
            <a:spLocks/>
          </p:cNvSpPr>
          <p:nvPr/>
        </p:nvSpPr>
        <p:spPr bwMode="auto">
          <a:xfrm>
            <a:off x="9503206" y="2187413"/>
            <a:ext cx="106082" cy="213192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946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0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1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5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5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0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6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9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2" dur="500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63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5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5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2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3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4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8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9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2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6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8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2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3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6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1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7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1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2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7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2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5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6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1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 animBg="1"/>
          <p:bldP spid="66" grpId="0"/>
          <p:bldP spid="67" grpId="0"/>
          <p:bldP spid="68" grpId="0"/>
          <p:bldP spid="85" grpId="0"/>
          <p:bldP spid="86" grpId="0"/>
          <p:bldP spid="69" grpId="0" animBg="1"/>
          <p:bldP spid="74" grpId="0" animBg="1"/>
          <p:bldP spid="75" grpId="0" animBg="1"/>
          <p:bldP spid="21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8" grpId="0" animBg="1"/>
          <p:bldP spid="29" grpId="0"/>
          <p:bldP spid="47" grpId="0"/>
          <p:bldP spid="70" grpId="0"/>
          <p:bldP spid="71" grpId="0"/>
          <p:bldP spid="72" grpId="0"/>
          <p:bldP spid="73" grpId="0"/>
          <p:bldP spid="76" grpId="0"/>
          <p:bldP spid="77" grpId="0"/>
          <p:bldP spid="78" grpId="0"/>
          <p:bldP spid="82" grpId="0"/>
          <p:bldP spid="83" grpId="0"/>
          <p:bldP spid="98" grpId="0"/>
          <p:bldP spid="99" grpId="0"/>
          <p:bldP spid="100" grpId="0"/>
          <p:bldP spid="103" grpId="0"/>
          <p:bldP spid="104" grpId="0"/>
          <p:bldP spid="105" grpId="0"/>
          <p:bldP spid="106" grpId="0"/>
          <p:bldP spid="107" grpId="0"/>
          <p:bldP spid="110" grpId="0"/>
          <p:bldP spid="111" grpId="0"/>
          <p:bldP spid="88" grpId="0"/>
          <p:bldP spid="89" grpId="0"/>
          <p:bldP spid="90" grpId="0"/>
          <p:bldP spid="91" grpId="0" animBg="1"/>
          <p:bldP spid="92" grpId="0" animBg="1"/>
          <p:bldP spid="119" grpId="0"/>
          <p:bldP spid="120" grpId="0"/>
          <p:bldP spid="121" grpId="0"/>
          <p:bldP spid="122" grpId="0" animBg="1"/>
          <p:bldP spid="123" grpId="0" animBg="1"/>
          <p:bldP spid="134" grpId="0"/>
          <p:bldP spid="135" grpId="0"/>
          <p:bldP spid="136" grpId="0"/>
          <p:bldP spid="137" grpId="0" animBg="1"/>
          <p:bldP spid="138" grpId="0" animBg="1"/>
          <p:bldP spid="139" grpId="0"/>
          <p:bldP spid="140" grpId="0"/>
          <p:bldP spid="141" grpId="0"/>
          <p:bldP spid="142" grpId="0" animBg="1"/>
          <p:bldP spid="14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474040" y="178437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74040" y="2492990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474040" y="3201604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474040" y="390810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74040" y="4614598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474040" y="5668768"/>
            <a:ext cx="433072" cy="433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1"/>
          <p:cNvSpPr>
            <a:spLocks noEditPoints="1"/>
          </p:cNvSpPr>
          <p:nvPr/>
        </p:nvSpPr>
        <p:spPr bwMode="auto">
          <a:xfrm>
            <a:off x="11551456" y="4717677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54"/>
          <p:cNvSpPr>
            <a:spLocks noEditPoints="1"/>
          </p:cNvSpPr>
          <p:nvPr/>
        </p:nvSpPr>
        <p:spPr bwMode="auto">
          <a:xfrm>
            <a:off x="11551456" y="4012623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60"/>
          <p:cNvSpPr>
            <a:spLocks noEditPoints="1"/>
          </p:cNvSpPr>
          <p:nvPr/>
        </p:nvSpPr>
        <p:spPr bwMode="auto">
          <a:xfrm>
            <a:off x="11551457" y="186179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5"/>
          <p:cNvSpPr>
            <a:spLocks noEditPoints="1"/>
          </p:cNvSpPr>
          <p:nvPr/>
        </p:nvSpPr>
        <p:spPr bwMode="auto">
          <a:xfrm>
            <a:off x="11589276" y="5746186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2"/>
          <p:cNvSpPr>
            <a:spLocks noEditPoints="1"/>
          </p:cNvSpPr>
          <p:nvPr/>
        </p:nvSpPr>
        <p:spPr bwMode="auto">
          <a:xfrm>
            <a:off x="11550781" y="2570408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9"/>
          <p:cNvSpPr>
            <a:spLocks noEditPoints="1"/>
          </p:cNvSpPr>
          <p:nvPr/>
        </p:nvSpPr>
        <p:spPr bwMode="auto">
          <a:xfrm>
            <a:off x="11551457" y="3278345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11522627" y="456855"/>
            <a:ext cx="335898" cy="334275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84129" y="769095"/>
            <a:ext cx="7004796" cy="36037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84129" y="769095"/>
            <a:ext cx="4933625" cy="3603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809951" y="340384"/>
            <a:ext cx="4259834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r>
              <a:rPr lang="en-US" sz="1200" dirty="0" smtClean="0"/>
              <a:t>TOTAL  PROGRESS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5960125" y="340384"/>
            <a:ext cx="1828800" cy="276999"/>
          </a:xfrm>
          <a:prstGeom prst="rect">
            <a:avLst/>
          </a:prstGeom>
          <a:noFill/>
        </p:spPr>
        <p:txBody>
          <a:bodyPr wrap="square" lIns="36000" rIns="36000" rtlCol="0" anchor="b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75% - DONE </a:t>
            </a:r>
            <a:endParaRPr lang="en-US" sz="1200" b="1" dirty="0">
              <a:latin typeface="+mj-lt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480231" y="771499"/>
            <a:ext cx="2362247" cy="383760"/>
          </a:xfrm>
          <a:prstGeom prst="roundRect">
            <a:avLst>
              <a:gd name="adj" fmla="val 50000"/>
            </a:avLst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77"/>
          <p:cNvSpPr>
            <a:spLocks noEditPoints="1"/>
          </p:cNvSpPr>
          <p:nvPr/>
        </p:nvSpPr>
        <p:spPr bwMode="auto">
          <a:xfrm>
            <a:off x="8577717" y="842656"/>
            <a:ext cx="241446" cy="241446"/>
          </a:xfrm>
          <a:custGeom>
            <a:avLst/>
            <a:gdLst>
              <a:gd name="T0" fmla="*/ 88 w 176"/>
              <a:gd name="T1" fmla="*/ 110 h 176"/>
              <a:gd name="T2" fmla="*/ 51 w 176"/>
              <a:gd name="T3" fmla="*/ 73 h 176"/>
              <a:gd name="T4" fmla="*/ 48 w 176"/>
              <a:gd name="T5" fmla="*/ 72 h 176"/>
              <a:gd name="T6" fmla="*/ 44 w 176"/>
              <a:gd name="T7" fmla="*/ 76 h 176"/>
              <a:gd name="T8" fmla="*/ 45 w 176"/>
              <a:gd name="T9" fmla="*/ 79 h 176"/>
              <a:gd name="T10" fmla="*/ 85 w 176"/>
              <a:gd name="T11" fmla="*/ 119 h 176"/>
              <a:gd name="T12" fmla="*/ 88 w 176"/>
              <a:gd name="T13" fmla="*/ 120 h 176"/>
              <a:gd name="T14" fmla="*/ 91 w 176"/>
              <a:gd name="T15" fmla="*/ 119 h 176"/>
              <a:gd name="T16" fmla="*/ 91 w 176"/>
              <a:gd name="T17" fmla="*/ 119 h 176"/>
              <a:gd name="T18" fmla="*/ 158 w 176"/>
              <a:gd name="T19" fmla="*/ 49 h 176"/>
              <a:gd name="T20" fmla="*/ 158 w 176"/>
              <a:gd name="T21" fmla="*/ 49 h 176"/>
              <a:gd name="T22" fmla="*/ 163 w 176"/>
              <a:gd name="T23" fmla="*/ 43 h 176"/>
              <a:gd name="T24" fmla="*/ 163 w 176"/>
              <a:gd name="T25" fmla="*/ 43 h 176"/>
              <a:gd name="T26" fmla="*/ 175 w 176"/>
              <a:gd name="T27" fmla="*/ 31 h 176"/>
              <a:gd name="T28" fmla="*/ 175 w 176"/>
              <a:gd name="T29" fmla="*/ 31 h 176"/>
              <a:gd name="T30" fmla="*/ 176 w 176"/>
              <a:gd name="T31" fmla="*/ 28 h 176"/>
              <a:gd name="T32" fmla="*/ 172 w 176"/>
              <a:gd name="T33" fmla="*/ 24 h 176"/>
              <a:gd name="T34" fmla="*/ 169 w 176"/>
              <a:gd name="T35" fmla="*/ 25 h 176"/>
              <a:gd name="T36" fmla="*/ 169 w 176"/>
              <a:gd name="T37" fmla="*/ 25 h 176"/>
              <a:gd name="T38" fmla="*/ 159 w 176"/>
              <a:gd name="T39" fmla="*/ 36 h 176"/>
              <a:gd name="T40" fmla="*/ 159 w 176"/>
              <a:gd name="T41" fmla="*/ 36 h 176"/>
              <a:gd name="T42" fmla="*/ 153 w 176"/>
              <a:gd name="T43" fmla="*/ 42 h 176"/>
              <a:gd name="T44" fmla="*/ 153 w 176"/>
              <a:gd name="T45" fmla="*/ 42 h 176"/>
              <a:gd name="T46" fmla="*/ 88 w 176"/>
              <a:gd name="T47" fmla="*/ 110 h 176"/>
              <a:gd name="T48" fmla="*/ 169 w 176"/>
              <a:gd name="T49" fmla="*/ 54 h 176"/>
              <a:gd name="T50" fmla="*/ 163 w 176"/>
              <a:gd name="T51" fmla="*/ 54 h 176"/>
              <a:gd name="T52" fmla="*/ 162 w 176"/>
              <a:gd name="T53" fmla="*/ 58 h 176"/>
              <a:gd name="T54" fmla="*/ 162 w 176"/>
              <a:gd name="T55" fmla="*/ 58 h 176"/>
              <a:gd name="T56" fmla="*/ 168 w 176"/>
              <a:gd name="T57" fmla="*/ 88 h 176"/>
              <a:gd name="T58" fmla="*/ 88 w 176"/>
              <a:gd name="T59" fmla="*/ 168 h 176"/>
              <a:gd name="T60" fmla="*/ 8 w 176"/>
              <a:gd name="T61" fmla="*/ 88 h 176"/>
              <a:gd name="T62" fmla="*/ 88 w 176"/>
              <a:gd name="T63" fmla="*/ 8 h 176"/>
              <a:gd name="T64" fmla="*/ 146 w 176"/>
              <a:gd name="T65" fmla="*/ 33 h 176"/>
              <a:gd name="T66" fmla="*/ 146 w 176"/>
              <a:gd name="T67" fmla="*/ 32 h 176"/>
              <a:gd name="T68" fmla="*/ 151 w 176"/>
              <a:gd name="T69" fmla="*/ 32 h 176"/>
              <a:gd name="T70" fmla="*/ 151 w 176"/>
              <a:gd name="T71" fmla="*/ 27 h 176"/>
              <a:gd name="T72" fmla="*/ 151 w 176"/>
              <a:gd name="T73" fmla="*/ 26 h 176"/>
              <a:gd name="T74" fmla="*/ 88 w 176"/>
              <a:gd name="T75" fmla="*/ 0 h 176"/>
              <a:gd name="T76" fmla="*/ 0 w 176"/>
              <a:gd name="T77" fmla="*/ 88 h 176"/>
              <a:gd name="T78" fmla="*/ 88 w 176"/>
              <a:gd name="T79" fmla="*/ 176 h 176"/>
              <a:gd name="T80" fmla="*/ 176 w 176"/>
              <a:gd name="T81" fmla="*/ 88 h 176"/>
              <a:gd name="T82" fmla="*/ 170 w 176"/>
              <a:gd name="T83" fmla="*/ 56 h 176"/>
              <a:gd name="T84" fmla="*/ 169 w 176"/>
              <a:gd name="T8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88" y="110"/>
                </a:moveTo>
                <a:cubicBezTo>
                  <a:pt x="51" y="73"/>
                  <a:pt x="51" y="73"/>
                  <a:pt x="51" y="73"/>
                </a:cubicBezTo>
                <a:cubicBezTo>
                  <a:pt x="50" y="72"/>
                  <a:pt x="49" y="72"/>
                  <a:pt x="48" y="72"/>
                </a:cubicBezTo>
                <a:cubicBezTo>
                  <a:pt x="46" y="72"/>
                  <a:pt x="44" y="74"/>
                  <a:pt x="44" y="76"/>
                </a:cubicBezTo>
                <a:cubicBezTo>
                  <a:pt x="44" y="77"/>
                  <a:pt x="44" y="78"/>
                  <a:pt x="45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5" y="31"/>
                  <a:pt x="175" y="31"/>
                  <a:pt x="175" y="31"/>
                </a:cubicBezTo>
                <a:cubicBezTo>
                  <a:pt x="176" y="30"/>
                  <a:pt x="176" y="29"/>
                  <a:pt x="176" y="28"/>
                </a:cubicBezTo>
                <a:cubicBezTo>
                  <a:pt x="176" y="26"/>
                  <a:pt x="174" y="24"/>
                  <a:pt x="172" y="24"/>
                </a:cubicBezTo>
                <a:cubicBezTo>
                  <a:pt x="171" y="24"/>
                  <a:pt x="170" y="24"/>
                  <a:pt x="169" y="25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9" y="36"/>
                  <a:pt x="159" y="36"/>
                  <a:pt x="159" y="36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3" y="42"/>
                  <a:pt x="153" y="42"/>
                  <a:pt x="153" y="42"/>
                </a:cubicBezTo>
                <a:lnTo>
                  <a:pt x="88" y="110"/>
                </a:lnTo>
                <a:close/>
                <a:moveTo>
                  <a:pt x="169" y="54"/>
                </a:moveTo>
                <a:cubicBezTo>
                  <a:pt x="167" y="53"/>
                  <a:pt x="165" y="53"/>
                  <a:pt x="163" y="54"/>
                </a:cubicBezTo>
                <a:cubicBezTo>
                  <a:pt x="162" y="55"/>
                  <a:pt x="162" y="57"/>
                  <a:pt x="162" y="58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166" y="68"/>
                  <a:pt x="168" y="78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1" y="8"/>
                  <a:pt x="131" y="17"/>
                  <a:pt x="146" y="33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7" y="34"/>
                  <a:pt x="150" y="34"/>
                  <a:pt x="151" y="32"/>
                </a:cubicBezTo>
                <a:cubicBezTo>
                  <a:pt x="153" y="31"/>
                  <a:pt x="153" y="28"/>
                  <a:pt x="151" y="27"/>
                </a:cubicBezTo>
                <a:cubicBezTo>
                  <a:pt x="151" y="27"/>
                  <a:pt x="151" y="26"/>
                  <a:pt x="151" y="26"/>
                </a:cubicBezTo>
                <a:cubicBezTo>
                  <a:pt x="135" y="10"/>
                  <a:pt x="113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77"/>
                  <a:pt x="174" y="66"/>
                  <a:pt x="170" y="56"/>
                </a:cubicBezTo>
                <a:cubicBezTo>
                  <a:pt x="170" y="55"/>
                  <a:pt x="169" y="55"/>
                  <a:pt x="169" y="5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972753" y="809490"/>
            <a:ext cx="17050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+mj-lt"/>
              </a:rPr>
              <a:t>14-27 Sep</a:t>
            </a:r>
            <a:endParaRPr lang="en-US" sz="1400" b="1" dirty="0">
              <a:latin typeface="+mj-lt"/>
            </a:endParaRPr>
          </a:p>
        </p:txBody>
      </p:sp>
      <p:sp>
        <p:nvSpPr>
          <p:cNvPr id="180" name="Freeform 20"/>
          <p:cNvSpPr>
            <a:spLocks/>
          </p:cNvSpPr>
          <p:nvPr/>
        </p:nvSpPr>
        <p:spPr bwMode="auto">
          <a:xfrm>
            <a:off x="803275" y="1839345"/>
            <a:ext cx="4278135" cy="4540798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81" name="TextBox 180"/>
          <p:cNvSpPr txBox="1"/>
          <p:nvPr/>
        </p:nvSpPr>
        <p:spPr>
          <a:xfrm>
            <a:off x="803275" y="1368242"/>
            <a:ext cx="321880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latin typeface="+mj-lt"/>
              </a:rPr>
              <a:t>Lorem Ipsum</a:t>
            </a:r>
            <a:endParaRPr lang="en-US" sz="1400" b="1" dirty="0"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283418" y="2498455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$45.979</a:t>
            </a:r>
            <a:endParaRPr lang="en-US" sz="2800" b="1" dirty="0">
              <a:latin typeface="+mj-lt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283418" y="2068974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sp>
        <p:nvSpPr>
          <p:cNvPr id="223" name="Freeform 20"/>
          <p:cNvSpPr>
            <a:spLocks/>
          </p:cNvSpPr>
          <p:nvPr/>
        </p:nvSpPr>
        <p:spPr bwMode="auto">
          <a:xfrm>
            <a:off x="2505126" y="3803479"/>
            <a:ext cx="874434" cy="874816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4" name="TextBox 223"/>
          <p:cNvSpPr txBox="1"/>
          <p:nvPr/>
        </p:nvSpPr>
        <p:spPr>
          <a:xfrm>
            <a:off x="2451241" y="4020937"/>
            <a:ext cx="986378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uk-UA" sz="2400" b="1" dirty="0" smtClean="0">
                <a:latin typeface="+mj-lt"/>
              </a:rPr>
              <a:t>80%</a:t>
            </a:r>
            <a:endParaRPr lang="en-US" sz="2400" b="1" dirty="0">
              <a:latin typeface="+mj-lt"/>
            </a:endParaRPr>
          </a:p>
        </p:txBody>
      </p:sp>
      <p:sp>
        <p:nvSpPr>
          <p:cNvPr id="225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9400185"/>
              <a:gd name="adj2" fmla="val 10884345"/>
            </a:avLst>
          </a:prstGeom>
          <a:noFill/>
          <a:ln w="127000" cap="rnd">
            <a:solidFill>
              <a:schemeClr val="accent4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6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7244254"/>
              <a:gd name="adj2" fmla="val 9069150"/>
            </a:avLst>
          </a:prstGeom>
          <a:noFill/>
          <a:ln w="254000" cap="rnd">
            <a:solidFill>
              <a:schemeClr val="accent3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7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966529"/>
              <a:gd name="adj2" fmla="val 7085683"/>
            </a:avLst>
          </a:prstGeom>
          <a:noFill/>
          <a:ln w="381000" cap="rnd">
            <a:solidFill>
              <a:schemeClr val="accent2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8" name="Freeform 20"/>
          <p:cNvSpPr>
            <a:spLocks/>
          </p:cNvSpPr>
          <p:nvPr/>
        </p:nvSpPr>
        <p:spPr bwMode="auto">
          <a:xfrm>
            <a:off x="2112913" y="3411094"/>
            <a:ext cx="1658860" cy="1659586"/>
          </a:xfrm>
          <a:prstGeom prst="arc">
            <a:avLst>
              <a:gd name="adj1" fmla="val 16200000"/>
              <a:gd name="adj2" fmla="val 1945574"/>
            </a:avLst>
          </a:prstGeom>
          <a:noFill/>
          <a:ln w="508000" cap="rnd">
            <a:solidFill>
              <a:schemeClr val="accent1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9" name="Oval 228"/>
          <p:cNvSpPr/>
          <p:nvPr/>
        </p:nvSpPr>
        <p:spPr>
          <a:xfrm>
            <a:off x="1513802" y="5565509"/>
            <a:ext cx="160843" cy="1608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219809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1" name="Oval 230"/>
          <p:cNvSpPr/>
          <p:nvPr/>
        </p:nvSpPr>
        <p:spPr>
          <a:xfrm>
            <a:off x="2437621" y="5565509"/>
            <a:ext cx="160843" cy="160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2143628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3" name="Oval 232"/>
          <p:cNvSpPr/>
          <p:nvPr/>
        </p:nvSpPr>
        <p:spPr>
          <a:xfrm>
            <a:off x="3358998" y="5565509"/>
            <a:ext cx="160843" cy="1608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3065005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5" name="Oval 234"/>
          <p:cNvSpPr/>
          <p:nvPr/>
        </p:nvSpPr>
        <p:spPr>
          <a:xfrm>
            <a:off x="4275813" y="5565509"/>
            <a:ext cx="160843" cy="1608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3981820" y="5777603"/>
            <a:ext cx="74882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/>
              <a:t>Lorem </a:t>
            </a:r>
            <a:r>
              <a:rPr lang="en-US" sz="1000" dirty="0" smtClean="0"/>
              <a:t>Ipsum</a:t>
            </a:r>
            <a:endParaRPr lang="en-US" sz="1000" dirty="0"/>
          </a:p>
        </p:txBody>
      </p:sp>
      <p:sp>
        <p:nvSpPr>
          <p:cNvPr id="237" name="Freeform 20"/>
          <p:cNvSpPr>
            <a:spLocks/>
          </p:cNvSpPr>
          <p:nvPr/>
        </p:nvSpPr>
        <p:spPr bwMode="auto">
          <a:xfrm>
            <a:off x="5385712" y="1842684"/>
            <a:ext cx="5456766" cy="4537459"/>
          </a:xfrm>
          <a:prstGeom prst="roundRect">
            <a:avLst>
              <a:gd name="adj" fmla="val 6173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8" name="Rounded Rectangle 237"/>
          <p:cNvSpPr/>
          <p:nvPr/>
        </p:nvSpPr>
        <p:spPr>
          <a:xfrm>
            <a:off x="5802936" y="2161842"/>
            <a:ext cx="301256" cy="301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678585" y="2577992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678585" y="2861527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85%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1" name="Freeform 76"/>
          <p:cNvSpPr>
            <a:spLocks/>
          </p:cNvSpPr>
          <p:nvPr/>
        </p:nvSpPr>
        <p:spPr bwMode="auto">
          <a:xfrm>
            <a:off x="5826606" y="2214725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5802936" y="4110472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3" name="Freeform 372"/>
          <p:cNvSpPr>
            <a:spLocks/>
          </p:cNvSpPr>
          <p:nvPr/>
        </p:nvSpPr>
        <p:spPr bwMode="auto">
          <a:xfrm>
            <a:off x="10423741" y="4128247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5678585" y="3908101"/>
            <a:ext cx="4894304" cy="0"/>
          </a:xfrm>
          <a:prstGeom prst="line">
            <a:avLst/>
          </a:prstGeom>
          <a:ln cap="rnd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9237588" y="4060220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171"/>
          <p:cNvSpPr>
            <a:spLocks noEditPoints="1"/>
          </p:cNvSpPr>
          <p:nvPr/>
        </p:nvSpPr>
        <p:spPr bwMode="auto">
          <a:xfrm>
            <a:off x="9299446" y="4125486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24 w 176"/>
              <a:gd name="T3" fmla="*/ 0 h 176"/>
              <a:gd name="T4" fmla="*/ 88 w 176"/>
              <a:gd name="T5" fmla="*/ 15 h 176"/>
              <a:gd name="T6" fmla="*/ 52 w 176"/>
              <a:gd name="T7" fmla="*/ 0 h 176"/>
              <a:gd name="T8" fmla="*/ 0 w 176"/>
              <a:gd name="T9" fmla="*/ 52 h 176"/>
              <a:gd name="T10" fmla="*/ 0 w 176"/>
              <a:gd name="T11" fmla="*/ 58 h 176"/>
              <a:gd name="T12" fmla="*/ 88 w 176"/>
              <a:gd name="T13" fmla="*/ 176 h 176"/>
              <a:gd name="T14" fmla="*/ 176 w 176"/>
              <a:gd name="T15" fmla="*/ 58 h 176"/>
              <a:gd name="T16" fmla="*/ 176 w 176"/>
              <a:gd name="T17" fmla="*/ 52 h 176"/>
              <a:gd name="T18" fmla="*/ 168 w 176"/>
              <a:gd name="T19" fmla="*/ 57 h 176"/>
              <a:gd name="T20" fmla="*/ 88 w 176"/>
              <a:gd name="T21" fmla="*/ 167 h 176"/>
              <a:gd name="T22" fmla="*/ 8 w 176"/>
              <a:gd name="T23" fmla="*/ 57 h 176"/>
              <a:gd name="T24" fmla="*/ 8 w 176"/>
              <a:gd name="T25" fmla="*/ 52 h 176"/>
              <a:gd name="T26" fmla="*/ 52 w 176"/>
              <a:gd name="T27" fmla="*/ 8 h 176"/>
              <a:gd name="T28" fmla="*/ 82 w 176"/>
              <a:gd name="T29" fmla="*/ 20 h 176"/>
              <a:gd name="T30" fmla="*/ 88 w 176"/>
              <a:gd name="T31" fmla="*/ 26 h 176"/>
              <a:gd name="T32" fmla="*/ 94 w 176"/>
              <a:gd name="T33" fmla="*/ 20 h 176"/>
              <a:gd name="T34" fmla="*/ 124 w 176"/>
              <a:gd name="T35" fmla="*/ 8 h 176"/>
              <a:gd name="T36" fmla="*/ 168 w 176"/>
              <a:gd name="T37" fmla="*/ 52 h 176"/>
              <a:gd name="T38" fmla="*/ 168 w 176"/>
              <a:gd name="T3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23"/>
                  <a:pt x="153" y="0"/>
                  <a:pt x="124" y="0"/>
                </a:cubicBezTo>
                <a:cubicBezTo>
                  <a:pt x="110" y="0"/>
                  <a:pt x="97" y="6"/>
                  <a:pt x="88" y="15"/>
                </a:cubicBezTo>
                <a:cubicBezTo>
                  <a:pt x="79" y="6"/>
                  <a:pt x="66" y="0"/>
                  <a:pt x="52" y="0"/>
                </a:cubicBezTo>
                <a:cubicBezTo>
                  <a:pt x="23" y="0"/>
                  <a:pt x="0" y="23"/>
                  <a:pt x="0" y="52"/>
                </a:cubicBezTo>
                <a:cubicBezTo>
                  <a:pt x="0" y="55"/>
                  <a:pt x="1" y="59"/>
                  <a:pt x="0" y="58"/>
                </a:cubicBezTo>
                <a:cubicBezTo>
                  <a:pt x="6" y="109"/>
                  <a:pt x="80" y="176"/>
                  <a:pt x="88" y="176"/>
                </a:cubicBezTo>
                <a:cubicBezTo>
                  <a:pt x="96" y="176"/>
                  <a:pt x="170" y="109"/>
                  <a:pt x="176" y="58"/>
                </a:cubicBezTo>
                <a:cubicBezTo>
                  <a:pt x="175" y="59"/>
                  <a:pt x="176" y="55"/>
                  <a:pt x="176" y="52"/>
                </a:cubicBezTo>
                <a:moveTo>
                  <a:pt x="168" y="57"/>
                </a:moveTo>
                <a:cubicBezTo>
                  <a:pt x="163" y="100"/>
                  <a:pt x="103" y="158"/>
                  <a:pt x="88" y="167"/>
                </a:cubicBezTo>
                <a:cubicBezTo>
                  <a:pt x="73" y="158"/>
                  <a:pt x="13" y="100"/>
                  <a:pt x="8" y="57"/>
                </a:cubicBezTo>
                <a:cubicBezTo>
                  <a:pt x="8" y="57"/>
                  <a:pt x="8" y="55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63" y="8"/>
                  <a:pt x="74" y="12"/>
                  <a:pt x="82" y="20"/>
                </a:cubicBezTo>
                <a:cubicBezTo>
                  <a:pt x="88" y="26"/>
                  <a:pt x="88" y="26"/>
                  <a:pt x="88" y="26"/>
                </a:cubicBezTo>
                <a:cubicBezTo>
                  <a:pt x="94" y="20"/>
                  <a:pt x="94" y="20"/>
                  <a:pt x="94" y="20"/>
                </a:cubicBezTo>
                <a:cubicBezTo>
                  <a:pt x="102" y="12"/>
                  <a:pt x="113" y="8"/>
                  <a:pt x="124" y="8"/>
                </a:cubicBezTo>
                <a:cubicBezTo>
                  <a:pt x="148" y="8"/>
                  <a:pt x="168" y="28"/>
                  <a:pt x="168" y="52"/>
                </a:cubicBezTo>
                <a:cubicBezTo>
                  <a:pt x="168" y="55"/>
                  <a:pt x="168" y="57"/>
                  <a:pt x="168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666585" y="4095084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1.530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802936" y="4521438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9" name="Freeform 372"/>
          <p:cNvSpPr>
            <a:spLocks/>
          </p:cNvSpPr>
          <p:nvPr/>
        </p:nvSpPr>
        <p:spPr bwMode="auto">
          <a:xfrm>
            <a:off x="10423741" y="4539213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9237588" y="4471186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9666585" y="4506050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$12.5k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802936" y="493240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3" name="Freeform 372"/>
          <p:cNvSpPr>
            <a:spLocks/>
          </p:cNvSpPr>
          <p:nvPr/>
        </p:nvSpPr>
        <p:spPr bwMode="auto">
          <a:xfrm>
            <a:off x="10423741" y="495017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9237588" y="488215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9666585" y="491701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48%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802936" y="5324713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57" name="Freeform 372"/>
          <p:cNvSpPr>
            <a:spLocks/>
          </p:cNvSpPr>
          <p:nvPr/>
        </p:nvSpPr>
        <p:spPr bwMode="auto">
          <a:xfrm>
            <a:off x="10423741" y="5342488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9237588" y="5274461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9666585" y="5309325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&gt;0.38%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802936" y="5731834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 has been the text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1" name="Freeform 372"/>
          <p:cNvSpPr>
            <a:spLocks/>
          </p:cNvSpPr>
          <p:nvPr/>
        </p:nvSpPr>
        <p:spPr bwMode="auto">
          <a:xfrm>
            <a:off x="10423741" y="5749609"/>
            <a:ext cx="98700" cy="196350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9237588" y="5681582"/>
            <a:ext cx="328900" cy="328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9666585" y="5716446"/>
            <a:ext cx="731556" cy="276999"/>
          </a:xfrm>
          <a:prstGeom prst="rect">
            <a:avLst/>
          </a:prstGeom>
          <a:noFill/>
        </p:spPr>
        <p:txBody>
          <a:bodyPr wrap="square" lIns="72000" rIns="36000" rtlCol="0" anchor="ctr">
            <a:spAutoFit/>
          </a:bodyPr>
          <a:lstStyle/>
          <a:p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14 899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64" name="Freeform 170"/>
          <p:cNvSpPr>
            <a:spLocks noEditPoints="1"/>
          </p:cNvSpPr>
          <p:nvPr/>
        </p:nvSpPr>
        <p:spPr bwMode="auto">
          <a:xfrm>
            <a:off x="9299995" y="4542673"/>
            <a:ext cx="205183" cy="205183"/>
          </a:xfrm>
          <a:custGeom>
            <a:avLst/>
            <a:gdLst>
              <a:gd name="T0" fmla="*/ 176 w 176"/>
              <a:gd name="T1" fmla="*/ 52 h 176"/>
              <a:gd name="T2" fmla="*/ 175 w 176"/>
              <a:gd name="T3" fmla="*/ 50 h 176"/>
              <a:gd name="T4" fmla="*/ 175 w 176"/>
              <a:gd name="T5" fmla="*/ 50 h 176"/>
              <a:gd name="T6" fmla="*/ 175 w 176"/>
              <a:gd name="T7" fmla="*/ 49 h 176"/>
              <a:gd name="T8" fmla="*/ 175 w 176"/>
              <a:gd name="T9" fmla="*/ 49 h 176"/>
              <a:gd name="T10" fmla="*/ 127 w 176"/>
              <a:gd name="T11" fmla="*/ 2 h 176"/>
              <a:gd name="T12" fmla="*/ 127 w 176"/>
              <a:gd name="T13" fmla="*/ 2 h 176"/>
              <a:gd name="T14" fmla="*/ 124 w 176"/>
              <a:gd name="T15" fmla="*/ 0 h 176"/>
              <a:gd name="T16" fmla="*/ 52 w 176"/>
              <a:gd name="T17" fmla="*/ 0 h 176"/>
              <a:gd name="T18" fmla="*/ 49 w 176"/>
              <a:gd name="T19" fmla="*/ 2 h 176"/>
              <a:gd name="T20" fmla="*/ 49 w 176"/>
              <a:gd name="T21" fmla="*/ 2 h 176"/>
              <a:gd name="T22" fmla="*/ 1 w 176"/>
              <a:gd name="T23" fmla="*/ 49 h 176"/>
              <a:gd name="T24" fmla="*/ 1 w 176"/>
              <a:gd name="T25" fmla="*/ 49 h 176"/>
              <a:gd name="T26" fmla="*/ 1 w 176"/>
              <a:gd name="T27" fmla="*/ 50 h 176"/>
              <a:gd name="T28" fmla="*/ 1 w 176"/>
              <a:gd name="T29" fmla="*/ 50 h 176"/>
              <a:gd name="T30" fmla="*/ 0 w 176"/>
              <a:gd name="T31" fmla="*/ 52 h 176"/>
              <a:gd name="T32" fmla="*/ 1 w 176"/>
              <a:gd name="T33" fmla="*/ 54 h 176"/>
              <a:gd name="T34" fmla="*/ 1 w 176"/>
              <a:gd name="T35" fmla="*/ 55 h 176"/>
              <a:gd name="T36" fmla="*/ 85 w 176"/>
              <a:gd name="T37" fmla="*/ 175 h 176"/>
              <a:gd name="T38" fmla="*/ 85 w 176"/>
              <a:gd name="T39" fmla="*/ 174 h 176"/>
              <a:gd name="T40" fmla="*/ 88 w 176"/>
              <a:gd name="T41" fmla="*/ 176 h 176"/>
              <a:gd name="T42" fmla="*/ 91 w 176"/>
              <a:gd name="T43" fmla="*/ 174 h 176"/>
              <a:gd name="T44" fmla="*/ 91 w 176"/>
              <a:gd name="T45" fmla="*/ 175 h 176"/>
              <a:gd name="T46" fmla="*/ 175 w 176"/>
              <a:gd name="T47" fmla="*/ 55 h 176"/>
              <a:gd name="T48" fmla="*/ 175 w 176"/>
              <a:gd name="T49" fmla="*/ 54 h 176"/>
              <a:gd name="T50" fmla="*/ 176 w 176"/>
              <a:gd name="T51" fmla="*/ 52 h 176"/>
              <a:gd name="T52" fmla="*/ 122 w 176"/>
              <a:gd name="T53" fmla="*/ 8 h 176"/>
              <a:gd name="T54" fmla="*/ 162 w 176"/>
              <a:gd name="T55" fmla="*/ 48 h 176"/>
              <a:gd name="T56" fmla="*/ 126 w 176"/>
              <a:gd name="T57" fmla="*/ 48 h 176"/>
              <a:gd name="T58" fmla="*/ 106 w 176"/>
              <a:gd name="T59" fmla="*/ 8 h 176"/>
              <a:gd name="T60" fmla="*/ 122 w 176"/>
              <a:gd name="T61" fmla="*/ 8 h 176"/>
              <a:gd name="T62" fmla="*/ 98 w 176"/>
              <a:gd name="T63" fmla="*/ 8 h 176"/>
              <a:gd name="T64" fmla="*/ 118 w 176"/>
              <a:gd name="T65" fmla="*/ 48 h 176"/>
              <a:gd name="T66" fmla="*/ 58 w 176"/>
              <a:gd name="T67" fmla="*/ 48 h 176"/>
              <a:gd name="T68" fmla="*/ 78 w 176"/>
              <a:gd name="T69" fmla="*/ 8 h 176"/>
              <a:gd name="T70" fmla="*/ 98 w 176"/>
              <a:gd name="T71" fmla="*/ 8 h 176"/>
              <a:gd name="T72" fmla="*/ 54 w 176"/>
              <a:gd name="T73" fmla="*/ 8 h 176"/>
              <a:gd name="T74" fmla="*/ 70 w 176"/>
              <a:gd name="T75" fmla="*/ 8 h 176"/>
              <a:gd name="T76" fmla="*/ 50 w 176"/>
              <a:gd name="T77" fmla="*/ 48 h 176"/>
              <a:gd name="T78" fmla="*/ 14 w 176"/>
              <a:gd name="T79" fmla="*/ 48 h 176"/>
              <a:gd name="T80" fmla="*/ 54 w 176"/>
              <a:gd name="T81" fmla="*/ 8 h 176"/>
              <a:gd name="T82" fmla="*/ 12 w 176"/>
              <a:gd name="T83" fmla="*/ 56 h 176"/>
              <a:gd name="T84" fmla="*/ 49 w 176"/>
              <a:gd name="T85" fmla="*/ 56 h 176"/>
              <a:gd name="T86" fmla="*/ 77 w 176"/>
              <a:gd name="T87" fmla="*/ 149 h 176"/>
              <a:gd name="T88" fmla="*/ 12 w 176"/>
              <a:gd name="T89" fmla="*/ 56 h 176"/>
              <a:gd name="T90" fmla="*/ 88 w 176"/>
              <a:gd name="T91" fmla="*/ 158 h 176"/>
              <a:gd name="T92" fmla="*/ 57 w 176"/>
              <a:gd name="T93" fmla="*/ 56 h 176"/>
              <a:gd name="T94" fmla="*/ 119 w 176"/>
              <a:gd name="T95" fmla="*/ 56 h 176"/>
              <a:gd name="T96" fmla="*/ 88 w 176"/>
              <a:gd name="T97" fmla="*/ 158 h 176"/>
              <a:gd name="T98" fmla="*/ 99 w 176"/>
              <a:gd name="T99" fmla="*/ 149 h 176"/>
              <a:gd name="T100" fmla="*/ 127 w 176"/>
              <a:gd name="T101" fmla="*/ 56 h 176"/>
              <a:gd name="T102" fmla="*/ 164 w 176"/>
              <a:gd name="T103" fmla="*/ 56 h 176"/>
              <a:gd name="T104" fmla="*/ 99 w 176"/>
              <a:gd name="T105" fmla="*/ 14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5" name="Freeform 169"/>
          <p:cNvSpPr>
            <a:spLocks noEditPoints="1"/>
          </p:cNvSpPr>
          <p:nvPr/>
        </p:nvSpPr>
        <p:spPr bwMode="auto">
          <a:xfrm>
            <a:off x="9317872" y="4945762"/>
            <a:ext cx="168330" cy="205183"/>
          </a:xfrm>
          <a:custGeom>
            <a:avLst/>
            <a:gdLst>
              <a:gd name="T0" fmla="*/ 144 w 144"/>
              <a:gd name="T1" fmla="*/ 124 h 176"/>
              <a:gd name="T2" fmla="*/ 112 w 144"/>
              <a:gd name="T3" fmla="*/ 56 h 176"/>
              <a:gd name="T4" fmla="*/ 88 w 144"/>
              <a:gd name="T5" fmla="*/ 19 h 176"/>
              <a:gd name="T6" fmla="*/ 88 w 144"/>
              <a:gd name="T7" fmla="*/ 16 h 176"/>
              <a:gd name="T8" fmla="*/ 72 w 144"/>
              <a:gd name="T9" fmla="*/ 0 h 176"/>
              <a:gd name="T10" fmla="*/ 56 w 144"/>
              <a:gd name="T11" fmla="*/ 16 h 176"/>
              <a:gd name="T12" fmla="*/ 56 w 144"/>
              <a:gd name="T13" fmla="*/ 19 h 176"/>
              <a:gd name="T14" fmla="*/ 32 w 144"/>
              <a:gd name="T15" fmla="*/ 56 h 176"/>
              <a:gd name="T16" fmla="*/ 0 w 144"/>
              <a:gd name="T17" fmla="*/ 124 h 176"/>
              <a:gd name="T18" fmla="*/ 48 w 144"/>
              <a:gd name="T19" fmla="*/ 150 h 176"/>
              <a:gd name="T20" fmla="*/ 48 w 144"/>
              <a:gd name="T21" fmla="*/ 152 h 176"/>
              <a:gd name="T22" fmla="*/ 72 w 144"/>
              <a:gd name="T23" fmla="*/ 176 h 176"/>
              <a:gd name="T24" fmla="*/ 96 w 144"/>
              <a:gd name="T25" fmla="*/ 152 h 176"/>
              <a:gd name="T26" fmla="*/ 96 w 144"/>
              <a:gd name="T27" fmla="*/ 150 h 176"/>
              <a:gd name="T28" fmla="*/ 144 w 144"/>
              <a:gd name="T29" fmla="*/ 124 h 176"/>
              <a:gd name="T30" fmla="*/ 72 w 144"/>
              <a:gd name="T31" fmla="*/ 8 h 176"/>
              <a:gd name="T32" fmla="*/ 80 w 144"/>
              <a:gd name="T33" fmla="*/ 16 h 176"/>
              <a:gd name="T34" fmla="*/ 72 w 144"/>
              <a:gd name="T35" fmla="*/ 24 h 176"/>
              <a:gd name="T36" fmla="*/ 64 w 144"/>
              <a:gd name="T37" fmla="*/ 16 h 176"/>
              <a:gd name="T38" fmla="*/ 72 w 144"/>
              <a:gd name="T39" fmla="*/ 8 h 176"/>
              <a:gd name="T40" fmla="*/ 20 w 144"/>
              <a:gd name="T41" fmla="*/ 102 h 176"/>
              <a:gd name="T42" fmla="*/ 40 w 144"/>
              <a:gd name="T43" fmla="*/ 56 h 176"/>
              <a:gd name="T44" fmla="*/ 60 w 144"/>
              <a:gd name="T45" fmla="*/ 26 h 176"/>
              <a:gd name="T46" fmla="*/ 72 w 144"/>
              <a:gd name="T47" fmla="*/ 32 h 176"/>
              <a:gd name="T48" fmla="*/ 84 w 144"/>
              <a:gd name="T49" fmla="*/ 26 h 176"/>
              <a:gd name="T50" fmla="*/ 104 w 144"/>
              <a:gd name="T51" fmla="*/ 56 h 176"/>
              <a:gd name="T52" fmla="*/ 124 w 144"/>
              <a:gd name="T53" fmla="*/ 102 h 176"/>
              <a:gd name="T54" fmla="*/ 129 w 144"/>
              <a:gd name="T55" fmla="*/ 107 h 176"/>
              <a:gd name="T56" fmla="*/ 72 w 144"/>
              <a:gd name="T57" fmla="*/ 120 h 176"/>
              <a:gd name="T58" fmla="*/ 15 w 144"/>
              <a:gd name="T59" fmla="*/ 107 h 176"/>
              <a:gd name="T60" fmla="*/ 20 w 144"/>
              <a:gd name="T61" fmla="*/ 102 h 176"/>
              <a:gd name="T62" fmla="*/ 72 w 144"/>
              <a:gd name="T63" fmla="*/ 168 h 176"/>
              <a:gd name="T64" fmla="*/ 56 w 144"/>
              <a:gd name="T65" fmla="*/ 152 h 176"/>
              <a:gd name="T66" fmla="*/ 56 w 144"/>
              <a:gd name="T67" fmla="*/ 151 h 176"/>
              <a:gd name="T68" fmla="*/ 72 w 144"/>
              <a:gd name="T69" fmla="*/ 152 h 176"/>
              <a:gd name="T70" fmla="*/ 88 w 144"/>
              <a:gd name="T71" fmla="*/ 151 h 176"/>
              <a:gd name="T72" fmla="*/ 88 w 144"/>
              <a:gd name="T73" fmla="*/ 152 h 176"/>
              <a:gd name="T74" fmla="*/ 72 w 144"/>
              <a:gd name="T75" fmla="*/ 168 h 176"/>
              <a:gd name="T76" fmla="*/ 72 w 144"/>
              <a:gd name="T77" fmla="*/ 144 h 176"/>
              <a:gd name="T78" fmla="*/ 8 w 144"/>
              <a:gd name="T79" fmla="*/ 124 h 176"/>
              <a:gd name="T80" fmla="*/ 11 w 144"/>
              <a:gd name="T81" fmla="*/ 113 h 176"/>
              <a:gd name="T82" fmla="*/ 72 w 144"/>
              <a:gd name="T83" fmla="*/ 128 h 176"/>
              <a:gd name="T84" fmla="*/ 133 w 144"/>
              <a:gd name="T85" fmla="*/ 113 h 176"/>
              <a:gd name="T86" fmla="*/ 136 w 144"/>
              <a:gd name="T87" fmla="*/ 124 h 176"/>
              <a:gd name="T88" fmla="*/ 72 w 144"/>
              <a:gd name="T89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4" h="176">
                <a:moveTo>
                  <a:pt x="144" y="124"/>
                </a:moveTo>
                <a:cubicBezTo>
                  <a:pt x="144" y="96"/>
                  <a:pt x="112" y="96"/>
                  <a:pt x="112" y="56"/>
                </a:cubicBezTo>
                <a:cubicBezTo>
                  <a:pt x="112" y="39"/>
                  <a:pt x="102" y="25"/>
                  <a:pt x="88" y="19"/>
                </a:cubicBezTo>
                <a:cubicBezTo>
                  <a:pt x="88" y="18"/>
                  <a:pt x="88" y="17"/>
                  <a:pt x="88" y="16"/>
                </a:cubicBezTo>
                <a:cubicBezTo>
                  <a:pt x="88" y="7"/>
                  <a:pt x="81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56" y="17"/>
                  <a:pt x="56" y="18"/>
                  <a:pt x="56" y="19"/>
                </a:cubicBezTo>
                <a:cubicBezTo>
                  <a:pt x="42" y="25"/>
                  <a:pt x="32" y="39"/>
                  <a:pt x="32" y="56"/>
                </a:cubicBezTo>
                <a:cubicBezTo>
                  <a:pt x="32" y="96"/>
                  <a:pt x="0" y="96"/>
                  <a:pt x="0" y="124"/>
                </a:cubicBezTo>
                <a:cubicBezTo>
                  <a:pt x="0" y="136"/>
                  <a:pt x="20" y="147"/>
                  <a:pt x="48" y="150"/>
                </a:cubicBezTo>
                <a:cubicBezTo>
                  <a:pt x="48" y="151"/>
                  <a:pt x="48" y="151"/>
                  <a:pt x="48" y="152"/>
                </a:cubicBezTo>
                <a:cubicBezTo>
                  <a:pt x="48" y="165"/>
                  <a:pt x="59" y="176"/>
                  <a:pt x="72" y="176"/>
                </a:cubicBezTo>
                <a:cubicBezTo>
                  <a:pt x="85" y="176"/>
                  <a:pt x="96" y="165"/>
                  <a:pt x="96" y="152"/>
                </a:cubicBezTo>
                <a:cubicBezTo>
                  <a:pt x="96" y="151"/>
                  <a:pt x="96" y="151"/>
                  <a:pt x="96" y="150"/>
                </a:cubicBezTo>
                <a:cubicBezTo>
                  <a:pt x="124" y="147"/>
                  <a:pt x="144" y="136"/>
                  <a:pt x="144" y="124"/>
                </a:cubicBezTo>
                <a:moveTo>
                  <a:pt x="72" y="8"/>
                </a:moveTo>
                <a:cubicBezTo>
                  <a:pt x="76" y="8"/>
                  <a:pt x="80" y="12"/>
                  <a:pt x="80" y="16"/>
                </a:cubicBezTo>
                <a:cubicBezTo>
                  <a:pt x="80" y="20"/>
                  <a:pt x="76" y="24"/>
                  <a:pt x="72" y="24"/>
                </a:cubicBezTo>
                <a:cubicBezTo>
                  <a:pt x="68" y="24"/>
                  <a:pt x="64" y="20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20" y="102"/>
                </a:moveTo>
                <a:cubicBezTo>
                  <a:pt x="29" y="93"/>
                  <a:pt x="40" y="81"/>
                  <a:pt x="40" y="56"/>
                </a:cubicBezTo>
                <a:cubicBezTo>
                  <a:pt x="40" y="43"/>
                  <a:pt x="48" y="31"/>
                  <a:pt x="60" y="26"/>
                </a:cubicBezTo>
                <a:cubicBezTo>
                  <a:pt x="63" y="30"/>
                  <a:pt x="67" y="32"/>
                  <a:pt x="72" y="32"/>
                </a:cubicBezTo>
                <a:cubicBezTo>
                  <a:pt x="77" y="32"/>
                  <a:pt x="81" y="30"/>
                  <a:pt x="84" y="26"/>
                </a:cubicBezTo>
                <a:cubicBezTo>
                  <a:pt x="96" y="31"/>
                  <a:pt x="104" y="43"/>
                  <a:pt x="104" y="56"/>
                </a:cubicBezTo>
                <a:cubicBezTo>
                  <a:pt x="104" y="81"/>
                  <a:pt x="115" y="93"/>
                  <a:pt x="124" y="102"/>
                </a:cubicBezTo>
                <a:cubicBezTo>
                  <a:pt x="126" y="104"/>
                  <a:pt x="128" y="106"/>
                  <a:pt x="129" y="107"/>
                </a:cubicBezTo>
                <a:cubicBezTo>
                  <a:pt x="121" y="115"/>
                  <a:pt x="99" y="120"/>
                  <a:pt x="72" y="120"/>
                </a:cubicBezTo>
                <a:cubicBezTo>
                  <a:pt x="45" y="120"/>
                  <a:pt x="23" y="115"/>
                  <a:pt x="15" y="107"/>
                </a:cubicBezTo>
                <a:cubicBezTo>
                  <a:pt x="16" y="106"/>
                  <a:pt x="18" y="104"/>
                  <a:pt x="20" y="102"/>
                </a:cubicBezTo>
                <a:moveTo>
                  <a:pt x="72" y="168"/>
                </a:moveTo>
                <a:cubicBezTo>
                  <a:pt x="63" y="168"/>
                  <a:pt x="56" y="161"/>
                  <a:pt x="56" y="152"/>
                </a:cubicBezTo>
                <a:cubicBezTo>
                  <a:pt x="56" y="152"/>
                  <a:pt x="56" y="152"/>
                  <a:pt x="56" y="151"/>
                </a:cubicBezTo>
                <a:cubicBezTo>
                  <a:pt x="61" y="152"/>
                  <a:pt x="67" y="152"/>
                  <a:pt x="72" y="152"/>
                </a:cubicBezTo>
                <a:cubicBezTo>
                  <a:pt x="77" y="152"/>
                  <a:pt x="83" y="152"/>
                  <a:pt x="88" y="151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61"/>
                  <a:pt x="81" y="168"/>
                  <a:pt x="72" y="168"/>
                </a:cubicBezTo>
                <a:moveTo>
                  <a:pt x="72" y="144"/>
                </a:moveTo>
                <a:cubicBezTo>
                  <a:pt x="31" y="144"/>
                  <a:pt x="8" y="131"/>
                  <a:pt x="8" y="124"/>
                </a:cubicBezTo>
                <a:cubicBezTo>
                  <a:pt x="8" y="120"/>
                  <a:pt x="9" y="116"/>
                  <a:pt x="11" y="113"/>
                </a:cubicBezTo>
                <a:cubicBezTo>
                  <a:pt x="22" y="122"/>
                  <a:pt x="45" y="128"/>
                  <a:pt x="72" y="128"/>
                </a:cubicBezTo>
                <a:cubicBezTo>
                  <a:pt x="99" y="128"/>
                  <a:pt x="122" y="122"/>
                  <a:pt x="133" y="113"/>
                </a:cubicBezTo>
                <a:cubicBezTo>
                  <a:pt x="135" y="116"/>
                  <a:pt x="136" y="120"/>
                  <a:pt x="136" y="124"/>
                </a:cubicBezTo>
                <a:cubicBezTo>
                  <a:pt x="136" y="131"/>
                  <a:pt x="113" y="144"/>
                  <a:pt x="72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6" name="Freeform 124"/>
          <p:cNvSpPr>
            <a:spLocks noEditPoints="1"/>
          </p:cNvSpPr>
          <p:nvPr/>
        </p:nvSpPr>
        <p:spPr bwMode="auto">
          <a:xfrm>
            <a:off x="9291995" y="5341056"/>
            <a:ext cx="212502" cy="213534"/>
          </a:xfrm>
          <a:custGeom>
            <a:avLst/>
            <a:gdLst>
              <a:gd name="T0" fmla="*/ 39 w 176"/>
              <a:gd name="T1" fmla="*/ 119 h 176"/>
              <a:gd name="T2" fmla="*/ 43 w 176"/>
              <a:gd name="T3" fmla="*/ 115 h 176"/>
              <a:gd name="T4" fmla="*/ 44 w 176"/>
              <a:gd name="T5" fmla="*/ 112 h 176"/>
              <a:gd name="T6" fmla="*/ 40 w 176"/>
              <a:gd name="T7" fmla="*/ 108 h 176"/>
              <a:gd name="T8" fmla="*/ 37 w 176"/>
              <a:gd name="T9" fmla="*/ 109 h 176"/>
              <a:gd name="T10" fmla="*/ 33 w 176"/>
              <a:gd name="T11" fmla="*/ 113 h 176"/>
              <a:gd name="T12" fmla="*/ 32 w 176"/>
              <a:gd name="T13" fmla="*/ 116 h 176"/>
              <a:gd name="T14" fmla="*/ 36 w 176"/>
              <a:gd name="T15" fmla="*/ 120 h 176"/>
              <a:gd name="T16" fmla="*/ 39 w 176"/>
              <a:gd name="T17" fmla="*/ 119 h 176"/>
              <a:gd name="T18" fmla="*/ 64 w 176"/>
              <a:gd name="T19" fmla="*/ 116 h 176"/>
              <a:gd name="T20" fmla="*/ 60 w 176"/>
              <a:gd name="T21" fmla="*/ 112 h 176"/>
              <a:gd name="T22" fmla="*/ 57 w 176"/>
              <a:gd name="T23" fmla="*/ 113 h 176"/>
              <a:gd name="T24" fmla="*/ 17 w 176"/>
              <a:gd name="T25" fmla="*/ 153 h 176"/>
              <a:gd name="T26" fmla="*/ 16 w 176"/>
              <a:gd name="T27" fmla="*/ 156 h 176"/>
              <a:gd name="T28" fmla="*/ 20 w 176"/>
              <a:gd name="T29" fmla="*/ 160 h 176"/>
              <a:gd name="T30" fmla="*/ 23 w 176"/>
              <a:gd name="T31" fmla="*/ 159 h 176"/>
              <a:gd name="T32" fmla="*/ 63 w 176"/>
              <a:gd name="T33" fmla="*/ 119 h 176"/>
              <a:gd name="T34" fmla="*/ 64 w 176"/>
              <a:gd name="T35" fmla="*/ 116 h 176"/>
              <a:gd name="T36" fmla="*/ 64 w 176"/>
              <a:gd name="T37" fmla="*/ 132 h 176"/>
              <a:gd name="T38" fmla="*/ 61 w 176"/>
              <a:gd name="T39" fmla="*/ 133 h 176"/>
              <a:gd name="T40" fmla="*/ 49 w 176"/>
              <a:gd name="T41" fmla="*/ 145 h 176"/>
              <a:gd name="T42" fmla="*/ 48 w 176"/>
              <a:gd name="T43" fmla="*/ 148 h 176"/>
              <a:gd name="T44" fmla="*/ 52 w 176"/>
              <a:gd name="T45" fmla="*/ 152 h 176"/>
              <a:gd name="T46" fmla="*/ 55 w 176"/>
              <a:gd name="T47" fmla="*/ 151 h 176"/>
              <a:gd name="T48" fmla="*/ 67 w 176"/>
              <a:gd name="T49" fmla="*/ 139 h 176"/>
              <a:gd name="T50" fmla="*/ 68 w 176"/>
              <a:gd name="T51" fmla="*/ 136 h 176"/>
              <a:gd name="T52" fmla="*/ 64 w 176"/>
              <a:gd name="T53" fmla="*/ 132 h 176"/>
              <a:gd name="T54" fmla="*/ 176 w 176"/>
              <a:gd name="T55" fmla="*/ 4 h 176"/>
              <a:gd name="T56" fmla="*/ 172 w 176"/>
              <a:gd name="T57" fmla="*/ 0 h 176"/>
              <a:gd name="T58" fmla="*/ 170 w 176"/>
              <a:gd name="T59" fmla="*/ 0 h 176"/>
              <a:gd name="T60" fmla="*/ 170 w 176"/>
              <a:gd name="T61" fmla="*/ 0 h 176"/>
              <a:gd name="T62" fmla="*/ 2 w 176"/>
              <a:gd name="T63" fmla="*/ 72 h 176"/>
              <a:gd name="T64" fmla="*/ 2 w 176"/>
              <a:gd name="T65" fmla="*/ 72 h 176"/>
              <a:gd name="T66" fmla="*/ 2 w 176"/>
              <a:gd name="T67" fmla="*/ 72 h 176"/>
              <a:gd name="T68" fmla="*/ 2 w 176"/>
              <a:gd name="T69" fmla="*/ 72 h 176"/>
              <a:gd name="T70" fmla="*/ 0 w 176"/>
              <a:gd name="T71" fmla="*/ 76 h 176"/>
              <a:gd name="T72" fmla="*/ 3 w 176"/>
              <a:gd name="T73" fmla="*/ 80 h 176"/>
              <a:gd name="T74" fmla="*/ 3 w 176"/>
              <a:gd name="T75" fmla="*/ 80 h 176"/>
              <a:gd name="T76" fmla="*/ 69 w 176"/>
              <a:gd name="T77" fmla="*/ 107 h 176"/>
              <a:gd name="T78" fmla="*/ 96 w 176"/>
              <a:gd name="T79" fmla="*/ 173 h 176"/>
              <a:gd name="T80" fmla="*/ 96 w 176"/>
              <a:gd name="T81" fmla="*/ 173 h 176"/>
              <a:gd name="T82" fmla="*/ 100 w 176"/>
              <a:gd name="T83" fmla="*/ 176 h 176"/>
              <a:gd name="T84" fmla="*/ 104 w 176"/>
              <a:gd name="T85" fmla="*/ 174 h 176"/>
              <a:gd name="T86" fmla="*/ 104 w 176"/>
              <a:gd name="T87" fmla="*/ 174 h 176"/>
              <a:gd name="T88" fmla="*/ 104 w 176"/>
              <a:gd name="T89" fmla="*/ 174 h 176"/>
              <a:gd name="T90" fmla="*/ 104 w 176"/>
              <a:gd name="T91" fmla="*/ 174 h 176"/>
              <a:gd name="T92" fmla="*/ 176 w 176"/>
              <a:gd name="T93" fmla="*/ 6 h 176"/>
              <a:gd name="T94" fmla="*/ 176 w 176"/>
              <a:gd name="T95" fmla="*/ 6 h 176"/>
              <a:gd name="T96" fmla="*/ 176 w 176"/>
              <a:gd name="T97" fmla="*/ 4 h 176"/>
              <a:gd name="T98" fmla="*/ 14 w 176"/>
              <a:gd name="T99" fmla="*/ 76 h 176"/>
              <a:gd name="T100" fmla="*/ 154 w 176"/>
              <a:gd name="T101" fmla="*/ 16 h 176"/>
              <a:gd name="T102" fmla="*/ 71 w 176"/>
              <a:gd name="T103" fmla="*/ 99 h 176"/>
              <a:gd name="T104" fmla="*/ 14 w 176"/>
              <a:gd name="T105" fmla="*/ 76 h 176"/>
              <a:gd name="T106" fmla="*/ 100 w 176"/>
              <a:gd name="T107" fmla="*/ 162 h 176"/>
              <a:gd name="T108" fmla="*/ 77 w 176"/>
              <a:gd name="T109" fmla="*/ 105 h 176"/>
              <a:gd name="T110" fmla="*/ 160 w 176"/>
              <a:gd name="T111" fmla="*/ 22 h 176"/>
              <a:gd name="T112" fmla="*/ 100 w 176"/>
              <a:gd name="T113" fmla="*/ 1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157"/>
          <p:cNvSpPr>
            <a:spLocks noEditPoints="1"/>
          </p:cNvSpPr>
          <p:nvPr/>
        </p:nvSpPr>
        <p:spPr bwMode="auto">
          <a:xfrm>
            <a:off x="9299446" y="5739340"/>
            <a:ext cx="213534" cy="198060"/>
          </a:xfrm>
          <a:custGeom>
            <a:avLst/>
            <a:gdLst>
              <a:gd name="T0" fmla="*/ 137 w 176"/>
              <a:gd name="T1" fmla="*/ 36 h 164"/>
              <a:gd name="T2" fmla="*/ 101 w 176"/>
              <a:gd name="T3" fmla="*/ 8 h 164"/>
              <a:gd name="T4" fmla="*/ 89 w 176"/>
              <a:gd name="T5" fmla="*/ 20 h 164"/>
              <a:gd name="T6" fmla="*/ 88 w 176"/>
              <a:gd name="T7" fmla="*/ 20 h 164"/>
              <a:gd name="T8" fmla="*/ 87 w 176"/>
              <a:gd name="T9" fmla="*/ 20 h 164"/>
              <a:gd name="T10" fmla="*/ 75 w 176"/>
              <a:gd name="T11" fmla="*/ 8 h 164"/>
              <a:gd name="T12" fmla="*/ 38 w 176"/>
              <a:gd name="T13" fmla="*/ 36 h 164"/>
              <a:gd name="T14" fmla="*/ 0 w 176"/>
              <a:gd name="T15" fmla="*/ 44 h 164"/>
              <a:gd name="T16" fmla="*/ 8 w 176"/>
              <a:gd name="T17" fmla="*/ 68 h 164"/>
              <a:gd name="T18" fmla="*/ 16 w 176"/>
              <a:gd name="T19" fmla="*/ 164 h 164"/>
              <a:gd name="T20" fmla="*/ 168 w 176"/>
              <a:gd name="T21" fmla="*/ 156 h 164"/>
              <a:gd name="T22" fmla="*/ 176 w 176"/>
              <a:gd name="T23" fmla="*/ 60 h 164"/>
              <a:gd name="T24" fmla="*/ 168 w 176"/>
              <a:gd name="T25" fmla="*/ 36 h 164"/>
              <a:gd name="T26" fmla="*/ 71 w 176"/>
              <a:gd name="T27" fmla="*/ 15 h 164"/>
              <a:gd name="T28" fmla="*/ 79 w 176"/>
              <a:gd name="T29" fmla="*/ 36 h 164"/>
              <a:gd name="T30" fmla="*/ 46 w 176"/>
              <a:gd name="T31" fmla="*/ 19 h 164"/>
              <a:gd name="T32" fmla="*/ 8 w 176"/>
              <a:gd name="T33" fmla="*/ 44 h 164"/>
              <a:gd name="T34" fmla="*/ 65 w 176"/>
              <a:gd name="T35" fmla="*/ 60 h 164"/>
              <a:gd name="T36" fmla="*/ 84 w 176"/>
              <a:gd name="T37" fmla="*/ 156 h 164"/>
              <a:gd name="T38" fmla="*/ 16 w 176"/>
              <a:gd name="T39" fmla="*/ 116 h 164"/>
              <a:gd name="T40" fmla="*/ 84 w 176"/>
              <a:gd name="T41" fmla="*/ 156 h 164"/>
              <a:gd name="T42" fmla="*/ 16 w 176"/>
              <a:gd name="T43" fmla="*/ 108 h 164"/>
              <a:gd name="T44" fmla="*/ 59 w 176"/>
              <a:gd name="T45" fmla="*/ 68 h 164"/>
              <a:gd name="T46" fmla="*/ 49 w 176"/>
              <a:gd name="T47" fmla="*/ 83 h 164"/>
              <a:gd name="T48" fmla="*/ 55 w 176"/>
              <a:gd name="T49" fmla="*/ 83 h 164"/>
              <a:gd name="T50" fmla="*/ 84 w 176"/>
              <a:gd name="T51" fmla="*/ 68 h 164"/>
              <a:gd name="T52" fmla="*/ 84 w 176"/>
              <a:gd name="T53" fmla="*/ 60 h 164"/>
              <a:gd name="T54" fmla="*/ 84 w 176"/>
              <a:gd name="T55" fmla="*/ 45 h 164"/>
              <a:gd name="T56" fmla="*/ 105 w 176"/>
              <a:gd name="T57" fmla="*/ 15 h 164"/>
              <a:gd name="T58" fmla="*/ 128 w 176"/>
              <a:gd name="T59" fmla="*/ 36 h 164"/>
              <a:gd name="T60" fmla="*/ 94 w 176"/>
              <a:gd name="T61" fmla="*/ 30 h 164"/>
              <a:gd name="T62" fmla="*/ 92 w 176"/>
              <a:gd name="T63" fmla="*/ 45 h 164"/>
              <a:gd name="T64" fmla="*/ 92 w 176"/>
              <a:gd name="T65" fmla="*/ 60 h 164"/>
              <a:gd name="T66" fmla="*/ 160 w 176"/>
              <a:gd name="T67" fmla="*/ 156 h 164"/>
              <a:gd name="T68" fmla="*/ 92 w 176"/>
              <a:gd name="T69" fmla="*/ 116 h 164"/>
              <a:gd name="T70" fmla="*/ 160 w 176"/>
              <a:gd name="T71" fmla="*/ 156 h 164"/>
              <a:gd name="T72" fmla="*/ 92 w 176"/>
              <a:gd name="T73" fmla="*/ 108 h 164"/>
              <a:gd name="T74" fmla="*/ 107 w 176"/>
              <a:gd name="T75" fmla="*/ 68 h 164"/>
              <a:gd name="T76" fmla="*/ 125 w 176"/>
              <a:gd name="T77" fmla="*/ 84 h 164"/>
              <a:gd name="T78" fmla="*/ 126 w 176"/>
              <a:gd name="T79" fmla="*/ 77 h 164"/>
              <a:gd name="T80" fmla="*/ 160 w 176"/>
              <a:gd name="T81" fmla="*/ 68 h 164"/>
              <a:gd name="T82" fmla="*/ 168 w 176"/>
              <a:gd name="T83" fmla="*/ 60 h 164"/>
              <a:gd name="T84" fmla="*/ 100 w 176"/>
              <a:gd name="T85" fmla="*/ 44 h 164"/>
              <a:gd name="T86" fmla="*/ 168 w 176"/>
              <a:gd name="T87" fmla="*/ 6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64">
                <a:moveTo>
                  <a:pt x="168" y="36"/>
                </a:moveTo>
                <a:cubicBezTo>
                  <a:pt x="137" y="36"/>
                  <a:pt x="137" y="36"/>
                  <a:pt x="137" y="36"/>
                </a:cubicBezTo>
                <a:cubicBezTo>
                  <a:pt x="141" y="29"/>
                  <a:pt x="141" y="21"/>
                  <a:pt x="137" y="15"/>
                </a:cubicBezTo>
                <a:cubicBezTo>
                  <a:pt x="130" y="4"/>
                  <a:pt x="114" y="0"/>
                  <a:pt x="101" y="8"/>
                </a:cubicBezTo>
                <a:cubicBezTo>
                  <a:pt x="96" y="11"/>
                  <a:pt x="92" y="15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20"/>
                  <a:pt x="89" y="20"/>
                  <a:pt x="89" y="2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0"/>
                  <a:pt x="88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4" y="15"/>
                  <a:pt x="80" y="11"/>
                  <a:pt x="75" y="8"/>
                </a:cubicBezTo>
                <a:cubicBezTo>
                  <a:pt x="62" y="0"/>
                  <a:pt x="45" y="4"/>
                  <a:pt x="39" y="15"/>
                </a:cubicBezTo>
                <a:cubicBezTo>
                  <a:pt x="35" y="21"/>
                  <a:pt x="35" y="29"/>
                  <a:pt x="3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4" y="36"/>
                  <a:pt x="0" y="40"/>
                  <a:pt x="0" y="4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4" y="68"/>
                  <a:pt x="8" y="68"/>
                </a:cubicBezTo>
                <a:cubicBezTo>
                  <a:pt x="8" y="156"/>
                  <a:pt x="8" y="156"/>
                  <a:pt x="8" y="156"/>
                </a:cubicBezTo>
                <a:cubicBezTo>
                  <a:pt x="8" y="160"/>
                  <a:pt x="12" y="164"/>
                  <a:pt x="16" y="164"/>
                </a:cubicBezTo>
                <a:cubicBezTo>
                  <a:pt x="160" y="164"/>
                  <a:pt x="160" y="164"/>
                  <a:pt x="160" y="164"/>
                </a:cubicBezTo>
                <a:cubicBezTo>
                  <a:pt x="164" y="164"/>
                  <a:pt x="168" y="160"/>
                  <a:pt x="168" y="156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72" y="68"/>
                  <a:pt x="176" y="64"/>
                  <a:pt x="176" y="60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6" y="40"/>
                  <a:pt x="172" y="36"/>
                  <a:pt x="168" y="36"/>
                </a:cubicBezTo>
                <a:moveTo>
                  <a:pt x="46" y="19"/>
                </a:moveTo>
                <a:cubicBezTo>
                  <a:pt x="50" y="11"/>
                  <a:pt x="61" y="10"/>
                  <a:pt x="71" y="15"/>
                </a:cubicBezTo>
                <a:cubicBezTo>
                  <a:pt x="77" y="19"/>
                  <a:pt x="81" y="24"/>
                  <a:pt x="82" y="30"/>
                </a:cubicBezTo>
                <a:cubicBezTo>
                  <a:pt x="81" y="32"/>
                  <a:pt x="80" y="34"/>
                  <a:pt x="79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1"/>
                  <a:pt x="43" y="24"/>
                  <a:pt x="46" y="19"/>
                </a:cubicBezTo>
                <a:moveTo>
                  <a:pt x="8" y="60"/>
                </a:moveTo>
                <a:cubicBezTo>
                  <a:pt x="8" y="44"/>
                  <a:pt x="8" y="44"/>
                  <a:pt x="8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2" y="50"/>
                  <a:pt x="69" y="55"/>
                  <a:pt x="65" y="60"/>
                </a:cubicBezTo>
                <a:lnTo>
                  <a:pt x="8" y="60"/>
                </a:lnTo>
                <a:close/>
                <a:moveTo>
                  <a:pt x="84" y="156"/>
                </a:moveTo>
                <a:cubicBezTo>
                  <a:pt x="16" y="156"/>
                  <a:pt x="16" y="156"/>
                  <a:pt x="16" y="15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84" y="116"/>
                  <a:pt x="84" y="116"/>
                  <a:pt x="84" y="116"/>
                </a:cubicBezTo>
                <a:lnTo>
                  <a:pt x="84" y="156"/>
                </a:lnTo>
                <a:close/>
                <a:moveTo>
                  <a:pt x="84" y="108"/>
                </a:moveTo>
                <a:cubicBezTo>
                  <a:pt x="16" y="108"/>
                  <a:pt x="16" y="108"/>
                  <a:pt x="16" y="108"/>
                </a:cubicBezTo>
                <a:cubicBezTo>
                  <a:pt x="16" y="68"/>
                  <a:pt x="16" y="68"/>
                  <a:pt x="16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3" y="74"/>
                  <a:pt x="50" y="77"/>
                  <a:pt x="49" y="77"/>
                </a:cubicBezTo>
                <a:cubicBezTo>
                  <a:pt x="48" y="79"/>
                  <a:pt x="48" y="81"/>
                  <a:pt x="49" y="83"/>
                </a:cubicBezTo>
                <a:cubicBezTo>
                  <a:pt x="50" y="84"/>
                  <a:pt x="50" y="84"/>
                  <a:pt x="51" y="84"/>
                </a:cubicBezTo>
                <a:cubicBezTo>
                  <a:pt x="52" y="85"/>
                  <a:pt x="54" y="84"/>
                  <a:pt x="55" y="83"/>
                </a:cubicBezTo>
                <a:cubicBezTo>
                  <a:pt x="55" y="83"/>
                  <a:pt x="62" y="77"/>
                  <a:pt x="69" y="68"/>
                </a:cubicBezTo>
                <a:cubicBezTo>
                  <a:pt x="84" y="68"/>
                  <a:pt x="84" y="68"/>
                  <a:pt x="84" y="68"/>
                </a:cubicBezTo>
                <a:lnTo>
                  <a:pt x="84" y="108"/>
                </a:lnTo>
                <a:close/>
                <a:moveTo>
                  <a:pt x="84" y="60"/>
                </a:moveTo>
                <a:cubicBezTo>
                  <a:pt x="75" y="60"/>
                  <a:pt x="75" y="60"/>
                  <a:pt x="75" y="60"/>
                </a:cubicBezTo>
                <a:cubicBezTo>
                  <a:pt x="78" y="56"/>
                  <a:pt x="81" y="51"/>
                  <a:pt x="84" y="45"/>
                </a:cubicBezTo>
                <a:lnTo>
                  <a:pt x="84" y="60"/>
                </a:lnTo>
                <a:close/>
                <a:moveTo>
                  <a:pt x="105" y="15"/>
                </a:moveTo>
                <a:cubicBezTo>
                  <a:pt x="114" y="10"/>
                  <a:pt x="126" y="11"/>
                  <a:pt x="130" y="19"/>
                </a:cubicBezTo>
                <a:cubicBezTo>
                  <a:pt x="133" y="24"/>
                  <a:pt x="132" y="31"/>
                  <a:pt x="128" y="36"/>
                </a:cubicBezTo>
                <a:cubicBezTo>
                  <a:pt x="97" y="36"/>
                  <a:pt x="97" y="36"/>
                  <a:pt x="97" y="36"/>
                </a:cubicBezTo>
                <a:cubicBezTo>
                  <a:pt x="96" y="34"/>
                  <a:pt x="95" y="32"/>
                  <a:pt x="94" y="30"/>
                </a:cubicBezTo>
                <a:cubicBezTo>
                  <a:pt x="95" y="24"/>
                  <a:pt x="99" y="19"/>
                  <a:pt x="105" y="15"/>
                </a:cubicBezTo>
                <a:moveTo>
                  <a:pt x="92" y="45"/>
                </a:moveTo>
                <a:cubicBezTo>
                  <a:pt x="95" y="51"/>
                  <a:pt x="98" y="56"/>
                  <a:pt x="101" y="60"/>
                </a:cubicBezTo>
                <a:cubicBezTo>
                  <a:pt x="92" y="60"/>
                  <a:pt x="92" y="60"/>
                  <a:pt x="92" y="60"/>
                </a:cubicBezTo>
                <a:lnTo>
                  <a:pt x="92" y="45"/>
                </a:lnTo>
                <a:close/>
                <a:moveTo>
                  <a:pt x="160" y="156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160" y="116"/>
                  <a:pt x="160" y="116"/>
                  <a:pt x="160" y="116"/>
                </a:cubicBezTo>
                <a:lnTo>
                  <a:pt x="160" y="156"/>
                </a:lnTo>
                <a:close/>
                <a:moveTo>
                  <a:pt x="160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68"/>
                  <a:pt x="92" y="68"/>
                  <a:pt x="92" y="68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14" y="77"/>
                  <a:pt x="121" y="83"/>
                  <a:pt x="121" y="83"/>
                </a:cubicBezTo>
                <a:cubicBezTo>
                  <a:pt x="122" y="84"/>
                  <a:pt x="124" y="85"/>
                  <a:pt x="125" y="84"/>
                </a:cubicBezTo>
                <a:cubicBezTo>
                  <a:pt x="126" y="84"/>
                  <a:pt x="126" y="84"/>
                  <a:pt x="127" y="83"/>
                </a:cubicBezTo>
                <a:cubicBezTo>
                  <a:pt x="128" y="81"/>
                  <a:pt x="128" y="79"/>
                  <a:pt x="126" y="77"/>
                </a:cubicBezTo>
                <a:cubicBezTo>
                  <a:pt x="126" y="77"/>
                  <a:pt x="122" y="74"/>
                  <a:pt x="117" y="68"/>
                </a:cubicBezTo>
                <a:cubicBezTo>
                  <a:pt x="160" y="68"/>
                  <a:pt x="160" y="68"/>
                  <a:pt x="160" y="68"/>
                </a:cubicBezTo>
                <a:lnTo>
                  <a:pt x="160" y="108"/>
                </a:lnTo>
                <a:close/>
                <a:moveTo>
                  <a:pt x="168" y="60"/>
                </a:moveTo>
                <a:cubicBezTo>
                  <a:pt x="111" y="60"/>
                  <a:pt x="111" y="60"/>
                  <a:pt x="111" y="60"/>
                </a:cubicBezTo>
                <a:cubicBezTo>
                  <a:pt x="107" y="55"/>
                  <a:pt x="104" y="50"/>
                  <a:pt x="100" y="44"/>
                </a:cubicBezTo>
                <a:cubicBezTo>
                  <a:pt x="168" y="44"/>
                  <a:pt x="168" y="44"/>
                  <a:pt x="168" y="44"/>
                </a:cubicBezTo>
                <a:lnTo>
                  <a:pt x="168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TextBox 267"/>
          <p:cNvSpPr txBox="1"/>
          <p:nvPr/>
        </p:nvSpPr>
        <p:spPr>
          <a:xfrm>
            <a:off x="5802936" y="3605976"/>
            <a:ext cx="316981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IPSUM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69" name="Rounded Rectangle 268"/>
          <p:cNvSpPr/>
          <p:nvPr/>
        </p:nvSpPr>
        <p:spPr>
          <a:xfrm>
            <a:off x="8308002" y="2092937"/>
            <a:ext cx="2298809" cy="3603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8744882" y="2134621"/>
            <a:ext cx="18434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New Sources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1" name="Freeform 78"/>
          <p:cNvSpPr>
            <a:spLocks/>
          </p:cNvSpPr>
          <p:nvPr/>
        </p:nvSpPr>
        <p:spPr bwMode="auto">
          <a:xfrm rot="2700000">
            <a:off x="8483188" y="2203421"/>
            <a:ext cx="139401" cy="139401"/>
          </a:xfrm>
          <a:custGeom>
            <a:avLst/>
            <a:gdLst>
              <a:gd name="T0" fmla="*/ 78 w 144"/>
              <a:gd name="T1" fmla="*/ 72 h 144"/>
              <a:gd name="T2" fmla="*/ 143 w 144"/>
              <a:gd name="T3" fmla="*/ 7 h 144"/>
              <a:gd name="T4" fmla="*/ 144 w 144"/>
              <a:gd name="T5" fmla="*/ 4 h 144"/>
              <a:gd name="T6" fmla="*/ 140 w 144"/>
              <a:gd name="T7" fmla="*/ 0 h 144"/>
              <a:gd name="T8" fmla="*/ 137 w 144"/>
              <a:gd name="T9" fmla="*/ 1 h 144"/>
              <a:gd name="T10" fmla="*/ 72 w 144"/>
              <a:gd name="T11" fmla="*/ 66 h 144"/>
              <a:gd name="T12" fmla="*/ 7 w 144"/>
              <a:gd name="T13" fmla="*/ 1 h 144"/>
              <a:gd name="T14" fmla="*/ 4 w 144"/>
              <a:gd name="T15" fmla="*/ 0 h 144"/>
              <a:gd name="T16" fmla="*/ 0 w 144"/>
              <a:gd name="T17" fmla="*/ 4 h 144"/>
              <a:gd name="T18" fmla="*/ 1 w 144"/>
              <a:gd name="T19" fmla="*/ 7 h 144"/>
              <a:gd name="T20" fmla="*/ 66 w 144"/>
              <a:gd name="T21" fmla="*/ 72 h 144"/>
              <a:gd name="T22" fmla="*/ 1 w 144"/>
              <a:gd name="T23" fmla="*/ 137 h 144"/>
              <a:gd name="T24" fmla="*/ 0 w 144"/>
              <a:gd name="T25" fmla="*/ 140 h 144"/>
              <a:gd name="T26" fmla="*/ 4 w 144"/>
              <a:gd name="T27" fmla="*/ 144 h 144"/>
              <a:gd name="T28" fmla="*/ 7 w 144"/>
              <a:gd name="T29" fmla="*/ 143 h 144"/>
              <a:gd name="T30" fmla="*/ 72 w 144"/>
              <a:gd name="T31" fmla="*/ 78 h 144"/>
              <a:gd name="T32" fmla="*/ 137 w 144"/>
              <a:gd name="T33" fmla="*/ 143 h 144"/>
              <a:gd name="T34" fmla="*/ 140 w 144"/>
              <a:gd name="T35" fmla="*/ 144 h 144"/>
              <a:gd name="T36" fmla="*/ 144 w 144"/>
              <a:gd name="T37" fmla="*/ 140 h 144"/>
              <a:gd name="T38" fmla="*/ 143 w 144"/>
              <a:gd name="T39" fmla="*/ 137 h 144"/>
              <a:gd name="T40" fmla="*/ 78 w 144"/>
              <a:gd name="T41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44">
                <a:moveTo>
                  <a:pt x="78" y="72"/>
                </a:moveTo>
                <a:cubicBezTo>
                  <a:pt x="143" y="7"/>
                  <a:pt x="143" y="7"/>
                  <a:pt x="143" y="7"/>
                </a:cubicBezTo>
                <a:cubicBezTo>
                  <a:pt x="144" y="6"/>
                  <a:pt x="144" y="5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9" y="0"/>
                  <a:pt x="138" y="0"/>
                  <a:pt x="137" y="1"/>
                </a:cubicBezTo>
                <a:cubicBezTo>
                  <a:pt x="72" y="66"/>
                  <a:pt x="72" y="66"/>
                  <a:pt x="72" y="6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66" y="72"/>
                  <a:pt x="66" y="72"/>
                  <a:pt x="66" y="72"/>
                </a:cubicBezTo>
                <a:cubicBezTo>
                  <a:pt x="1" y="137"/>
                  <a:pt x="1" y="137"/>
                  <a:pt x="1" y="137"/>
                </a:cubicBezTo>
                <a:cubicBezTo>
                  <a:pt x="0" y="138"/>
                  <a:pt x="0" y="139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5" y="144"/>
                  <a:pt x="6" y="144"/>
                  <a:pt x="7" y="143"/>
                </a:cubicBezTo>
                <a:cubicBezTo>
                  <a:pt x="72" y="78"/>
                  <a:pt x="72" y="78"/>
                  <a:pt x="72" y="78"/>
                </a:cubicBezTo>
                <a:cubicBezTo>
                  <a:pt x="137" y="143"/>
                  <a:pt x="137" y="143"/>
                  <a:pt x="137" y="143"/>
                </a:cubicBezTo>
                <a:cubicBezTo>
                  <a:pt x="138" y="144"/>
                  <a:pt x="139" y="144"/>
                  <a:pt x="140" y="144"/>
                </a:cubicBezTo>
                <a:cubicBezTo>
                  <a:pt x="142" y="144"/>
                  <a:pt x="144" y="142"/>
                  <a:pt x="144" y="140"/>
                </a:cubicBezTo>
                <a:cubicBezTo>
                  <a:pt x="144" y="139"/>
                  <a:pt x="144" y="138"/>
                  <a:pt x="143" y="137"/>
                </a:cubicBezTo>
                <a:lnTo>
                  <a:pt x="78" y="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8308002" y="2621646"/>
            <a:ext cx="2280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2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4" dur="500"/>
                                            <p:tgtEl>
                                              <p:spTgt spid="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500"/>
                                            <p:tgtEl>
                                              <p:spTgt spid="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4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9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4" dur="500" fill="hold"/>
                                            <p:tgtEl>
                                              <p:spTgt spid="2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5" dur="500"/>
                                            <p:tgtEl>
                                              <p:spTgt spid="2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8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9" dur="5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500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03" dur="500"/>
                                            <p:tgtEl>
                                              <p:spTgt spid="2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6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2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8" dur="500"/>
                                            <p:tgtEl>
                                              <p:spTgt spid="2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500" fill="hold"/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2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0" dur="500"/>
                                            <p:tgtEl>
                                              <p:spTgt spid="2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1" dur="500"/>
                                            <p:tgtEl>
                                              <p:spTgt spid="2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8" dur="500"/>
                                            <p:tgtEl>
                                              <p:spTgt spid="2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1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2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3" dur="500"/>
                                            <p:tgtEl>
                                              <p:spTgt spid="2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6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8" dur="500"/>
                                            <p:tgtEl>
                                              <p:spTgt spid="2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3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500" fill="hold"/>
                                            <p:tgtEl>
                                              <p:spTgt spid="2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500"/>
                                            <p:tgtEl>
                                              <p:spTgt spid="2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1" dur="500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2" dur="500"/>
                                            <p:tgtEl>
                                              <p:spTgt spid="2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5" dur="500"/>
                                            <p:tgtEl>
                                              <p:spTgt spid="2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56" dur="500"/>
                                            <p:tgtEl>
                                              <p:spTgt spid="2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9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2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3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2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5" dur="500"/>
                                            <p:tgtEl>
                                              <p:spTgt spid="2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6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8" dur="500"/>
                                            <p:tgtEl>
                                              <p:spTgt spid="2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69" dur="500"/>
                                            <p:tgtEl>
                                              <p:spTgt spid="2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2" dur="500"/>
                                            <p:tgtEl>
                                              <p:spTgt spid="2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73" dur="500"/>
                                            <p:tgtEl>
                                              <p:spTgt spid="2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6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1" dur="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2" dur="500"/>
                                            <p:tgtEl>
                                              <p:spTgt spid="2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5" dur="500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6" dur="500"/>
                                            <p:tgtEl>
                                              <p:spTgt spid="2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9" dur="500"/>
                                            <p:tgtEl>
                                              <p:spTgt spid="2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90" dur="500"/>
                                            <p:tgtEl>
                                              <p:spTgt spid="2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3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4" dur="500" fill="hold"/>
                                            <p:tgtEl>
                                              <p:spTgt spid="2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7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 fill="hold"/>
                                            <p:tgtEl>
                                              <p:spTgt spid="2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9" dur="500"/>
                                            <p:tgtEl>
                                              <p:spTgt spid="2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2" dur="500"/>
                                            <p:tgtEl>
                                              <p:spTgt spid="2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3" dur="500"/>
                                            <p:tgtEl>
                                              <p:spTgt spid="2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6" dur="500"/>
                                            <p:tgtEl>
                                              <p:spTgt spid="2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07" dur="500"/>
                                            <p:tgtEl>
                                              <p:spTgt spid="2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8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0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1" dur="500" fill="hold"/>
                                            <p:tgtEl>
                                              <p:spTgt spid="2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2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2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9" dur="500"/>
                                            <p:tgtEl>
                                              <p:spTgt spid="2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20" dur="500"/>
                                            <p:tgtEl>
                                              <p:spTgt spid="2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3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4" dur="500" fill="hold"/>
                                            <p:tgtEl>
                                              <p:spTgt spid="2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5" dur="500"/>
                                            <p:tgtEl>
                                              <p:spTgt spid="2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8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9" dur="500" fill="hold"/>
                                            <p:tgtEl>
                                              <p:spTgt spid="2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0" dur="500"/>
                                            <p:tgtEl>
                                              <p:spTgt spid="2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1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3" dur="500"/>
                                            <p:tgtEl>
                                              <p:spTgt spid="2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4" dur="500"/>
                                            <p:tgtEl>
                                              <p:spTgt spid="2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5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7" dur="500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38" dur="500"/>
                                            <p:tgtEl>
                                              <p:spTgt spid="2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1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2" dur="500" fill="hold"/>
                                            <p:tgtEl>
                                              <p:spTgt spid="2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5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6" dur="500" fill="hold"/>
                                            <p:tgtEl>
                                              <p:spTgt spid="2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7" dur="500"/>
                                            <p:tgtEl>
                                              <p:spTgt spid="2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74" grpId="0" animBg="1"/>
          <p:bldP spid="75" grpId="0" animBg="1"/>
          <p:bldP spid="76" grpId="0"/>
          <p:bldP spid="77" grpId="0"/>
          <p:bldP spid="81" grpId="0" animBg="1"/>
          <p:bldP spid="84" grpId="0" animBg="1"/>
          <p:bldP spid="85" grpId="0"/>
          <p:bldP spid="180" grpId="0" animBg="1"/>
          <p:bldP spid="181" grpId="0"/>
          <p:bldP spid="182" grpId="0"/>
          <p:bldP spid="183" grpId="0"/>
          <p:bldP spid="223" grpId="0" animBg="1"/>
          <p:bldP spid="224" grpId="0"/>
          <p:bldP spid="225" grpId="0" animBg="1"/>
          <p:bldP spid="226" grpId="0" animBg="1"/>
          <p:bldP spid="227" grpId="0" animBg="1"/>
          <p:bldP spid="228" grpId="0" animBg="1"/>
          <p:bldP spid="229" grpId="0" animBg="1"/>
          <p:bldP spid="230" grpId="0"/>
          <p:bldP spid="231" grpId="0" animBg="1"/>
          <p:bldP spid="232" grpId="0"/>
          <p:bldP spid="233" grpId="0" animBg="1"/>
          <p:bldP spid="234" grpId="0"/>
          <p:bldP spid="235" grpId="0" animBg="1"/>
          <p:bldP spid="236" grpId="0"/>
          <p:bldP spid="237" grpId="0" animBg="1"/>
          <p:bldP spid="238" grpId="0" animBg="1"/>
          <p:bldP spid="239" grpId="0"/>
          <p:bldP spid="240" grpId="0"/>
          <p:bldP spid="241" grpId="0" animBg="1"/>
          <p:bldP spid="242" grpId="0"/>
          <p:bldP spid="243" grpId="0" animBg="1"/>
          <p:bldP spid="245" grpId="0" animBg="1"/>
          <p:bldP spid="246" grpId="0" animBg="1"/>
          <p:bldP spid="247" grpId="0"/>
          <p:bldP spid="248" grpId="0"/>
          <p:bldP spid="249" grpId="0" animBg="1"/>
          <p:bldP spid="250" grpId="0" animBg="1"/>
          <p:bldP spid="251" grpId="0"/>
          <p:bldP spid="252" grpId="0"/>
          <p:bldP spid="253" grpId="0" animBg="1"/>
          <p:bldP spid="254" grpId="0" animBg="1"/>
          <p:bldP spid="255" grpId="0"/>
          <p:bldP spid="256" grpId="0"/>
          <p:bldP spid="257" grpId="0" animBg="1"/>
          <p:bldP spid="258" grpId="0" animBg="1"/>
          <p:bldP spid="259" grpId="0"/>
          <p:bldP spid="260" grpId="0"/>
          <p:bldP spid="261" grpId="0" animBg="1"/>
          <p:bldP spid="262" grpId="0" animBg="1"/>
          <p:bldP spid="263" grpId="0"/>
          <p:bldP spid="264" grpId="0" animBg="1"/>
          <p:bldP spid="265" grpId="0" animBg="1"/>
          <p:bldP spid="266" grpId="0" animBg="1"/>
          <p:bldP spid="267" grpId="0" animBg="1"/>
          <p:bldP spid="268" grpId="0"/>
          <p:bldP spid="269" grpId="0" animBg="1"/>
          <p:bldP spid="270" grpId="0"/>
          <p:bldP spid="271" grpId="0" animBg="1"/>
          <p:bldP spid="27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20"/>
          <p:cNvSpPr>
            <a:spLocks/>
          </p:cNvSpPr>
          <p:nvPr/>
        </p:nvSpPr>
        <p:spPr bwMode="auto">
          <a:xfrm>
            <a:off x="803275" y="395403"/>
            <a:ext cx="9874579" cy="3376497"/>
          </a:xfrm>
          <a:prstGeom prst="roundRect">
            <a:avLst>
              <a:gd name="adj" fmla="val 9212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1" name="Freeform 20"/>
          <p:cNvSpPr>
            <a:spLocks/>
          </p:cNvSpPr>
          <p:nvPr/>
        </p:nvSpPr>
        <p:spPr bwMode="auto">
          <a:xfrm>
            <a:off x="5536044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3" name="Freeform 20"/>
          <p:cNvSpPr>
            <a:spLocks/>
          </p:cNvSpPr>
          <p:nvPr/>
        </p:nvSpPr>
        <p:spPr bwMode="auto">
          <a:xfrm>
            <a:off x="763378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2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4" name="Freeform 20"/>
          <p:cNvSpPr>
            <a:spLocks/>
          </p:cNvSpPr>
          <p:nvPr/>
        </p:nvSpPr>
        <p:spPr bwMode="auto">
          <a:xfrm>
            <a:off x="9730135" y="681355"/>
            <a:ext cx="1932321" cy="2784158"/>
          </a:xfrm>
          <a:prstGeom prst="roundRect">
            <a:avLst>
              <a:gd name="adj" fmla="val 8906"/>
            </a:avLst>
          </a:prstGeom>
          <a:solidFill>
            <a:schemeClr val="accent3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04" name="TextBox 103"/>
          <p:cNvSpPr txBox="1"/>
          <p:nvPr/>
        </p:nvSpPr>
        <p:spPr>
          <a:xfrm>
            <a:off x="6023133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grpSp>
        <p:nvGrpSpPr>
          <p:cNvPr id="105" name="Группа 509"/>
          <p:cNvGrpSpPr/>
          <p:nvPr/>
        </p:nvGrpSpPr>
        <p:grpSpPr>
          <a:xfrm>
            <a:off x="5760267" y="848603"/>
            <a:ext cx="151680" cy="210396"/>
            <a:chOff x="3296180" y="3622389"/>
            <a:chExt cx="218124" cy="302560"/>
          </a:xfrm>
          <a:solidFill>
            <a:srgbClr val="FFFFFF"/>
          </a:solidFill>
        </p:grpSpPr>
        <p:sp>
          <p:nvSpPr>
            <p:cNvPr id="106" name="Freeform 220"/>
            <p:cNvSpPr>
              <a:spLocks noEditPoints="1"/>
            </p:cNvSpPr>
            <p:nvPr/>
          </p:nvSpPr>
          <p:spPr bwMode="auto">
            <a:xfrm>
              <a:off x="3296180" y="3830663"/>
              <a:ext cx="66141" cy="94286"/>
            </a:xfrm>
            <a:custGeom>
              <a:avLst/>
              <a:gdLst>
                <a:gd name="T0" fmla="*/ 47 w 47"/>
                <a:gd name="T1" fmla="*/ 67 h 67"/>
                <a:gd name="T2" fmla="*/ 0 w 47"/>
                <a:gd name="T3" fmla="*/ 67 h 67"/>
                <a:gd name="T4" fmla="*/ 0 w 47"/>
                <a:gd name="T5" fmla="*/ 0 h 67"/>
                <a:gd name="T6" fmla="*/ 47 w 47"/>
                <a:gd name="T7" fmla="*/ 0 h 67"/>
                <a:gd name="T8" fmla="*/ 47 w 47"/>
                <a:gd name="T9" fmla="*/ 67 h 67"/>
                <a:gd name="T10" fmla="*/ 7 w 47"/>
                <a:gd name="T11" fmla="*/ 60 h 67"/>
                <a:gd name="T12" fmla="*/ 41 w 47"/>
                <a:gd name="T13" fmla="*/ 60 h 67"/>
                <a:gd name="T14" fmla="*/ 41 w 47"/>
                <a:gd name="T15" fmla="*/ 6 h 67"/>
                <a:gd name="T16" fmla="*/ 7 w 47"/>
                <a:gd name="T17" fmla="*/ 6 h 67"/>
                <a:gd name="T18" fmla="*/ 7 w 47"/>
                <a:gd name="T19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67">
                  <a:moveTo>
                    <a:pt x="47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67"/>
                  </a:lnTo>
                  <a:close/>
                  <a:moveTo>
                    <a:pt x="7" y="60"/>
                  </a:moveTo>
                  <a:lnTo>
                    <a:pt x="41" y="60"/>
                  </a:lnTo>
                  <a:lnTo>
                    <a:pt x="41" y="6"/>
                  </a:lnTo>
                  <a:lnTo>
                    <a:pt x="7" y="6"/>
                  </a:lnTo>
                  <a:lnTo>
                    <a:pt x="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07" name="Freeform 221"/>
            <p:cNvSpPr>
              <a:spLocks noEditPoints="1"/>
            </p:cNvSpPr>
            <p:nvPr/>
          </p:nvSpPr>
          <p:spPr bwMode="auto">
            <a:xfrm>
              <a:off x="3448163" y="3702603"/>
              <a:ext cx="66141" cy="222346"/>
            </a:xfrm>
            <a:custGeom>
              <a:avLst/>
              <a:gdLst>
                <a:gd name="T0" fmla="*/ 47 w 47"/>
                <a:gd name="T1" fmla="*/ 158 h 158"/>
                <a:gd name="T2" fmla="*/ 0 w 47"/>
                <a:gd name="T3" fmla="*/ 158 h 158"/>
                <a:gd name="T4" fmla="*/ 0 w 47"/>
                <a:gd name="T5" fmla="*/ 0 h 158"/>
                <a:gd name="T6" fmla="*/ 47 w 47"/>
                <a:gd name="T7" fmla="*/ 0 h 158"/>
                <a:gd name="T8" fmla="*/ 47 w 47"/>
                <a:gd name="T9" fmla="*/ 158 h 158"/>
                <a:gd name="T10" fmla="*/ 7 w 47"/>
                <a:gd name="T11" fmla="*/ 151 h 158"/>
                <a:gd name="T12" fmla="*/ 40 w 47"/>
                <a:gd name="T13" fmla="*/ 151 h 158"/>
                <a:gd name="T14" fmla="*/ 40 w 47"/>
                <a:gd name="T15" fmla="*/ 7 h 158"/>
                <a:gd name="T16" fmla="*/ 7 w 47"/>
                <a:gd name="T17" fmla="*/ 7 h 158"/>
                <a:gd name="T18" fmla="*/ 7 w 47"/>
                <a:gd name="T19" fmla="*/ 15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58">
                  <a:moveTo>
                    <a:pt x="47" y="158"/>
                  </a:moveTo>
                  <a:lnTo>
                    <a:pt x="0" y="158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58"/>
                  </a:lnTo>
                  <a:close/>
                  <a:moveTo>
                    <a:pt x="7" y="151"/>
                  </a:moveTo>
                  <a:lnTo>
                    <a:pt x="40" y="151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4" name="Freeform 222"/>
            <p:cNvSpPr>
              <a:spLocks noEditPoints="1"/>
            </p:cNvSpPr>
            <p:nvPr/>
          </p:nvSpPr>
          <p:spPr bwMode="auto">
            <a:xfrm>
              <a:off x="3372172" y="3768743"/>
              <a:ext cx="66141" cy="156206"/>
            </a:xfrm>
            <a:custGeom>
              <a:avLst/>
              <a:gdLst>
                <a:gd name="T0" fmla="*/ 47 w 47"/>
                <a:gd name="T1" fmla="*/ 111 h 111"/>
                <a:gd name="T2" fmla="*/ 0 w 47"/>
                <a:gd name="T3" fmla="*/ 111 h 111"/>
                <a:gd name="T4" fmla="*/ 0 w 47"/>
                <a:gd name="T5" fmla="*/ 0 h 111"/>
                <a:gd name="T6" fmla="*/ 47 w 47"/>
                <a:gd name="T7" fmla="*/ 0 h 111"/>
                <a:gd name="T8" fmla="*/ 47 w 47"/>
                <a:gd name="T9" fmla="*/ 111 h 111"/>
                <a:gd name="T10" fmla="*/ 7 w 47"/>
                <a:gd name="T11" fmla="*/ 104 h 111"/>
                <a:gd name="T12" fmla="*/ 40 w 47"/>
                <a:gd name="T13" fmla="*/ 104 h 111"/>
                <a:gd name="T14" fmla="*/ 40 w 47"/>
                <a:gd name="T15" fmla="*/ 7 h 111"/>
                <a:gd name="T16" fmla="*/ 7 w 47"/>
                <a:gd name="T17" fmla="*/ 7 h 111"/>
                <a:gd name="T18" fmla="*/ 7 w 47"/>
                <a:gd name="T1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11">
                  <a:moveTo>
                    <a:pt x="47" y="111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11"/>
                  </a:lnTo>
                  <a:close/>
                  <a:moveTo>
                    <a:pt x="7" y="104"/>
                  </a:moveTo>
                  <a:lnTo>
                    <a:pt x="40" y="104"/>
                  </a:lnTo>
                  <a:lnTo>
                    <a:pt x="40" y="7"/>
                  </a:lnTo>
                  <a:lnTo>
                    <a:pt x="7" y="7"/>
                  </a:lnTo>
                  <a:lnTo>
                    <a:pt x="7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5" name="Freeform 223"/>
            <p:cNvSpPr>
              <a:spLocks/>
            </p:cNvSpPr>
            <p:nvPr/>
          </p:nvSpPr>
          <p:spPr bwMode="auto">
            <a:xfrm>
              <a:off x="3317289" y="3623797"/>
              <a:ext cx="180128" cy="181536"/>
            </a:xfrm>
            <a:custGeom>
              <a:avLst/>
              <a:gdLst>
                <a:gd name="T0" fmla="*/ 124 w 128"/>
                <a:gd name="T1" fmla="*/ 0 h 129"/>
                <a:gd name="T2" fmla="*/ 128 w 128"/>
                <a:gd name="T3" fmla="*/ 5 h 129"/>
                <a:gd name="T4" fmla="*/ 4 w 128"/>
                <a:gd name="T5" fmla="*/ 129 h 129"/>
                <a:gd name="T6" fmla="*/ 0 w 128"/>
                <a:gd name="T7" fmla="*/ 124 h 129"/>
                <a:gd name="T8" fmla="*/ 124 w 12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9">
                  <a:moveTo>
                    <a:pt x="124" y="0"/>
                  </a:moveTo>
                  <a:lnTo>
                    <a:pt x="128" y="5"/>
                  </a:lnTo>
                  <a:lnTo>
                    <a:pt x="4" y="129"/>
                  </a:lnTo>
                  <a:lnTo>
                    <a:pt x="0" y="124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16" name="Freeform 224"/>
            <p:cNvSpPr>
              <a:spLocks/>
            </p:cNvSpPr>
            <p:nvPr/>
          </p:nvSpPr>
          <p:spPr bwMode="auto">
            <a:xfrm>
              <a:off x="3442534" y="3622389"/>
              <a:ext cx="57698" cy="56290"/>
            </a:xfrm>
            <a:custGeom>
              <a:avLst/>
              <a:gdLst>
                <a:gd name="T0" fmla="*/ 41 w 41"/>
                <a:gd name="T1" fmla="*/ 40 h 40"/>
                <a:gd name="T2" fmla="*/ 34 w 41"/>
                <a:gd name="T3" fmla="*/ 40 h 40"/>
                <a:gd name="T4" fmla="*/ 34 w 41"/>
                <a:gd name="T5" fmla="*/ 6 h 40"/>
                <a:gd name="T6" fmla="*/ 0 w 41"/>
                <a:gd name="T7" fmla="*/ 6 h 40"/>
                <a:gd name="T8" fmla="*/ 0 w 41"/>
                <a:gd name="T9" fmla="*/ 0 h 40"/>
                <a:gd name="T10" fmla="*/ 37 w 41"/>
                <a:gd name="T11" fmla="*/ 0 h 40"/>
                <a:gd name="T12" fmla="*/ 41 w 41"/>
                <a:gd name="T13" fmla="*/ 3 h 40"/>
                <a:gd name="T14" fmla="*/ 41 w 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0">
                  <a:moveTo>
                    <a:pt x="41" y="40"/>
                  </a:moveTo>
                  <a:lnTo>
                    <a:pt x="34" y="40"/>
                  </a:lnTo>
                  <a:lnTo>
                    <a:pt x="3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693107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5691900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5738850" y="3130075"/>
            <a:ext cx="951802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 bwMode="auto">
          <a:xfrm>
            <a:off x="5657010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748673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1.097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12087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79084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778964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836591" y="3130075"/>
            <a:ext cx="360000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 bwMode="auto">
          <a:xfrm>
            <a:off x="775475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84641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19%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217224" y="873597"/>
            <a:ext cx="1445232" cy="24622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DREAM FOREVER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887198" y="2066624"/>
            <a:ext cx="168160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Lorem </a:t>
            </a:r>
            <a:r>
              <a:rPr lang="en-US" sz="1000" dirty="0">
                <a:solidFill>
                  <a:srgbClr val="FFFFFF"/>
                </a:solidFill>
              </a:rPr>
              <a:t>Ipsum </a:t>
            </a:r>
            <a:r>
              <a:rPr lang="en-US" sz="1000" dirty="0" smtClean="0">
                <a:solidFill>
                  <a:srgbClr val="FFFFFF"/>
                </a:solidFill>
              </a:rPr>
              <a:t>is the text</a:t>
            </a:r>
            <a:r>
              <a:rPr lang="ru-RU" sz="1000" dirty="0">
                <a:solidFill>
                  <a:srgbClr val="FFFFFF"/>
                </a:solidFill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9885991" y="3130075"/>
            <a:ext cx="1608348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932941" y="3130075"/>
            <a:ext cx="110809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 bwMode="auto">
          <a:xfrm>
            <a:off x="9851101" y="2851120"/>
            <a:ext cx="911240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42764" y="2853076"/>
            <a:ext cx="589945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$12k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0" name="Freeform 126"/>
          <p:cNvSpPr>
            <a:spLocks noEditPoints="1"/>
          </p:cNvSpPr>
          <p:nvPr/>
        </p:nvSpPr>
        <p:spPr bwMode="auto">
          <a:xfrm>
            <a:off x="9935049" y="858537"/>
            <a:ext cx="236292" cy="236292"/>
          </a:xfrm>
          <a:custGeom>
            <a:avLst/>
            <a:gdLst>
              <a:gd name="T0" fmla="*/ 132 w 256"/>
              <a:gd name="T1" fmla="*/ 28 h 256"/>
              <a:gd name="T2" fmla="*/ 132 w 256"/>
              <a:gd name="T3" fmla="*/ 0 h 256"/>
              <a:gd name="T4" fmla="*/ 124 w 256"/>
              <a:gd name="T5" fmla="*/ 0 h 256"/>
              <a:gd name="T6" fmla="*/ 124 w 256"/>
              <a:gd name="T7" fmla="*/ 28 h 256"/>
              <a:gd name="T8" fmla="*/ 28 w 256"/>
              <a:gd name="T9" fmla="*/ 124 h 256"/>
              <a:gd name="T10" fmla="*/ 0 w 256"/>
              <a:gd name="T11" fmla="*/ 124 h 256"/>
              <a:gd name="T12" fmla="*/ 0 w 256"/>
              <a:gd name="T13" fmla="*/ 132 h 256"/>
              <a:gd name="T14" fmla="*/ 28 w 256"/>
              <a:gd name="T15" fmla="*/ 132 h 256"/>
              <a:gd name="T16" fmla="*/ 124 w 256"/>
              <a:gd name="T17" fmla="*/ 228 h 256"/>
              <a:gd name="T18" fmla="*/ 124 w 256"/>
              <a:gd name="T19" fmla="*/ 256 h 256"/>
              <a:gd name="T20" fmla="*/ 132 w 256"/>
              <a:gd name="T21" fmla="*/ 256 h 256"/>
              <a:gd name="T22" fmla="*/ 132 w 256"/>
              <a:gd name="T23" fmla="*/ 228 h 256"/>
              <a:gd name="T24" fmla="*/ 228 w 256"/>
              <a:gd name="T25" fmla="*/ 132 h 256"/>
              <a:gd name="T26" fmla="*/ 256 w 256"/>
              <a:gd name="T27" fmla="*/ 132 h 256"/>
              <a:gd name="T28" fmla="*/ 256 w 256"/>
              <a:gd name="T29" fmla="*/ 124 h 256"/>
              <a:gd name="T30" fmla="*/ 228 w 256"/>
              <a:gd name="T31" fmla="*/ 124 h 256"/>
              <a:gd name="T32" fmla="*/ 132 w 256"/>
              <a:gd name="T33" fmla="*/ 28 h 256"/>
              <a:gd name="T34" fmla="*/ 132 w 256"/>
              <a:gd name="T35" fmla="*/ 220 h 256"/>
              <a:gd name="T36" fmla="*/ 132 w 256"/>
              <a:gd name="T37" fmla="*/ 192 h 256"/>
              <a:gd name="T38" fmla="*/ 124 w 256"/>
              <a:gd name="T39" fmla="*/ 192 h 256"/>
              <a:gd name="T40" fmla="*/ 124 w 256"/>
              <a:gd name="T41" fmla="*/ 220 h 256"/>
              <a:gd name="T42" fmla="*/ 36 w 256"/>
              <a:gd name="T43" fmla="*/ 132 h 256"/>
              <a:gd name="T44" fmla="*/ 64 w 256"/>
              <a:gd name="T45" fmla="*/ 132 h 256"/>
              <a:gd name="T46" fmla="*/ 64 w 256"/>
              <a:gd name="T47" fmla="*/ 124 h 256"/>
              <a:gd name="T48" fmla="*/ 36 w 256"/>
              <a:gd name="T49" fmla="*/ 124 h 256"/>
              <a:gd name="T50" fmla="*/ 124 w 256"/>
              <a:gd name="T51" fmla="*/ 36 h 256"/>
              <a:gd name="T52" fmla="*/ 124 w 256"/>
              <a:gd name="T53" fmla="*/ 64 h 256"/>
              <a:gd name="T54" fmla="*/ 132 w 256"/>
              <a:gd name="T55" fmla="*/ 64 h 256"/>
              <a:gd name="T56" fmla="*/ 132 w 256"/>
              <a:gd name="T57" fmla="*/ 36 h 256"/>
              <a:gd name="T58" fmla="*/ 220 w 256"/>
              <a:gd name="T59" fmla="*/ 124 h 256"/>
              <a:gd name="T60" fmla="*/ 192 w 256"/>
              <a:gd name="T61" fmla="*/ 124 h 256"/>
              <a:gd name="T62" fmla="*/ 192 w 256"/>
              <a:gd name="T63" fmla="*/ 132 h 256"/>
              <a:gd name="T64" fmla="*/ 220 w 256"/>
              <a:gd name="T65" fmla="*/ 132 h 256"/>
              <a:gd name="T66" fmla="*/ 132 w 256"/>
              <a:gd name="T67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56">
                <a:moveTo>
                  <a:pt x="132" y="28"/>
                </a:moveTo>
                <a:cubicBezTo>
                  <a:pt x="132" y="0"/>
                  <a:pt x="132" y="0"/>
                  <a:pt x="13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72" y="30"/>
                  <a:pt x="30" y="72"/>
                  <a:pt x="28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0" y="132"/>
                  <a:pt x="0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30" y="184"/>
                  <a:pt x="72" y="226"/>
                  <a:pt x="124" y="228"/>
                </a:cubicBezTo>
                <a:cubicBezTo>
                  <a:pt x="124" y="256"/>
                  <a:pt x="124" y="256"/>
                  <a:pt x="124" y="256"/>
                </a:cubicBezTo>
                <a:cubicBezTo>
                  <a:pt x="132" y="256"/>
                  <a:pt x="132" y="256"/>
                  <a:pt x="132" y="256"/>
                </a:cubicBezTo>
                <a:cubicBezTo>
                  <a:pt x="132" y="228"/>
                  <a:pt x="132" y="228"/>
                  <a:pt x="132" y="228"/>
                </a:cubicBezTo>
                <a:cubicBezTo>
                  <a:pt x="184" y="226"/>
                  <a:pt x="226" y="184"/>
                  <a:pt x="228" y="132"/>
                </a:cubicBezTo>
                <a:cubicBezTo>
                  <a:pt x="256" y="132"/>
                  <a:pt x="256" y="132"/>
                  <a:pt x="256" y="132"/>
                </a:cubicBezTo>
                <a:cubicBezTo>
                  <a:pt x="256" y="124"/>
                  <a:pt x="256" y="124"/>
                  <a:pt x="256" y="124"/>
                </a:cubicBezTo>
                <a:cubicBezTo>
                  <a:pt x="228" y="124"/>
                  <a:pt x="228" y="124"/>
                  <a:pt x="228" y="124"/>
                </a:cubicBezTo>
                <a:cubicBezTo>
                  <a:pt x="226" y="72"/>
                  <a:pt x="184" y="30"/>
                  <a:pt x="132" y="28"/>
                </a:cubicBezTo>
                <a:close/>
                <a:moveTo>
                  <a:pt x="132" y="220"/>
                </a:moveTo>
                <a:cubicBezTo>
                  <a:pt x="132" y="192"/>
                  <a:pt x="132" y="192"/>
                  <a:pt x="132" y="192"/>
                </a:cubicBezTo>
                <a:cubicBezTo>
                  <a:pt x="124" y="192"/>
                  <a:pt x="124" y="192"/>
                  <a:pt x="124" y="192"/>
                </a:cubicBezTo>
                <a:cubicBezTo>
                  <a:pt x="124" y="220"/>
                  <a:pt x="124" y="220"/>
                  <a:pt x="124" y="220"/>
                </a:cubicBezTo>
                <a:cubicBezTo>
                  <a:pt x="76" y="218"/>
                  <a:pt x="38" y="180"/>
                  <a:pt x="36" y="132"/>
                </a:cubicBezTo>
                <a:cubicBezTo>
                  <a:pt x="64" y="132"/>
                  <a:pt x="64" y="132"/>
                  <a:pt x="64" y="132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8" y="76"/>
                  <a:pt x="76" y="38"/>
                  <a:pt x="124" y="36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79" y="38"/>
                  <a:pt x="218" y="76"/>
                  <a:pt x="220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32"/>
                  <a:pt x="192" y="132"/>
                  <a:pt x="192" y="132"/>
                </a:cubicBezTo>
                <a:cubicBezTo>
                  <a:pt x="220" y="132"/>
                  <a:pt x="220" y="132"/>
                  <a:pt x="220" y="132"/>
                </a:cubicBezTo>
                <a:cubicBezTo>
                  <a:pt x="218" y="180"/>
                  <a:pt x="179" y="218"/>
                  <a:pt x="132" y="2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grpSp>
        <p:nvGrpSpPr>
          <p:cNvPr id="141" name="Group 140"/>
          <p:cNvGrpSpPr/>
          <p:nvPr/>
        </p:nvGrpSpPr>
        <p:grpSpPr>
          <a:xfrm>
            <a:off x="7854589" y="850430"/>
            <a:ext cx="183575" cy="201654"/>
            <a:chOff x="2487916" y="2066301"/>
            <a:chExt cx="276639" cy="303884"/>
          </a:xfrm>
          <a:solidFill>
            <a:srgbClr val="FFFFFF"/>
          </a:solidFill>
        </p:grpSpPr>
        <p:sp>
          <p:nvSpPr>
            <p:cNvPr id="142" name="Freeform 93"/>
            <p:cNvSpPr>
              <a:spLocks noEditPoints="1"/>
            </p:cNvSpPr>
            <p:nvPr/>
          </p:nvSpPr>
          <p:spPr bwMode="auto">
            <a:xfrm>
              <a:off x="2487916" y="2066301"/>
              <a:ext cx="276639" cy="303884"/>
            </a:xfrm>
            <a:custGeom>
              <a:avLst/>
              <a:gdLst>
                <a:gd name="T0" fmla="*/ 117 w 235"/>
                <a:gd name="T1" fmla="*/ 257 h 257"/>
                <a:gd name="T2" fmla="*/ 200 w 235"/>
                <a:gd name="T3" fmla="*/ 223 h 257"/>
                <a:gd name="T4" fmla="*/ 235 w 235"/>
                <a:gd name="T5" fmla="*/ 140 h 257"/>
                <a:gd name="T6" fmla="*/ 200 w 235"/>
                <a:gd name="T7" fmla="*/ 57 h 257"/>
                <a:gd name="T8" fmla="*/ 141 w 235"/>
                <a:gd name="T9" fmla="*/ 26 h 257"/>
                <a:gd name="T10" fmla="*/ 141 w 235"/>
                <a:gd name="T11" fmla="*/ 24 h 257"/>
                <a:gd name="T12" fmla="*/ 117 w 235"/>
                <a:gd name="T13" fmla="*/ 0 h 257"/>
                <a:gd name="T14" fmla="*/ 93 w 235"/>
                <a:gd name="T15" fmla="*/ 24 h 257"/>
                <a:gd name="T16" fmla="*/ 93 w 235"/>
                <a:gd name="T17" fmla="*/ 26 h 257"/>
                <a:gd name="T18" fmla="*/ 34 w 235"/>
                <a:gd name="T19" fmla="*/ 57 h 257"/>
                <a:gd name="T20" fmla="*/ 0 w 235"/>
                <a:gd name="T21" fmla="*/ 140 h 257"/>
                <a:gd name="T22" fmla="*/ 34 w 235"/>
                <a:gd name="T23" fmla="*/ 223 h 257"/>
                <a:gd name="T24" fmla="*/ 117 w 235"/>
                <a:gd name="T25" fmla="*/ 257 h 257"/>
                <a:gd name="T26" fmla="*/ 117 w 235"/>
                <a:gd name="T27" fmla="*/ 8 h 257"/>
                <a:gd name="T28" fmla="*/ 133 w 235"/>
                <a:gd name="T29" fmla="*/ 24 h 257"/>
                <a:gd name="T30" fmla="*/ 117 w 235"/>
                <a:gd name="T31" fmla="*/ 23 h 257"/>
                <a:gd name="T32" fmla="*/ 101 w 235"/>
                <a:gd name="T33" fmla="*/ 24 h 257"/>
                <a:gd name="T34" fmla="*/ 117 w 235"/>
                <a:gd name="T35" fmla="*/ 8 h 257"/>
                <a:gd name="T36" fmla="*/ 40 w 235"/>
                <a:gd name="T37" fmla="*/ 63 h 257"/>
                <a:gd name="T38" fmla="*/ 113 w 235"/>
                <a:gd name="T39" fmla="*/ 31 h 257"/>
                <a:gd name="T40" fmla="*/ 113 w 235"/>
                <a:gd name="T41" fmla="*/ 48 h 257"/>
                <a:gd name="T42" fmla="*/ 121 w 235"/>
                <a:gd name="T43" fmla="*/ 48 h 257"/>
                <a:gd name="T44" fmla="*/ 121 w 235"/>
                <a:gd name="T45" fmla="*/ 31 h 257"/>
                <a:gd name="T46" fmla="*/ 195 w 235"/>
                <a:gd name="T47" fmla="*/ 63 h 257"/>
                <a:gd name="T48" fmla="*/ 226 w 235"/>
                <a:gd name="T49" fmla="*/ 136 h 257"/>
                <a:gd name="T50" fmla="*/ 209 w 235"/>
                <a:gd name="T51" fmla="*/ 136 h 257"/>
                <a:gd name="T52" fmla="*/ 209 w 235"/>
                <a:gd name="T53" fmla="*/ 144 h 257"/>
                <a:gd name="T54" fmla="*/ 226 w 235"/>
                <a:gd name="T55" fmla="*/ 144 h 257"/>
                <a:gd name="T56" fmla="*/ 195 w 235"/>
                <a:gd name="T57" fmla="*/ 217 h 257"/>
                <a:gd name="T58" fmla="*/ 121 w 235"/>
                <a:gd name="T59" fmla="*/ 249 h 257"/>
                <a:gd name="T60" fmla="*/ 121 w 235"/>
                <a:gd name="T61" fmla="*/ 232 h 257"/>
                <a:gd name="T62" fmla="*/ 113 w 235"/>
                <a:gd name="T63" fmla="*/ 232 h 257"/>
                <a:gd name="T64" fmla="*/ 113 w 235"/>
                <a:gd name="T65" fmla="*/ 249 h 257"/>
                <a:gd name="T66" fmla="*/ 40 w 235"/>
                <a:gd name="T67" fmla="*/ 217 h 257"/>
                <a:gd name="T68" fmla="*/ 8 w 235"/>
                <a:gd name="T69" fmla="*/ 144 h 257"/>
                <a:gd name="T70" fmla="*/ 25 w 235"/>
                <a:gd name="T71" fmla="*/ 144 h 257"/>
                <a:gd name="T72" fmla="*/ 25 w 235"/>
                <a:gd name="T73" fmla="*/ 136 h 257"/>
                <a:gd name="T74" fmla="*/ 8 w 235"/>
                <a:gd name="T75" fmla="*/ 136 h 257"/>
                <a:gd name="T76" fmla="*/ 40 w 235"/>
                <a:gd name="T77" fmla="*/ 6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" h="257">
                  <a:moveTo>
                    <a:pt x="117" y="257"/>
                  </a:moveTo>
                  <a:cubicBezTo>
                    <a:pt x="149" y="257"/>
                    <a:pt x="178" y="245"/>
                    <a:pt x="200" y="223"/>
                  </a:cubicBezTo>
                  <a:cubicBezTo>
                    <a:pt x="222" y="201"/>
                    <a:pt x="235" y="172"/>
                    <a:pt x="235" y="140"/>
                  </a:cubicBezTo>
                  <a:cubicBezTo>
                    <a:pt x="235" y="109"/>
                    <a:pt x="222" y="80"/>
                    <a:pt x="200" y="57"/>
                  </a:cubicBezTo>
                  <a:cubicBezTo>
                    <a:pt x="184" y="41"/>
                    <a:pt x="163" y="30"/>
                    <a:pt x="141" y="26"/>
                  </a:cubicBezTo>
                  <a:cubicBezTo>
                    <a:pt x="141" y="25"/>
                    <a:pt x="141" y="25"/>
                    <a:pt x="141" y="24"/>
                  </a:cubicBezTo>
                  <a:cubicBezTo>
                    <a:pt x="141" y="11"/>
                    <a:pt x="131" y="0"/>
                    <a:pt x="117" y="0"/>
                  </a:cubicBezTo>
                  <a:cubicBezTo>
                    <a:pt x="104" y="0"/>
                    <a:pt x="93" y="11"/>
                    <a:pt x="93" y="24"/>
                  </a:cubicBezTo>
                  <a:cubicBezTo>
                    <a:pt x="93" y="25"/>
                    <a:pt x="93" y="25"/>
                    <a:pt x="93" y="26"/>
                  </a:cubicBezTo>
                  <a:cubicBezTo>
                    <a:pt x="71" y="30"/>
                    <a:pt x="51" y="41"/>
                    <a:pt x="34" y="57"/>
                  </a:cubicBezTo>
                  <a:cubicBezTo>
                    <a:pt x="12" y="80"/>
                    <a:pt x="0" y="109"/>
                    <a:pt x="0" y="140"/>
                  </a:cubicBezTo>
                  <a:cubicBezTo>
                    <a:pt x="0" y="172"/>
                    <a:pt x="12" y="201"/>
                    <a:pt x="34" y="223"/>
                  </a:cubicBezTo>
                  <a:cubicBezTo>
                    <a:pt x="57" y="245"/>
                    <a:pt x="86" y="257"/>
                    <a:pt x="117" y="257"/>
                  </a:cubicBezTo>
                  <a:close/>
                  <a:moveTo>
                    <a:pt x="117" y="8"/>
                  </a:moveTo>
                  <a:cubicBezTo>
                    <a:pt x="126" y="8"/>
                    <a:pt x="133" y="15"/>
                    <a:pt x="133" y="24"/>
                  </a:cubicBezTo>
                  <a:cubicBezTo>
                    <a:pt x="128" y="23"/>
                    <a:pt x="123" y="23"/>
                    <a:pt x="117" y="23"/>
                  </a:cubicBezTo>
                  <a:cubicBezTo>
                    <a:pt x="112" y="23"/>
                    <a:pt x="107" y="23"/>
                    <a:pt x="101" y="24"/>
                  </a:cubicBezTo>
                  <a:cubicBezTo>
                    <a:pt x="101" y="15"/>
                    <a:pt x="109" y="8"/>
                    <a:pt x="117" y="8"/>
                  </a:cubicBezTo>
                  <a:close/>
                  <a:moveTo>
                    <a:pt x="40" y="63"/>
                  </a:moveTo>
                  <a:cubicBezTo>
                    <a:pt x="60" y="43"/>
                    <a:pt x="86" y="32"/>
                    <a:pt x="113" y="3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21" y="48"/>
                    <a:pt x="121" y="48"/>
                    <a:pt x="121" y="48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49" y="32"/>
                    <a:pt x="175" y="43"/>
                    <a:pt x="195" y="63"/>
                  </a:cubicBezTo>
                  <a:cubicBezTo>
                    <a:pt x="214" y="83"/>
                    <a:pt x="225" y="109"/>
                    <a:pt x="226" y="136"/>
                  </a:cubicBezTo>
                  <a:cubicBezTo>
                    <a:pt x="209" y="136"/>
                    <a:pt x="209" y="136"/>
                    <a:pt x="209" y="136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26" y="144"/>
                    <a:pt x="226" y="144"/>
                    <a:pt x="226" y="144"/>
                  </a:cubicBezTo>
                  <a:cubicBezTo>
                    <a:pt x="225" y="172"/>
                    <a:pt x="214" y="198"/>
                    <a:pt x="195" y="217"/>
                  </a:cubicBezTo>
                  <a:cubicBezTo>
                    <a:pt x="175" y="237"/>
                    <a:pt x="149" y="248"/>
                    <a:pt x="121" y="249"/>
                  </a:cubicBezTo>
                  <a:cubicBezTo>
                    <a:pt x="121" y="232"/>
                    <a:pt x="121" y="232"/>
                    <a:pt x="121" y="232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86" y="248"/>
                    <a:pt x="60" y="237"/>
                    <a:pt x="40" y="217"/>
                  </a:cubicBezTo>
                  <a:cubicBezTo>
                    <a:pt x="20" y="198"/>
                    <a:pt x="9" y="172"/>
                    <a:pt x="8" y="144"/>
                  </a:cubicBezTo>
                  <a:cubicBezTo>
                    <a:pt x="25" y="144"/>
                    <a:pt x="25" y="144"/>
                    <a:pt x="25" y="144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9" y="109"/>
                    <a:pt x="20" y="83"/>
                    <a:pt x="4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143" name="Freeform 94"/>
            <p:cNvSpPr>
              <a:spLocks noEditPoints="1"/>
            </p:cNvSpPr>
            <p:nvPr/>
          </p:nvSpPr>
          <p:spPr bwMode="auto">
            <a:xfrm>
              <a:off x="2561268" y="2162705"/>
              <a:ext cx="129937" cy="132033"/>
            </a:xfrm>
            <a:custGeom>
              <a:avLst/>
              <a:gdLst>
                <a:gd name="T0" fmla="*/ 43 w 62"/>
                <a:gd name="T1" fmla="*/ 47 h 63"/>
                <a:gd name="T2" fmla="*/ 44 w 62"/>
                <a:gd name="T3" fmla="*/ 46 h 63"/>
                <a:gd name="T4" fmla="*/ 62 w 62"/>
                <a:gd name="T5" fmla="*/ 3 h 63"/>
                <a:gd name="T6" fmla="*/ 60 w 62"/>
                <a:gd name="T7" fmla="*/ 0 h 63"/>
                <a:gd name="T8" fmla="*/ 17 w 62"/>
                <a:gd name="T9" fmla="*/ 18 h 63"/>
                <a:gd name="T10" fmla="*/ 16 w 62"/>
                <a:gd name="T11" fmla="*/ 19 h 63"/>
                <a:gd name="T12" fmla="*/ 0 w 62"/>
                <a:gd name="T13" fmla="*/ 60 h 63"/>
                <a:gd name="T14" fmla="*/ 3 w 62"/>
                <a:gd name="T15" fmla="*/ 63 h 63"/>
                <a:gd name="T16" fmla="*/ 43 w 62"/>
                <a:gd name="T17" fmla="*/ 47 h 63"/>
                <a:gd name="T18" fmla="*/ 42 w 62"/>
                <a:gd name="T19" fmla="*/ 41 h 63"/>
                <a:gd name="T20" fmla="*/ 21 w 62"/>
                <a:gd name="T21" fmla="*/ 21 h 63"/>
                <a:gd name="T22" fmla="*/ 56 w 62"/>
                <a:gd name="T23" fmla="*/ 6 h 63"/>
                <a:gd name="T24" fmla="*/ 42 w 62"/>
                <a:gd name="T25" fmla="*/ 41 h 63"/>
                <a:gd name="T26" fmla="*/ 18 w 62"/>
                <a:gd name="T27" fmla="*/ 24 h 63"/>
                <a:gd name="T28" fmla="*/ 38 w 62"/>
                <a:gd name="T29" fmla="*/ 44 h 63"/>
                <a:gd name="T30" fmla="*/ 5 w 62"/>
                <a:gd name="T31" fmla="*/ 56 h 63"/>
                <a:gd name="T32" fmla="*/ 18 w 62"/>
                <a:gd name="T33" fmla="*/ 2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3">
                  <a:moveTo>
                    <a:pt x="43" y="47"/>
                  </a:moveTo>
                  <a:lnTo>
                    <a:pt x="44" y="46"/>
                  </a:lnTo>
                  <a:lnTo>
                    <a:pt x="62" y="3"/>
                  </a:lnTo>
                  <a:lnTo>
                    <a:pt x="60" y="0"/>
                  </a:lnTo>
                  <a:lnTo>
                    <a:pt x="17" y="18"/>
                  </a:lnTo>
                  <a:lnTo>
                    <a:pt x="16" y="19"/>
                  </a:lnTo>
                  <a:lnTo>
                    <a:pt x="0" y="60"/>
                  </a:lnTo>
                  <a:lnTo>
                    <a:pt x="3" y="63"/>
                  </a:lnTo>
                  <a:lnTo>
                    <a:pt x="43" y="47"/>
                  </a:lnTo>
                  <a:close/>
                  <a:moveTo>
                    <a:pt x="42" y="41"/>
                  </a:moveTo>
                  <a:lnTo>
                    <a:pt x="21" y="21"/>
                  </a:lnTo>
                  <a:lnTo>
                    <a:pt x="56" y="6"/>
                  </a:lnTo>
                  <a:lnTo>
                    <a:pt x="42" y="41"/>
                  </a:lnTo>
                  <a:close/>
                  <a:moveTo>
                    <a:pt x="18" y="24"/>
                  </a:moveTo>
                  <a:lnTo>
                    <a:pt x="38" y="44"/>
                  </a:lnTo>
                  <a:lnTo>
                    <a:pt x="5" y="56"/>
                  </a:lnTo>
                  <a:lnTo>
                    <a:pt x="1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693106" y="1492765"/>
            <a:ext cx="1720211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37%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790848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17%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867842" y="1492765"/>
            <a:ext cx="172559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  <a:latin typeface="+mj-lt"/>
              </a:rPr>
              <a:t>80%</a:t>
            </a:r>
            <a:endParaRPr lang="en-US" sz="28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319071" y="1885353"/>
            <a:ext cx="336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Lorem Ipsum has been the industry's standard dummy text ever since the </a:t>
            </a:r>
            <a:r>
              <a:rPr lang="en-US" sz="1200" dirty="0" smtClean="0"/>
              <a:t>1500s. 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19071" y="1209651"/>
            <a:ext cx="336711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dirty="0" smtClean="0">
                <a:latin typeface="+mj-lt"/>
              </a:rPr>
              <a:t>Best Results</a:t>
            </a:r>
            <a:endParaRPr lang="en-US" sz="2800" b="1" dirty="0">
              <a:latin typeface="+mj-lt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319071" y="780170"/>
            <a:ext cx="336711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dirty="0" smtClean="0"/>
              <a:t>LOREM IPSUM HAS BEEN THE TEXT</a:t>
            </a:r>
            <a:endParaRPr lang="en-US" sz="1200" dirty="0"/>
          </a:p>
        </p:txBody>
      </p:sp>
      <p:grpSp>
        <p:nvGrpSpPr>
          <p:cNvPr id="181" name="Group 180"/>
          <p:cNvGrpSpPr/>
          <p:nvPr/>
        </p:nvGrpSpPr>
        <p:grpSpPr>
          <a:xfrm rot="5400000">
            <a:off x="2543395" y="2129130"/>
            <a:ext cx="229776" cy="2442991"/>
            <a:chOff x="2550695" y="2285313"/>
            <a:chExt cx="962526" cy="2559403"/>
          </a:xfrm>
        </p:grpSpPr>
        <p:sp>
          <p:nvSpPr>
            <p:cNvPr id="182" name="Rounded Rectangle 181"/>
            <p:cNvSpPr/>
            <p:nvPr/>
          </p:nvSpPr>
          <p:spPr>
            <a:xfrm>
              <a:off x="2550695" y="4620126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2550695" y="436070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2550695" y="410128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2550695" y="384185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550695" y="358243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2550695" y="3323009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2550695" y="3063585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2550695" y="2804161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2550695" y="2544737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550695" y="2285313"/>
              <a:ext cx="962526" cy="2245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421188" y="2819983"/>
            <a:ext cx="952480" cy="2462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000" dirty="0" smtClean="0"/>
              <a:t>Lorem Ipsum</a:t>
            </a:r>
            <a:endParaRPr lang="en-US" sz="10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421188" y="2492116"/>
            <a:ext cx="952480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b="1" dirty="0" smtClean="0">
                <a:latin typeface="+mj-lt"/>
              </a:rPr>
              <a:t>70%</a:t>
            </a:r>
            <a:endParaRPr lang="en-US" b="1" dirty="0">
              <a:latin typeface="+mj-lt"/>
            </a:endParaRPr>
          </a:p>
        </p:txBody>
      </p:sp>
      <p:sp>
        <p:nvSpPr>
          <p:cNvPr id="233" name="Freeform 357"/>
          <p:cNvSpPr>
            <a:spLocks noEditPoints="1"/>
          </p:cNvSpPr>
          <p:nvPr/>
        </p:nvSpPr>
        <p:spPr bwMode="auto">
          <a:xfrm flipV="1">
            <a:off x="1111296" y="260169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34" name="Freeform 20"/>
          <p:cNvSpPr>
            <a:spLocks/>
          </p:cNvSpPr>
          <p:nvPr/>
        </p:nvSpPr>
        <p:spPr bwMode="auto">
          <a:xfrm>
            <a:off x="1530233" y="4110012"/>
            <a:ext cx="9821979" cy="2386322"/>
          </a:xfrm>
          <a:prstGeom prst="roundRect">
            <a:avLst>
              <a:gd name="adj" fmla="val 8906"/>
            </a:avLst>
          </a:prstGeom>
          <a:solidFill>
            <a:schemeClr val="accent1"/>
          </a:solidFill>
          <a:ln w="12700" cap="rnd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5" name="Freeform 20"/>
          <p:cNvSpPr>
            <a:spLocks/>
          </p:cNvSpPr>
          <p:nvPr/>
        </p:nvSpPr>
        <p:spPr bwMode="auto">
          <a:xfrm>
            <a:off x="9029699" y="4110012"/>
            <a:ext cx="2322513" cy="2386322"/>
          </a:xfrm>
          <a:prstGeom prst="roundRect">
            <a:avLst>
              <a:gd name="adj" fmla="val 8754"/>
            </a:avLst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6" name="Rounded Rectangle 235"/>
          <p:cNvSpPr/>
          <p:nvPr/>
        </p:nvSpPr>
        <p:spPr>
          <a:xfrm>
            <a:off x="9540674" y="4676016"/>
            <a:ext cx="301256" cy="301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416323" y="5092166"/>
            <a:ext cx="172021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 smtClean="0"/>
              <a:t>Lorem </a:t>
            </a:r>
            <a:r>
              <a:rPr lang="en-US" sz="1000" dirty="0"/>
              <a:t>Ipsum </a:t>
            </a:r>
            <a:r>
              <a:rPr lang="en-US" sz="1000" dirty="0" smtClean="0"/>
              <a:t>is the text</a:t>
            </a:r>
            <a:r>
              <a:rPr lang="ru-RU" sz="1000" dirty="0"/>
              <a:t>.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9416323" y="5375701"/>
            <a:ext cx="1720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smtClean="0">
                <a:latin typeface="+mj-lt"/>
              </a:rPr>
              <a:t>85%</a:t>
            </a:r>
            <a:endParaRPr lang="en-US" sz="2800" b="1" dirty="0">
              <a:latin typeface="+mj-lt"/>
            </a:endParaRPr>
          </a:p>
        </p:txBody>
      </p:sp>
      <p:sp>
        <p:nvSpPr>
          <p:cNvPr id="239" name="Freeform 76"/>
          <p:cNvSpPr>
            <a:spLocks/>
          </p:cNvSpPr>
          <p:nvPr/>
        </p:nvSpPr>
        <p:spPr bwMode="auto">
          <a:xfrm>
            <a:off x="9564344" y="4728899"/>
            <a:ext cx="253916" cy="173796"/>
          </a:xfrm>
          <a:custGeom>
            <a:avLst/>
            <a:gdLst>
              <a:gd name="T0" fmla="*/ 176 w 176"/>
              <a:gd name="T1" fmla="*/ 4 h 120"/>
              <a:gd name="T2" fmla="*/ 172 w 176"/>
              <a:gd name="T3" fmla="*/ 0 h 120"/>
              <a:gd name="T4" fmla="*/ 169 w 176"/>
              <a:gd name="T5" fmla="*/ 1 h 120"/>
              <a:gd name="T6" fmla="*/ 169 w 176"/>
              <a:gd name="T7" fmla="*/ 1 h 120"/>
              <a:gd name="T8" fmla="*/ 64 w 176"/>
              <a:gd name="T9" fmla="*/ 110 h 120"/>
              <a:gd name="T10" fmla="*/ 7 w 176"/>
              <a:gd name="T11" fmla="*/ 53 h 120"/>
              <a:gd name="T12" fmla="*/ 4 w 176"/>
              <a:gd name="T13" fmla="*/ 52 h 120"/>
              <a:gd name="T14" fmla="*/ 0 w 176"/>
              <a:gd name="T15" fmla="*/ 56 h 120"/>
              <a:gd name="T16" fmla="*/ 1 w 176"/>
              <a:gd name="T17" fmla="*/ 59 h 120"/>
              <a:gd name="T18" fmla="*/ 61 w 176"/>
              <a:gd name="T19" fmla="*/ 119 h 120"/>
              <a:gd name="T20" fmla="*/ 64 w 176"/>
              <a:gd name="T21" fmla="*/ 120 h 120"/>
              <a:gd name="T22" fmla="*/ 67 w 176"/>
              <a:gd name="T23" fmla="*/ 119 h 120"/>
              <a:gd name="T24" fmla="*/ 67 w 176"/>
              <a:gd name="T25" fmla="*/ 119 h 120"/>
              <a:gd name="T26" fmla="*/ 175 w 176"/>
              <a:gd name="T27" fmla="*/ 7 h 120"/>
              <a:gd name="T28" fmla="*/ 175 w 176"/>
              <a:gd name="T29" fmla="*/ 7 h 120"/>
              <a:gd name="T30" fmla="*/ 176 w 176"/>
              <a:gd name="T31" fmla="*/ 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120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69" y="1"/>
                  <a:pt x="169" y="1"/>
                  <a:pt x="169" y="1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2"/>
                  <a:pt x="5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7"/>
                  <a:pt x="0" y="58"/>
                  <a:pt x="1" y="59"/>
                </a:cubicBezTo>
                <a:cubicBezTo>
                  <a:pt x="61" y="119"/>
                  <a:pt x="61" y="119"/>
                  <a:pt x="61" y="119"/>
                </a:cubicBezTo>
                <a:cubicBezTo>
                  <a:pt x="62" y="120"/>
                  <a:pt x="63" y="120"/>
                  <a:pt x="64" y="120"/>
                </a:cubicBezTo>
                <a:cubicBezTo>
                  <a:pt x="65" y="120"/>
                  <a:pt x="66" y="120"/>
                  <a:pt x="67" y="119"/>
                </a:cubicBezTo>
                <a:cubicBezTo>
                  <a:pt x="67" y="119"/>
                  <a:pt x="67" y="119"/>
                  <a:pt x="67" y="119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>
            <a:off x="1938173" y="5898921"/>
            <a:ext cx="3290332" cy="0"/>
          </a:xfrm>
          <a:prstGeom prst="line">
            <a:avLst/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938173" y="5898921"/>
            <a:ext cx="2109988" cy="0"/>
          </a:xfrm>
          <a:prstGeom prst="line">
            <a:avLst/>
          </a:prstGeom>
          <a:ln w="1270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 bwMode="auto">
          <a:xfrm>
            <a:off x="1867295" y="5619966"/>
            <a:ext cx="1754493" cy="215444"/>
          </a:xfrm>
          <a:prstGeom prst="rect">
            <a:avLst/>
          </a:prstGeom>
        </p:spPr>
        <p:txBody>
          <a:bodyPr wrap="square" lIns="72000" anchor="b">
            <a:spAutoFit/>
          </a:bodyPr>
          <a:lstStyle/>
          <a:p>
            <a:pPr hangingPunct="0">
              <a:defRPr/>
            </a:pPr>
            <a:r>
              <a:rPr lang="en-US" sz="800" i="1" dirty="0" smtClean="0">
                <a:solidFill>
                  <a:srgbClr val="FFFFFF"/>
                </a:solidFill>
                <a:ea typeface="Roboto" pitchFamily="2" charset="0"/>
                <a:cs typeface="Open Sans" pitchFamily="34" charset="0"/>
              </a:rPr>
              <a:t>Lorem ipsum</a:t>
            </a:r>
            <a:endParaRPr lang="en-US" sz="800" i="1" dirty="0">
              <a:solidFill>
                <a:srgbClr val="FFFFFF"/>
              </a:solidFill>
              <a:ea typeface="Roboto" pitchFamily="2" charset="0"/>
              <a:cs typeface="Open Sans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4456101" y="5621922"/>
            <a:ext cx="791601" cy="276999"/>
          </a:xfrm>
          <a:prstGeom prst="rect">
            <a:avLst/>
          </a:prstGeom>
          <a:noFill/>
        </p:spPr>
        <p:txBody>
          <a:bodyPr wrap="square" rIns="36000" rtlCol="0" anchor="b">
            <a:spAutoFit/>
          </a:bodyPr>
          <a:lstStyle/>
          <a:p>
            <a:pPr algn="r"/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23 589</a:t>
            </a:r>
            <a:endParaRPr lang="en-US" sz="1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257053" y="4429044"/>
            <a:ext cx="3195028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  <a:latin typeface="+mj-lt"/>
              </a:rPr>
              <a:t>Description Info</a:t>
            </a:r>
            <a:endParaRPr lang="en-US" sz="1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45" name="Freeform 357"/>
          <p:cNvSpPr>
            <a:spLocks noEditPoints="1"/>
          </p:cNvSpPr>
          <p:nvPr/>
        </p:nvSpPr>
        <p:spPr bwMode="auto">
          <a:xfrm flipV="1">
            <a:off x="1938173" y="4488823"/>
            <a:ext cx="203780" cy="147014"/>
          </a:xfrm>
          <a:custGeom>
            <a:avLst/>
            <a:gdLst>
              <a:gd name="T0" fmla="*/ 66 w 134"/>
              <a:gd name="T1" fmla="*/ 67 h 67"/>
              <a:gd name="T2" fmla="*/ 134 w 134"/>
              <a:gd name="T3" fmla="*/ 0 h 67"/>
              <a:gd name="T4" fmla="*/ 0 w 134"/>
              <a:gd name="T5" fmla="*/ 0 h 67"/>
              <a:gd name="T6" fmla="*/ 66 w 134"/>
              <a:gd name="T7" fmla="*/ 67 h 67"/>
              <a:gd name="T8" fmla="*/ 66 w 134"/>
              <a:gd name="T9" fmla="*/ 59 h 67"/>
              <a:gd name="T10" fmla="*/ 14 w 134"/>
              <a:gd name="T11" fmla="*/ 6 h 67"/>
              <a:gd name="T12" fmla="*/ 120 w 134"/>
              <a:gd name="T13" fmla="*/ 6 h 67"/>
              <a:gd name="T14" fmla="*/ 66 w 134"/>
              <a:gd name="T15" fmla="*/ 5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67">
                <a:moveTo>
                  <a:pt x="66" y="67"/>
                </a:moveTo>
                <a:lnTo>
                  <a:pt x="134" y="0"/>
                </a:lnTo>
                <a:lnTo>
                  <a:pt x="0" y="0"/>
                </a:lnTo>
                <a:lnTo>
                  <a:pt x="66" y="67"/>
                </a:lnTo>
                <a:close/>
                <a:moveTo>
                  <a:pt x="66" y="59"/>
                </a:moveTo>
                <a:lnTo>
                  <a:pt x="14" y="6"/>
                </a:lnTo>
                <a:lnTo>
                  <a:pt x="120" y="6"/>
                </a:lnTo>
                <a:lnTo>
                  <a:pt x="66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246" name="TextBox 245"/>
          <p:cNvSpPr txBox="1"/>
          <p:nvPr/>
        </p:nvSpPr>
        <p:spPr>
          <a:xfrm>
            <a:off x="1810005" y="4752944"/>
            <a:ext cx="364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</a:rPr>
              <a:t>Lorem Ipsum has been the industry's standard dummy text ever since the </a:t>
            </a:r>
            <a:r>
              <a:rPr lang="en-US" sz="1000" dirty="0" smtClean="0">
                <a:solidFill>
                  <a:srgbClr val="FFFFFF"/>
                </a:solidFill>
              </a:rPr>
              <a:t>1500s.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7" name="Freeform 20"/>
          <p:cNvSpPr>
            <a:spLocks/>
          </p:cNvSpPr>
          <p:nvPr/>
        </p:nvSpPr>
        <p:spPr bwMode="auto">
          <a:xfrm>
            <a:off x="6978991" y="4622763"/>
            <a:ext cx="857600" cy="857974"/>
          </a:xfrm>
          <a:prstGeom prst="ellipse">
            <a:avLst/>
          </a:prstGeom>
          <a:solidFill>
            <a:schemeClr val="bg1"/>
          </a:solidFill>
          <a:ln w="12700" cap="rnd">
            <a:noFill/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8" name="TextBox 247"/>
          <p:cNvSpPr txBox="1"/>
          <p:nvPr/>
        </p:nvSpPr>
        <p:spPr>
          <a:xfrm>
            <a:off x="6926186" y="4834631"/>
            <a:ext cx="9673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62</a:t>
            </a:r>
            <a:r>
              <a:rPr lang="uk-UA" sz="2400" b="1" dirty="0" smtClean="0">
                <a:latin typeface="+mj-lt"/>
              </a:rPr>
              <a:t>%</a:t>
            </a:r>
            <a:endParaRPr lang="en-US" sz="2400" b="1" dirty="0">
              <a:latin typeface="+mj-lt"/>
            </a:endParaRPr>
          </a:p>
        </p:txBody>
      </p:sp>
      <p:sp>
        <p:nvSpPr>
          <p:cNvPr id="249" name="Freeform 20"/>
          <p:cNvSpPr>
            <a:spLocks/>
          </p:cNvSpPr>
          <p:nvPr/>
        </p:nvSpPr>
        <p:spPr bwMode="auto">
          <a:xfrm>
            <a:off x="6772718" y="4416399"/>
            <a:ext cx="1270146" cy="1270702"/>
          </a:xfrm>
          <a:prstGeom prst="arc">
            <a:avLst>
              <a:gd name="adj1" fmla="val 2073697"/>
              <a:gd name="adj2" fmla="val 16179268"/>
            </a:avLst>
          </a:prstGeom>
          <a:noFill/>
          <a:ln w="127000" cap="rnd">
            <a:solidFill>
              <a:srgbClr val="FFFFFF"/>
            </a:solidFill>
          </a:ln>
          <a:effectLst>
            <a:outerShdw blurRad="292100" dist="762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50" name="TextBox 249"/>
          <p:cNvSpPr txBox="1"/>
          <p:nvPr/>
        </p:nvSpPr>
        <p:spPr>
          <a:xfrm>
            <a:off x="6299836" y="5898921"/>
            <a:ext cx="2161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Lorem Ipsum has been the industry's standard dummy </a:t>
            </a:r>
            <a:r>
              <a:rPr lang="en-US" sz="1000" dirty="0" smtClean="0">
                <a:solidFill>
                  <a:srgbClr val="FFFFFF"/>
                </a:solidFill>
              </a:rPr>
              <a:t>text. 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214872" y="71969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4872" y="170385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4872" y="268800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14872" y="3672161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14872" y="4656316"/>
            <a:ext cx="433072" cy="433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14872" y="5640471"/>
            <a:ext cx="433072" cy="433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141"/>
          <p:cNvSpPr>
            <a:spLocks noEditPoints="1"/>
          </p:cNvSpPr>
          <p:nvPr/>
        </p:nvSpPr>
        <p:spPr bwMode="auto">
          <a:xfrm>
            <a:off x="292288" y="4759395"/>
            <a:ext cx="278242" cy="226914"/>
          </a:xfrm>
          <a:custGeom>
            <a:avLst/>
            <a:gdLst>
              <a:gd name="T0" fmla="*/ 120 w 176"/>
              <a:gd name="T1" fmla="*/ 16 h 144"/>
              <a:gd name="T2" fmla="*/ 72 w 176"/>
              <a:gd name="T3" fmla="*/ 0 h 144"/>
              <a:gd name="T4" fmla="*/ 8 w 176"/>
              <a:gd name="T5" fmla="*/ 16 h 144"/>
              <a:gd name="T6" fmla="*/ 0 w 176"/>
              <a:gd name="T7" fmla="*/ 64 h 144"/>
              <a:gd name="T8" fmla="*/ 8 w 176"/>
              <a:gd name="T9" fmla="*/ 136 h 144"/>
              <a:gd name="T10" fmla="*/ 160 w 176"/>
              <a:gd name="T11" fmla="*/ 144 h 144"/>
              <a:gd name="T12" fmla="*/ 168 w 176"/>
              <a:gd name="T13" fmla="*/ 72 h 144"/>
              <a:gd name="T14" fmla="*/ 176 w 176"/>
              <a:gd name="T15" fmla="*/ 24 h 144"/>
              <a:gd name="T16" fmla="*/ 72 w 176"/>
              <a:gd name="T17" fmla="*/ 8 h 144"/>
              <a:gd name="T18" fmla="*/ 112 w 176"/>
              <a:gd name="T19" fmla="*/ 16 h 144"/>
              <a:gd name="T20" fmla="*/ 72 w 176"/>
              <a:gd name="T21" fmla="*/ 8 h 144"/>
              <a:gd name="T22" fmla="*/ 16 w 176"/>
              <a:gd name="T23" fmla="*/ 136 h 144"/>
              <a:gd name="T24" fmla="*/ 32 w 176"/>
              <a:gd name="T25" fmla="*/ 72 h 144"/>
              <a:gd name="T26" fmla="*/ 40 w 176"/>
              <a:gd name="T27" fmla="*/ 88 h 144"/>
              <a:gd name="T28" fmla="*/ 64 w 176"/>
              <a:gd name="T29" fmla="*/ 80 h 144"/>
              <a:gd name="T30" fmla="*/ 112 w 176"/>
              <a:gd name="T31" fmla="*/ 72 h 144"/>
              <a:gd name="T32" fmla="*/ 120 w 176"/>
              <a:gd name="T33" fmla="*/ 88 h 144"/>
              <a:gd name="T34" fmla="*/ 144 w 176"/>
              <a:gd name="T35" fmla="*/ 80 h 144"/>
              <a:gd name="T36" fmla="*/ 160 w 176"/>
              <a:gd name="T37" fmla="*/ 72 h 144"/>
              <a:gd name="T38" fmla="*/ 40 w 176"/>
              <a:gd name="T39" fmla="*/ 56 h 144"/>
              <a:gd name="T40" fmla="*/ 56 w 176"/>
              <a:gd name="T41" fmla="*/ 80 h 144"/>
              <a:gd name="T42" fmla="*/ 40 w 176"/>
              <a:gd name="T43" fmla="*/ 56 h 144"/>
              <a:gd name="T44" fmla="*/ 136 w 176"/>
              <a:gd name="T45" fmla="*/ 56 h 144"/>
              <a:gd name="T46" fmla="*/ 120 w 176"/>
              <a:gd name="T47" fmla="*/ 80 h 144"/>
              <a:gd name="T48" fmla="*/ 168 w 176"/>
              <a:gd name="T49" fmla="*/ 64 h 144"/>
              <a:gd name="T50" fmla="*/ 144 w 176"/>
              <a:gd name="T51" fmla="*/ 56 h 144"/>
              <a:gd name="T52" fmla="*/ 120 w 176"/>
              <a:gd name="T53" fmla="*/ 48 h 144"/>
              <a:gd name="T54" fmla="*/ 112 w 176"/>
              <a:gd name="T55" fmla="*/ 64 h 144"/>
              <a:gd name="T56" fmla="*/ 64 w 176"/>
              <a:gd name="T57" fmla="*/ 56 h 144"/>
              <a:gd name="T58" fmla="*/ 40 w 176"/>
              <a:gd name="T59" fmla="*/ 48 h 144"/>
              <a:gd name="T60" fmla="*/ 32 w 176"/>
              <a:gd name="T61" fmla="*/ 64 h 144"/>
              <a:gd name="T62" fmla="*/ 8 w 176"/>
              <a:gd name="T63" fmla="*/ 24 h 144"/>
              <a:gd name="T64" fmla="*/ 168 w 176"/>
              <a:gd name="T65" fmla="*/ 6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44">
                <a:moveTo>
                  <a:pt x="168" y="16"/>
                </a:move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56" y="7"/>
                  <a:pt x="56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8"/>
                  <a:pt x="4" y="72"/>
                  <a:pt x="8" y="7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4" y="144"/>
                  <a:pt x="168" y="140"/>
                  <a:pt x="168" y="136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72" y="72"/>
                  <a:pt x="176" y="68"/>
                  <a:pt x="176" y="64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20"/>
                  <a:pt x="172" y="16"/>
                  <a:pt x="168" y="16"/>
                </a:cubicBezTo>
                <a:moveTo>
                  <a:pt x="72" y="8"/>
                </a:moveTo>
                <a:cubicBezTo>
                  <a:pt x="104" y="8"/>
                  <a:pt x="104" y="8"/>
                  <a:pt x="104" y="8"/>
                </a:cubicBezTo>
                <a:cubicBezTo>
                  <a:pt x="108" y="8"/>
                  <a:pt x="112" y="12"/>
                  <a:pt x="11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2"/>
                  <a:pt x="68" y="8"/>
                  <a:pt x="72" y="8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6" y="72"/>
                  <a:pt x="16" y="72"/>
                  <a:pt x="16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4"/>
                  <a:pt x="36" y="88"/>
                  <a:pt x="40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60" y="88"/>
                  <a:pt x="64" y="84"/>
                  <a:pt x="64" y="80"/>
                </a:cubicBezTo>
                <a:cubicBezTo>
                  <a:pt x="64" y="72"/>
                  <a:pt x="64" y="72"/>
                  <a:pt x="64" y="72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4"/>
                  <a:pt x="116" y="88"/>
                  <a:pt x="120" y="88"/>
                </a:cubicBezTo>
                <a:cubicBezTo>
                  <a:pt x="136" y="88"/>
                  <a:pt x="136" y="88"/>
                  <a:pt x="136" y="88"/>
                </a:cubicBezTo>
                <a:cubicBezTo>
                  <a:pt x="140" y="88"/>
                  <a:pt x="144" y="84"/>
                  <a:pt x="144" y="80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60" y="72"/>
                  <a:pt x="160" y="72"/>
                  <a:pt x="160" y="72"/>
                </a:cubicBezTo>
                <a:lnTo>
                  <a:pt x="160" y="136"/>
                </a:lnTo>
                <a:close/>
                <a:moveTo>
                  <a:pt x="40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0"/>
                  <a:pt x="40" y="80"/>
                  <a:pt x="40" y="80"/>
                </a:cubicBezTo>
                <a:lnTo>
                  <a:pt x="40" y="56"/>
                </a:lnTo>
                <a:close/>
                <a:moveTo>
                  <a:pt x="120" y="56"/>
                </a:moveTo>
                <a:cubicBezTo>
                  <a:pt x="136" y="56"/>
                  <a:pt x="136" y="56"/>
                  <a:pt x="136" y="56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20" y="80"/>
                  <a:pt x="120" y="80"/>
                  <a:pt x="120" y="80"/>
                </a:cubicBezTo>
                <a:lnTo>
                  <a:pt x="120" y="56"/>
                </a:lnTo>
                <a:close/>
                <a:moveTo>
                  <a:pt x="168" y="64"/>
                </a:moveTo>
                <a:cubicBezTo>
                  <a:pt x="144" y="64"/>
                  <a:pt x="144" y="64"/>
                  <a:pt x="144" y="64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4" y="52"/>
                  <a:pt x="140" y="48"/>
                  <a:pt x="13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16" y="48"/>
                  <a:pt x="112" y="52"/>
                  <a:pt x="112" y="56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2"/>
                  <a:pt x="60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64"/>
                  <a:pt x="32" y="64"/>
                  <a:pt x="32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24"/>
                  <a:pt x="8" y="24"/>
                  <a:pt x="8" y="24"/>
                </a:cubicBezTo>
                <a:cubicBezTo>
                  <a:pt x="168" y="24"/>
                  <a:pt x="168" y="24"/>
                  <a:pt x="168" y="24"/>
                </a:cubicBezTo>
                <a:lnTo>
                  <a:pt x="16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54"/>
          <p:cNvSpPr>
            <a:spLocks noEditPoints="1"/>
          </p:cNvSpPr>
          <p:nvPr/>
        </p:nvSpPr>
        <p:spPr bwMode="auto">
          <a:xfrm>
            <a:off x="292288" y="3774566"/>
            <a:ext cx="278242" cy="228264"/>
          </a:xfrm>
          <a:custGeom>
            <a:avLst/>
            <a:gdLst>
              <a:gd name="T0" fmla="*/ 34 w 176"/>
              <a:gd name="T1" fmla="*/ 86 h 144"/>
              <a:gd name="T2" fmla="*/ 28 w 176"/>
              <a:gd name="T3" fmla="*/ 65 h 144"/>
              <a:gd name="T4" fmla="*/ 28 w 176"/>
              <a:gd name="T5" fmla="*/ 58 h 144"/>
              <a:gd name="T6" fmla="*/ 25 w 176"/>
              <a:gd name="T7" fmla="*/ 38 h 144"/>
              <a:gd name="T8" fmla="*/ 35 w 176"/>
              <a:gd name="T9" fmla="*/ 26 h 144"/>
              <a:gd name="T10" fmla="*/ 49 w 176"/>
              <a:gd name="T11" fmla="*/ 25 h 144"/>
              <a:gd name="T12" fmla="*/ 52 w 176"/>
              <a:gd name="T13" fmla="*/ 18 h 144"/>
              <a:gd name="T14" fmla="*/ 30 w 176"/>
              <a:gd name="T15" fmla="*/ 19 h 144"/>
              <a:gd name="T16" fmla="*/ 20 w 176"/>
              <a:gd name="T17" fmla="*/ 56 h 144"/>
              <a:gd name="T18" fmla="*/ 26 w 176"/>
              <a:gd name="T19" fmla="*/ 86 h 144"/>
              <a:gd name="T20" fmla="*/ 0 w 176"/>
              <a:gd name="T21" fmla="*/ 124 h 144"/>
              <a:gd name="T22" fmla="*/ 22 w 176"/>
              <a:gd name="T23" fmla="*/ 128 h 144"/>
              <a:gd name="T24" fmla="*/ 8 w 176"/>
              <a:gd name="T25" fmla="*/ 120 h 144"/>
              <a:gd name="T26" fmla="*/ 159 w 176"/>
              <a:gd name="T27" fmla="*/ 100 h 144"/>
              <a:gd name="T28" fmla="*/ 155 w 176"/>
              <a:gd name="T29" fmla="*/ 70 h 144"/>
              <a:gd name="T30" fmla="*/ 159 w 176"/>
              <a:gd name="T31" fmla="*/ 35 h 144"/>
              <a:gd name="T32" fmla="*/ 132 w 176"/>
              <a:gd name="T33" fmla="*/ 16 h 144"/>
              <a:gd name="T34" fmla="*/ 126 w 176"/>
              <a:gd name="T35" fmla="*/ 25 h 144"/>
              <a:gd name="T36" fmla="*/ 132 w 176"/>
              <a:gd name="T37" fmla="*/ 24 h 144"/>
              <a:gd name="T38" fmla="*/ 142 w 176"/>
              <a:gd name="T39" fmla="*/ 27 h 144"/>
              <a:gd name="T40" fmla="*/ 149 w 176"/>
              <a:gd name="T41" fmla="*/ 53 h 144"/>
              <a:gd name="T42" fmla="*/ 149 w 176"/>
              <a:gd name="T43" fmla="*/ 65 h 144"/>
              <a:gd name="T44" fmla="*/ 148 w 176"/>
              <a:gd name="T45" fmla="*/ 66 h 144"/>
              <a:gd name="T46" fmla="*/ 157 w 176"/>
              <a:gd name="T47" fmla="*/ 108 h 144"/>
              <a:gd name="T48" fmla="*/ 150 w 176"/>
              <a:gd name="T49" fmla="*/ 120 h 144"/>
              <a:gd name="T50" fmla="*/ 172 w 176"/>
              <a:gd name="T51" fmla="*/ 128 h 144"/>
              <a:gd name="T52" fmla="*/ 159 w 176"/>
              <a:gd name="T53" fmla="*/ 100 h 144"/>
              <a:gd name="T54" fmla="*/ 106 w 176"/>
              <a:gd name="T55" fmla="*/ 90 h 144"/>
              <a:gd name="T56" fmla="*/ 115 w 176"/>
              <a:gd name="T57" fmla="*/ 52 h 144"/>
              <a:gd name="T58" fmla="*/ 104 w 176"/>
              <a:gd name="T59" fmla="*/ 3 h 144"/>
              <a:gd name="T60" fmla="*/ 76 w 176"/>
              <a:gd name="T61" fmla="*/ 4 h 144"/>
              <a:gd name="T62" fmla="*/ 61 w 176"/>
              <a:gd name="T63" fmla="*/ 52 h 144"/>
              <a:gd name="T64" fmla="*/ 70 w 176"/>
              <a:gd name="T65" fmla="*/ 90 h 144"/>
              <a:gd name="T66" fmla="*/ 28 w 176"/>
              <a:gd name="T67" fmla="*/ 140 h 144"/>
              <a:gd name="T68" fmla="*/ 144 w 176"/>
              <a:gd name="T69" fmla="*/ 144 h 144"/>
              <a:gd name="T70" fmla="*/ 120 w 176"/>
              <a:gd name="T71" fmla="*/ 109 h 144"/>
              <a:gd name="T72" fmla="*/ 58 w 176"/>
              <a:gd name="T73" fmla="*/ 117 h 144"/>
              <a:gd name="T74" fmla="*/ 78 w 176"/>
              <a:gd name="T75" fmla="*/ 90 h 144"/>
              <a:gd name="T76" fmla="*/ 69 w 176"/>
              <a:gd name="T77" fmla="*/ 65 h 144"/>
              <a:gd name="T78" fmla="*/ 68 w 176"/>
              <a:gd name="T79" fmla="*/ 48 h 144"/>
              <a:gd name="T80" fmla="*/ 79 w 176"/>
              <a:gd name="T81" fmla="*/ 12 h 144"/>
              <a:gd name="T82" fmla="*/ 93 w 176"/>
              <a:gd name="T83" fmla="*/ 8 h 144"/>
              <a:gd name="T84" fmla="*/ 108 w 176"/>
              <a:gd name="T85" fmla="*/ 22 h 144"/>
              <a:gd name="T86" fmla="*/ 107 w 176"/>
              <a:gd name="T87" fmla="*/ 54 h 144"/>
              <a:gd name="T88" fmla="*/ 106 w 176"/>
              <a:gd name="T89" fmla="*/ 66 h 144"/>
              <a:gd name="T90" fmla="*/ 118 w 176"/>
              <a:gd name="T91" fmla="*/ 117 h 144"/>
              <a:gd name="T92" fmla="*/ 140 w 176"/>
              <a:gd name="T93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44">
                <a:moveTo>
                  <a:pt x="19" y="108"/>
                </a:moveTo>
                <a:cubicBezTo>
                  <a:pt x="25" y="106"/>
                  <a:pt x="34" y="100"/>
                  <a:pt x="34" y="86"/>
                </a:cubicBezTo>
                <a:cubicBezTo>
                  <a:pt x="34" y="74"/>
                  <a:pt x="30" y="69"/>
                  <a:pt x="28" y="66"/>
                </a:cubicBezTo>
                <a:cubicBezTo>
                  <a:pt x="28" y="65"/>
                  <a:pt x="28" y="65"/>
                  <a:pt x="28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5"/>
                  <a:pt x="27" y="63"/>
                  <a:pt x="28" y="58"/>
                </a:cubicBezTo>
                <a:cubicBezTo>
                  <a:pt x="28" y="56"/>
                  <a:pt x="28" y="54"/>
                  <a:pt x="27" y="53"/>
                </a:cubicBezTo>
                <a:cubicBezTo>
                  <a:pt x="26" y="49"/>
                  <a:pt x="23" y="43"/>
                  <a:pt x="25" y="38"/>
                </a:cubicBezTo>
                <a:cubicBezTo>
                  <a:pt x="28" y="29"/>
                  <a:pt x="30" y="28"/>
                  <a:pt x="34" y="27"/>
                </a:cubicBezTo>
                <a:cubicBezTo>
                  <a:pt x="34" y="27"/>
                  <a:pt x="34" y="26"/>
                  <a:pt x="35" y="26"/>
                </a:cubicBezTo>
                <a:cubicBezTo>
                  <a:pt x="36" y="25"/>
                  <a:pt x="40" y="24"/>
                  <a:pt x="44" y="24"/>
                </a:cubicBezTo>
                <a:cubicBezTo>
                  <a:pt x="46" y="24"/>
                  <a:pt x="48" y="24"/>
                  <a:pt x="49" y="25"/>
                </a:cubicBezTo>
                <a:cubicBezTo>
                  <a:pt x="49" y="24"/>
                  <a:pt x="50" y="22"/>
                  <a:pt x="50" y="21"/>
                </a:cubicBezTo>
                <a:cubicBezTo>
                  <a:pt x="51" y="20"/>
                  <a:pt x="51" y="19"/>
                  <a:pt x="52" y="18"/>
                </a:cubicBezTo>
                <a:cubicBezTo>
                  <a:pt x="49" y="16"/>
                  <a:pt x="47" y="16"/>
                  <a:pt x="44" y="16"/>
                </a:cubicBezTo>
                <a:cubicBezTo>
                  <a:pt x="38" y="16"/>
                  <a:pt x="33" y="18"/>
                  <a:pt x="30" y="19"/>
                </a:cubicBezTo>
                <a:cubicBezTo>
                  <a:pt x="24" y="22"/>
                  <a:pt x="21" y="25"/>
                  <a:pt x="17" y="35"/>
                </a:cubicBezTo>
                <a:cubicBezTo>
                  <a:pt x="14" y="43"/>
                  <a:pt x="18" y="52"/>
                  <a:pt x="20" y="56"/>
                </a:cubicBezTo>
                <a:cubicBezTo>
                  <a:pt x="18" y="66"/>
                  <a:pt x="21" y="70"/>
                  <a:pt x="21" y="70"/>
                </a:cubicBezTo>
                <a:cubicBezTo>
                  <a:pt x="23" y="73"/>
                  <a:pt x="26" y="76"/>
                  <a:pt x="26" y="86"/>
                </a:cubicBezTo>
                <a:cubicBezTo>
                  <a:pt x="26" y="98"/>
                  <a:pt x="17" y="100"/>
                  <a:pt x="17" y="100"/>
                </a:cubicBezTo>
                <a:cubicBezTo>
                  <a:pt x="10" y="103"/>
                  <a:pt x="0" y="108"/>
                  <a:pt x="0" y="124"/>
                </a:cubicBezTo>
                <a:cubicBezTo>
                  <a:pt x="0" y="124"/>
                  <a:pt x="0" y="128"/>
                  <a:pt x="4" y="128"/>
                </a:cubicBezTo>
                <a:cubicBezTo>
                  <a:pt x="22" y="128"/>
                  <a:pt x="22" y="128"/>
                  <a:pt x="22" y="128"/>
                </a:cubicBezTo>
                <a:cubicBezTo>
                  <a:pt x="23" y="125"/>
                  <a:pt x="24" y="122"/>
                  <a:pt x="26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9" y="112"/>
                  <a:pt x="14" y="110"/>
                  <a:pt x="19" y="108"/>
                </a:cubicBezTo>
                <a:moveTo>
                  <a:pt x="159" y="100"/>
                </a:moveTo>
                <a:cubicBezTo>
                  <a:pt x="159" y="100"/>
                  <a:pt x="150" y="98"/>
                  <a:pt x="150" y="86"/>
                </a:cubicBezTo>
                <a:cubicBezTo>
                  <a:pt x="150" y="76"/>
                  <a:pt x="153" y="73"/>
                  <a:pt x="155" y="70"/>
                </a:cubicBezTo>
                <a:cubicBezTo>
                  <a:pt x="155" y="70"/>
                  <a:pt x="158" y="66"/>
                  <a:pt x="156" y="56"/>
                </a:cubicBezTo>
                <a:cubicBezTo>
                  <a:pt x="158" y="52"/>
                  <a:pt x="162" y="43"/>
                  <a:pt x="159" y="35"/>
                </a:cubicBezTo>
                <a:cubicBezTo>
                  <a:pt x="155" y="25"/>
                  <a:pt x="152" y="22"/>
                  <a:pt x="146" y="19"/>
                </a:cubicBezTo>
                <a:cubicBezTo>
                  <a:pt x="143" y="18"/>
                  <a:pt x="138" y="16"/>
                  <a:pt x="132" y="16"/>
                </a:cubicBezTo>
                <a:cubicBezTo>
                  <a:pt x="129" y="16"/>
                  <a:pt x="127" y="16"/>
                  <a:pt x="124" y="18"/>
                </a:cubicBezTo>
                <a:cubicBezTo>
                  <a:pt x="125" y="20"/>
                  <a:pt x="126" y="23"/>
                  <a:pt x="126" y="25"/>
                </a:cubicBezTo>
                <a:cubicBezTo>
                  <a:pt x="127" y="25"/>
                  <a:pt x="127" y="25"/>
                  <a:pt x="127" y="25"/>
                </a:cubicBezTo>
                <a:cubicBezTo>
                  <a:pt x="128" y="24"/>
                  <a:pt x="130" y="24"/>
                  <a:pt x="132" y="24"/>
                </a:cubicBezTo>
                <a:cubicBezTo>
                  <a:pt x="136" y="24"/>
                  <a:pt x="140" y="25"/>
                  <a:pt x="141" y="26"/>
                </a:cubicBezTo>
                <a:cubicBezTo>
                  <a:pt x="142" y="26"/>
                  <a:pt x="142" y="27"/>
                  <a:pt x="142" y="27"/>
                </a:cubicBezTo>
                <a:cubicBezTo>
                  <a:pt x="146" y="28"/>
                  <a:pt x="148" y="29"/>
                  <a:pt x="151" y="38"/>
                </a:cubicBezTo>
                <a:cubicBezTo>
                  <a:pt x="153" y="43"/>
                  <a:pt x="150" y="49"/>
                  <a:pt x="149" y="53"/>
                </a:cubicBezTo>
                <a:cubicBezTo>
                  <a:pt x="148" y="54"/>
                  <a:pt x="148" y="56"/>
                  <a:pt x="148" y="58"/>
                </a:cubicBezTo>
                <a:cubicBezTo>
                  <a:pt x="149" y="63"/>
                  <a:pt x="149" y="65"/>
                  <a:pt x="149" y="65"/>
                </a:cubicBezTo>
                <a:cubicBezTo>
                  <a:pt x="149" y="65"/>
                  <a:pt x="149" y="65"/>
                  <a:pt x="148" y="65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46" y="69"/>
                  <a:pt x="142" y="74"/>
                  <a:pt x="142" y="86"/>
                </a:cubicBezTo>
                <a:cubicBezTo>
                  <a:pt x="142" y="100"/>
                  <a:pt x="151" y="106"/>
                  <a:pt x="157" y="108"/>
                </a:cubicBezTo>
                <a:cubicBezTo>
                  <a:pt x="162" y="110"/>
                  <a:pt x="167" y="112"/>
                  <a:pt x="168" y="120"/>
                </a:cubicBezTo>
                <a:cubicBezTo>
                  <a:pt x="150" y="120"/>
                  <a:pt x="150" y="120"/>
                  <a:pt x="150" y="120"/>
                </a:cubicBezTo>
                <a:cubicBezTo>
                  <a:pt x="152" y="122"/>
                  <a:pt x="153" y="125"/>
                  <a:pt x="154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6" y="128"/>
                  <a:pt x="176" y="124"/>
                  <a:pt x="176" y="124"/>
                </a:cubicBezTo>
                <a:cubicBezTo>
                  <a:pt x="176" y="108"/>
                  <a:pt x="166" y="103"/>
                  <a:pt x="159" y="100"/>
                </a:cubicBezTo>
                <a:moveTo>
                  <a:pt x="120" y="109"/>
                </a:moveTo>
                <a:cubicBezTo>
                  <a:pt x="120" y="109"/>
                  <a:pt x="106" y="105"/>
                  <a:pt x="106" y="90"/>
                </a:cubicBezTo>
                <a:cubicBezTo>
                  <a:pt x="106" y="77"/>
                  <a:pt x="111" y="73"/>
                  <a:pt x="114" y="69"/>
                </a:cubicBezTo>
                <a:cubicBezTo>
                  <a:pt x="114" y="69"/>
                  <a:pt x="118" y="65"/>
                  <a:pt x="115" y="52"/>
                </a:cubicBezTo>
                <a:cubicBezTo>
                  <a:pt x="120" y="45"/>
                  <a:pt x="122" y="33"/>
                  <a:pt x="116" y="19"/>
                </a:cubicBezTo>
                <a:cubicBezTo>
                  <a:pt x="112" y="10"/>
                  <a:pt x="109" y="5"/>
                  <a:pt x="104" y="3"/>
                </a:cubicBezTo>
                <a:cubicBezTo>
                  <a:pt x="101" y="1"/>
                  <a:pt x="97" y="0"/>
                  <a:pt x="93" y="0"/>
                </a:cubicBezTo>
                <a:cubicBezTo>
                  <a:pt x="86" y="0"/>
                  <a:pt x="79" y="3"/>
                  <a:pt x="76" y="4"/>
                </a:cubicBezTo>
                <a:cubicBezTo>
                  <a:pt x="68" y="8"/>
                  <a:pt x="63" y="11"/>
                  <a:pt x="58" y="24"/>
                </a:cubicBezTo>
                <a:cubicBezTo>
                  <a:pt x="53" y="34"/>
                  <a:pt x="58" y="46"/>
                  <a:pt x="61" y="52"/>
                </a:cubicBezTo>
                <a:cubicBezTo>
                  <a:pt x="58" y="65"/>
                  <a:pt x="62" y="69"/>
                  <a:pt x="62" y="69"/>
                </a:cubicBezTo>
                <a:cubicBezTo>
                  <a:pt x="65" y="73"/>
                  <a:pt x="70" y="77"/>
                  <a:pt x="70" y="90"/>
                </a:cubicBezTo>
                <a:cubicBezTo>
                  <a:pt x="70" y="105"/>
                  <a:pt x="56" y="109"/>
                  <a:pt x="56" y="109"/>
                </a:cubicBezTo>
                <a:cubicBezTo>
                  <a:pt x="47" y="112"/>
                  <a:pt x="28" y="118"/>
                  <a:pt x="28" y="140"/>
                </a:cubicBezTo>
                <a:cubicBezTo>
                  <a:pt x="28" y="140"/>
                  <a:pt x="28" y="144"/>
                  <a:pt x="32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48" y="140"/>
                  <a:pt x="148" y="140"/>
                </a:cubicBezTo>
                <a:cubicBezTo>
                  <a:pt x="148" y="118"/>
                  <a:pt x="129" y="112"/>
                  <a:pt x="120" y="109"/>
                </a:cubicBezTo>
                <a:moveTo>
                  <a:pt x="36" y="136"/>
                </a:moveTo>
                <a:cubicBezTo>
                  <a:pt x="38" y="125"/>
                  <a:pt x="48" y="120"/>
                  <a:pt x="58" y="117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6" y="115"/>
                  <a:pt x="78" y="107"/>
                  <a:pt x="78" y="90"/>
                </a:cubicBezTo>
                <a:cubicBezTo>
                  <a:pt x="78" y="76"/>
                  <a:pt x="73" y="70"/>
                  <a:pt x="70" y="66"/>
                </a:cubicBezTo>
                <a:cubicBezTo>
                  <a:pt x="69" y="65"/>
                  <a:pt x="68" y="64"/>
                  <a:pt x="69" y="65"/>
                </a:cubicBezTo>
                <a:cubicBezTo>
                  <a:pt x="68" y="64"/>
                  <a:pt x="67" y="61"/>
                  <a:pt x="69" y="54"/>
                </a:cubicBezTo>
                <a:cubicBezTo>
                  <a:pt x="70" y="50"/>
                  <a:pt x="68" y="48"/>
                  <a:pt x="68" y="48"/>
                </a:cubicBezTo>
                <a:cubicBezTo>
                  <a:pt x="66" y="43"/>
                  <a:pt x="62" y="34"/>
                  <a:pt x="65" y="27"/>
                </a:cubicBezTo>
                <a:cubicBezTo>
                  <a:pt x="69" y="17"/>
                  <a:pt x="73" y="15"/>
                  <a:pt x="79" y="12"/>
                </a:cubicBezTo>
                <a:cubicBezTo>
                  <a:pt x="80" y="11"/>
                  <a:pt x="80" y="11"/>
                  <a:pt x="80" y="11"/>
                </a:cubicBezTo>
                <a:cubicBezTo>
                  <a:pt x="82" y="10"/>
                  <a:pt x="87" y="8"/>
                  <a:pt x="93" y="8"/>
                </a:cubicBezTo>
                <a:cubicBezTo>
                  <a:pt x="96" y="8"/>
                  <a:pt x="98" y="9"/>
                  <a:pt x="100" y="10"/>
                </a:cubicBezTo>
                <a:cubicBezTo>
                  <a:pt x="103" y="11"/>
                  <a:pt x="105" y="14"/>
                  <a:pt x="108" y="22"/>
                </a:cubicBezTo>
                <a:cubicBezTo>
                  <a:pt x="115" y="36"/>
                  <a:pt x="111" y="45"/>
                  <a:pt x="109" y="47"/>
                </a:cubicBezTo>
                <a:cubicBezTo>
                  <a:pt x="107" y="49"/>
                  <a:pt x="107" y="52"/>
                  <a:pt x="107" y="54"/>
                </a:cubicBezTo>
                <a:cubicBezTo>
                  <a:pt x="109" y="61"/>
                  <a:pt x="108" y="64"/>
                  <a:pt x="108" y="64"/>
                </a:cubicBezTo>
                <a:cubicBezTo>
                  <a:pt x="108" y="64"/>
                  <a:pt x="107" y="65"/>
                  <a:pt x="106" y="66"/>
                </a:cubicBezTo>
                <a:cubicBezTo>
                  <a:pt x="103" y="70"/>
                  <a:pt x="98" y="76"/>
                  <a:pt x="98" y="90"/>
                </a:cubicBezTo>
                <a:cubicBezTo>
                  <a:pt x="98" y="107"/>
                  <a:pt x="110" y="115"/>
                  <a:pt x="118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28" y="120"/>
                  <a:pt x="138" y="125"/>
                  <a:pt x="140" y="136"/>
                </a:cubicBezTo>
                <a:lnTo>
                  <a:pt x="36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0"/>
          <p:cNvSpPr>
            <a:spLocks noEditPoints="1"/>
          </p:cNvSpPr>
          <p:nvPr/>
        </p:nvSpPr>
        <p:spPr bwMode="auto">
          <a:xfrm>
            <a:off x="292289" y="797114"/>
            <a:ext cx="278240" cy="278238"/>
          </a:xfrm>
          <a:custGeom>
            <a:avLst/>
            <a:gdLst>
              <a:gd name="T0" fmla="*/ 92 w 176"/>
              <a:gd name="T1" fmla="*/ 108 h 176"/>
              <a:gd name="T2" fmla="*/ 108 w 176"/>
              <a:gd name="T3" fmla="*/ 124 h 176"/>
              <a:gd name="T4" fmla="*/ 108 w 176"/>
              <a:gd name="T5" fmla="*/ 80 h 176"/>
              <a:gd name="T6" fmla="*/ 92 w 176"/>
              <a:gd name="T7" fmla="*/ 96 h 176"/>
              <a:gd name="T8" fmla="*/ 108 w 176"/>
              <a:gd name="T9" fmla="*/ 80 h 176"/>
              <a:gd name="T10" fmla="*/ 92 w 176"/>
              <a:gd name="T11" fmla="*/ 136 h 176"/>
              <a:gd name="T12" fmla="*/ 108 w 176"/>
              <a:gd name="T13" fmla="*/ 152 h 176"/>
              <a:gd name="T14" fmla="*/ 132 w 176"/>
              <a:gd name="T15" fmla="*/ 80 h 176"/>
              <a:gd name="T16" fmla="*/ 116 w 176"/>
              <a:gd name="T17" fmla="*/ 96 h 176"/>
              <a:gd name="T18" fmla="*/ 132 w 176"/>
              <a:gd name="T19" fmla="*/ 80 h 176"/>
              <a:gd name="T20" fmla="*/ 140 w 176"/>
              <a:gd name="T21" fmla="*/ 80 h 176"/>
              <a:gd name="T22" fmla="*/ 156 w 176"/>
              <a:gd name="T23" fmla="*/ 96 h 176"/>
              <a:gd name="T24" fmla="*/ 132 w 176"/>
              <a:gd name="T25" fmla="*/ 108 h 176"/>
              <a:gd name="T26" fmla="*/ 116 w 176"/>
              <a:gd name="T27" fmla="*/ 124 h 176"/>
              <a:gd name="T28" fmla="*/ 132 w 176"/>
              <a:gd name="T29" fmla="*/ 108 h 176"/>
              <a:gd name="T30" fmla="*/ 140 w 176"/>
              <a:gd name="T31" fmla="*/ 108 h 176"/>
              <a:gd name="T32" fmla="*/ 156 w 176"/>
              <a:gd name="T33" fmla="*/ 124 h 176"/>
              <a:gd name="T34" fmla="*/ 84 w 176"/>
              <a:gd name="T35" fmla="*/ 108 h 176"/>
              <a:gd name="T36" fmla="*/ 68 w 176"/>
              <a:gd name="T37" fmla="*/ 124 h 176"/>
              <a:gd name="T38" fmla="*/ 84 w 176"/>
              <a:gd name="T39" fmla="*/ 108 h 176"/>
              <a:gd name="T40" fmla="*/ 68 w 176"/>
              <a:gd name="T41" fmla="*/ 80 h 176"/>
              <a:gd name="T42" fmla="*/ 84 w 176"/>
              <a:gd name="T43" fmla="*/ 96 h 176"/>
              <a:gd name="T44" fmla="*/ 84 w 176"/>
              <a:gd name="T45" fmla="*/ 136 h 176"/>
              <a:gd name="T46" fmla="*/ 68 w 176"/>
              <a:gd name="T47" fmla="*/ 152 h 176"/>
              <a:gd name="T48" fmla="*/ 84 w 176"/>
              <a:gd name="T49" fmla="*/ 136 h 176"/>
              <a:gd name="T50" fmla="*/ 20 w 176"/>
              <a:gd name="T51" fmla="*/ 108 h 176"/>
              <a:gd name="T52" fmla="*/ 36 w 176"/>
              <a:gd name="T53" fmla="*/ 124 h 176"/>
              <a:gd name="T54" fmla="*/ 36 w 176"/>
              <a:gd name="T55" fmla="*/ 80 h 176"/>
              <a:gd name="T56" fmla="*/ 20 w 176"/>
              <a:gd name="T57" fmla="*/ 96 h 176"/>
              <a:gd name="T58" fmla="*/ 36 w 176"/>
              <a:gd name="T59" fmla="*/ 80 h 176"/>
              <a:gd name="T60" fmla="*/ 144 w 176"/>
              <a:gd name="T61" fmla="*/ 16 h 176"/>
              <a:gd name="T62" fmla="*/ 140 w 176"/>
              <a:gd name="T63" fmla="*/ 0 h 176"/>
              <a:gd name="T64" fmla="*/ 136 w 176"/>
              <a:gd name="T65" fmla="*/ 16 h 176"/>
              <a:gd name="T66" fmla="*/ 40 w 176"/>
              <a:gd name="T67" fmla="*/ 4 h 176"/>
              <a:gd name="T68" fmla="*/ 32 w 176"/>
              <a:gd name="T69" fmla="*/ 4 h 176"/>
              <a:gd name="T70" fmla="*/ 16 w 176"/>
              <a:gd name="T71" fmla="*/ 16 h 176"/>
              <a:gd name="T72" fmla="*/ 0 w 176"/>
              <a:gd name="T73" fmla="*/ 160 h 176"/>
              <a:gd name="T74" fmla="*/ 160 w 176"/>
              <a:gd name="T75" fmla="*/ 176 h 176"/>
              <a:gd name="T76" fmla="*/ 176 w 176"/>
              <a:gd name="T77" fmla="*/ 32 h 176"/>
              <a:gd name="T78" fmla="*/ 168 w 176"/>
              <a:gd name="T79" fmla="*/ 160 h 176"/>
              <a:gd name="T80" fmla="*/ 16 w 176"/>
              <a:gd name="T81" fmla="*/ 168 h 176"/>
              <a:gd name="T82" fmla="*/ 8 w 176"/>
              <a:gd name="T83" fmla="*/ 64 h 176"/>
              <a:gd name="T84" fmla="*/ 168 w 176"/>
              <a:gd name="T85" fmla="*/ 160 h 176"/>
              <a:gd name="T86" fmla="*/ 8 w 176"/>
              <a:gd name="T87" fmla="*/ 56 h 176"/>
              <a:gd name="T88" fmla="*/ 16 w 176"/>
              <a:gd name="T89" fmla="*/ 24 h 176"/>
              <a:gd name="T90" fmla="*/ 32 w 176"/>
              <a:gd name="T91" fmla="*/ 36 h 176"/>
              <a:gd name="T92" fmla="*/ 40 w 176"/>
              <a:gd name="T93" fmla="*/ 36 h 176"/>
              <a:gd name="T94" fmla="*/ 136 w 176"/>
              <a:gd name="T95" fmla="*/ 24 h 176"/>
              <a:gd name="T96" fmla="*/ 140 w 176"/>
              <a:gd name="T97" fmla="*/ 40 h 176"/>
              <a:gd name="T98" fmla="*/ 144 w 176"/>
              <a:gd name="T99" fmla="*/ 24 h 176"/>
              <a:gd name="T100" fmla="*/ 168 w 176"/>
              <a:gd name="T101" fmla="*/ 32 h 176"/>
              <a:gd name="T102" fmla="*/ 36 w 176"/>
              <a:gd name="T103" fmla="*/ 136 h 176"/>
              <a:gd name="T104" fmla="*/ 20 w 176"/>
              <a:gd name="T105" fmla="*/ 152 h 176"/>
              <a:gd name="T106" fmla="*/ 36 w 176"/>
              <a:gd name="T107" fmla="*/ 136 h 176"/>
              <a:gd name="T108" fmla="*/ 44 w 176"/>
              <a:gd name="T109" fmla="*/ 80 h 176"/>
              <a:gd name="T110" fmla="*/ 60 w 176"/>
              <a:gd name="T111" fmla="*/ 96 h 176"/>
              <a:gd name="T112" fmla="*/ 60 w 176"/>
              <a:gd name="T113" fmla="*/ 136 h 176"/>
              <a:gd name="T114" fmla="*/ 44 w 176"/>
              <a:gd name="T115" fmla="*/ 152 h 176"/>
              <a:gd name="T116" fmla="*/ 60 w 176"/>
              <a:gd name="T117" fmla="*/ 136 h 176"/>
              <a:gd name="T118" fmla="*/ 44 w 176"/>
              <a:gd name="T119" fmla="*/ 108 h 176"/>
              <a:gd name="T120" fmla="*/ 60 w 176"/>
              <a:gd name="T121" fmla="*/ 12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8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108" y="124"/>
                  <a:pt x="108" y="124"/>
                  <a:pt x="108" y="124"/>
                </a:cubicBezTo>
                <a:lnTo>
                  <a:pt x="108" y="108"/>
                </a:lnTo>
                <a:close/>
                <a:moveTo>
                  <a:pt x="10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96"/>
                  <a:pt x="92" y="96"/>
                  <a:pt x="92" y="96"/>
                </a:cubicBezTo>
                <a:cubicBezTo>
                  <a:pt x="108" y="96"/>
                  <a:pt x="108" y="96"/>
                  <a:pt x="108" y="96"/>
                </a:cubicBezTo>
                <a:lnTo>
                  <a:pt x="108" y="80"/>
                </a:lnTo>
                <a:close/>
                <a:moveTo>
                  <a:pt x="108" y="136"/>
                </a:moveTo>
                <a:cubicBezTo>
                  <a:pt x="92" y="136"/>
                  <a:pt x="92" y="136"/>
                  <a:pt x="92" y="136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108" y="152"/>
                  <a:pt x="108" y="152"/>
                  <a:pt x="108" y="152"/>
                </a:cubicBezTo>
                <a:lnTo>
                  <a:pt x="108" y="136"/>
                </a:lnTo>
                <a:close/>
                <a:moveTo>
                  <a:pt x="132" y="80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32" y="96"/>
                  <a:pt x="132" y="96"/>
                  <a:pt x="132" y="96"/>
                </a:cubicBezTo>
                <a:lnTo>
                  <a:pt x="132" y="80"/>
                </a:lnTo>
                <a:close/>
                <a:moveTo>
                  <a:pt x="156" y="80"/>
                </a:moveTo>
                <a:cubicBezTo>
                  <a:pt x="140" y="80"/>
                  <a:pt x="140" y="80"/>
                  <a:pt x="140" y="80"/>
                </a:cubicBezTo>
                <a:cubicBezTo>
                  <a:pt x="140" y="96"/>
                  <a:pt x="140" y="96"/>
                  <a:pt x="140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0"/>
                </a:lnTo>
                <a:close/>
                <a:moveTo>
                  <a:pt x="132" y="108"/>
                </a:moveTo>
                <a:cubicBezTo>
                  <a:pt x="116" y="108"/>
                  <a:pt x="116" y="108"/>
                  <a:pt x="116" y="108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32" y="124"/>
                  <a:pt x="132" y="124"/>
                  <a:pt x="132" y="124"/>
                </a:cubicBezTo>
                <a:lnTo>
                  <a:pt x="132" y="108"/>
                </a:lnTo>
                <a:close/>
                <a:moveTo>
                  <a:pt x="156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56" y="124"/>
                  <a:pt x="156" y="124"/>
                  <a:pt x="156" y="124"/>
                </a:cubicBezTo>
                <a:lnTo>
                  <a:pt x="156" y="108"/>
                </a:lnTo>
                <a:close/>
                <a:moveTo>
                  <a:pt x="84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84" y="124"/>
                  <a:pt x="84" y="124"/>
                  <a:pt x="84" y="124"/>
                </a:cubicBezTo>
                <a:lnTo>
                  <a:pt x="84" y="108"/>
                </a:lnTo>
                <a:close/>
                <a:moveTo>
                  <a:pt x="84" y="80"/>
                </a:move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80"/>
                </a:lnTo>
                <a:close/>
                <a:moveTo>
                  <a:pt x="84" y="136"/>
                </a:moveTo>
                <a:cubicBezTo>
                  <a:pt x="68" y="136"/>
                  <a:pt x="68" y="136"/>
                  <a:pt x="68" y="136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84" y="152"/>
                  <a:pt x="84" y="152"/>
                  <a:pt x="84" y="152"/>
                </a:cubicBezTo>
                <a:lnTo>
                  <a:pt x="84" y="136"/>
                </a:lnTo>
                <a:close/>
                <a:moveTo>
                  <a:pt x="36" y="108"/>
                </a:moveTo>
                <a:cubicBezTo>
                  <a:pt x="20" y="108"/>
                  <a:pt x="20" y="108"/>
                  <a:pt x="20" y="108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36" y="124"/>
                  <a:pt x="36" y="124"/>
                  <a:pt x="36" y="124"/>
                </a:cubicBezTo>
                <a:lnTo>
                  <a:pt x="36" y="108"/>
                </a:lnTo>
                <a:close/>
                <a:moveTo>
                  <a:pt x="36" y="80"/>
                </a:moveTo>
                <a:cubicBezTo>
                  <a:pt x="20" y="80"/>
                  <a:pt x="20" y="80"/>
                  <a:pt x="20" y="80"/>
                </a:cubicBezTo>
                <a:cubicBezTo>
                  <a:pt x="20" y="96"/>
                  <a:pt x="20" y="96"/>
                  <a:pt x="20" y="96"/>
                </a:cubicBezTo>
                <a:cubicBezTo>
                  <a:pt x="36" y="96"/>
                  <a:pt x="36" y="96"/>
                  <a:pt x="36" y="96"/>
                </a:cubicBezTo>
                <a:lnTo>
                  <a:pt x="36" y="80"/>
                </a:lnTo>
                <a:close/>
                <a:moveTo>
                  <a:pt x="160" y="16"/>
                </a:moveTo>
                <a:cubicBezTo>
                  <a:pt x="144" y="16"/>
                  <a:pt x="144" y="16"/>
                  <a:pt x="144" y="16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16"/>
                  <a:pt x="32" y="16"/>
                  <a:pt x="3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3"/>
                  <a:pt x="169" y="16"/>
                  <a:pt x="160" y="16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64"/>
                  <a:pt x="8" y="64"/>
                  <a:pt x="8" y="64"/>
                </a:cubicBezTo>
                <a:cubicBezTo>
                  <a:pt x="168" y="64"/>
                  <a:pt x="168" y="64"/>
                  <a:pt x="168" y="64"/>
                </a:cubicBezTo>
                <a:lnTo>
                  <a:pt x="168" y="160"/>
                </a:lnTo>
                <a:close/>
                <a:moveTo>
                  <a:pt x="16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8"/>
                  <a:pt x="34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24"/>
                  <a:pt x="40" y="24"/>
                  <a:pt x="40" y="24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cubicBezTo>
                  <a:pt x="142" y="40"/>
                  <a:pt x="144" y="38"/>
                  <a:pt x="144" y="36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56"/>
                </a:lnTo>
                <a:close/>
                <a:moveTo>
                  <a:pt x="36" y="136"/>
                </a:moveTo>
                <a:cubicBezTo>
                  <a:pt x="20" y="136"/>
                  <a:pt x="20" y="136"/>
                  <a:pt x="20" y="136"/>
                </a:cubicBezTo>
                <a:cubicBezTo>
                  <a:pt x="20" y="152"/>
                  <a:pt x="20" y="152"/>
                  <a:pt x="20" y="152"/>
                </a:cubicBezTo>
                <a:cubicBezTo>
                  <a:pt x="36" y="152"/>
                  <a:pt x="36" y="152"/>
                  <a:pt x="36" y="152"/>
                </a:cubicBezTo>
                <a:lnTo>
                  <a:pt x="36" y="136"/>
                </a:lnTo>
                <a:close/>
                <a:moveTo>
                  <a:pt x="60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4" y="96"/>
                  <a:pt x="44" y="96"/>
                  <a:pt x="44" y="96"/>
                </a:cubicBezTo>
                <a:cubicBezTo>
                  <a:pt x="60" y="96"/>
                  <a:pt x="60" y="96"/>
                  <a:pt x="60" y="96"/>
                </a:cubicBezTo>
                <a:lnTo>
                  <a:pt x="60" y="80"/>
                </a:lnTo>
                <a:close/>
                <a:moveTo>
                  <a:pt x="60" y="136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60" y="152"/>
                  <a:pt x="60" y="152"/>
                  <a:pt x="60" y="152"/>
                </a:cubicBezTo>
                <a:lnTo>
                  <a:pt x="60" y="136"/>
                </a:lnTo>
                <a:close/>
                <a:moveTo>
                  <a:pt x="60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60" y="124"/>
                  <a:pt x="60" y="124"/>
                  <a:pt x="60" y="124"/>
                </a:cubicBezTo>
                <a:lnTo>
                  <a:pt x="60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65"/>
          <p:cNvSpPr>
            <a:spLocks noEditPoints="1"/>
          </p:cNvSpPr>
          <p:nvPr/>
        </p:nvSpPr>
        <p:spPr bwMode="auto">
          <a:xfrm>
            <a:off x="330108" y="5717889"/>
            <a:ext cx="202600" cy="278238"/>
          </a:xfrm>
          <a:custGeom>
            <a:avLst/>
            <a:gdLst>
              <a:gd name="T0" fmla="*/ 64 w 128"/>
              <a:gd name="T1" fmla="*/ 104 h 176"/>
              <a:gd name="T2" fmla="*/ 48 w 128"/>
              <a:gd name="T3" fmla="*/ 120 h 176"/>
              <a:gd name="T4" fmla="*/ 52 w 128"/>
              <a:gd name="T5" fmla="*/ 131 h 176"/>
              <a:gd name="T6" fmla="*/ 52 w 128"/>
              <a:gd name="T7" fmla="*/ 132 h 176"/>
              <a:gd name="T8" fmla="*/ 64 w 128"/>
              <a:gd name="T9" fmla="*/ 144 h 176"/>
              <a:gd name="T10" fmla="*/ 76 w 128"/>
              <a:gd name="T11" fmla="*/ 132 h 176"/>
              <a:gd name="T12" fmla="*/ 76 w 128"/>
              <a:gd name="T13" fmla="*/ 131 h 176"/>
              <a:gd name="T14" fmla="*/ 80 w 128"/>
              <a:gd name="T15" fmla="*/ 120 h 176"/>
              <a:gd name="T16" fmla="*/ 64 w 128"/>
              <a:gd name="T17" fmla="*/ 104 h 176"/>
              <a:gd name="T18" fmla="*/ 68 w 128"/>
              <a:gd name="T19" fmla="*/ 127 h 176"/>
              <a:gd name="T20" fmla="*/ 68 w 128"/>
              <a:gd name="T21" fmla="*/ 132 h 176"/>
              <a:gd name="T22" fmla="*/ 64 w 128"/>
              <a:gd name="T23" fmla="*/ 136 h 176"/>
              <a:gd name="T24" fmla="*/ 60 w 128"/>
              <a:gd name="T25" fmla="*/ 132 h 176"/>
              <a:gd name="T26" fmla="*/ 60 w 128"/>
              <a:gd name="T27" fmla="*/ 127 h 176"/>
              <a:gd name="T28" fmla="*/ 56 w 128"/>
              <a:gd name="T29" fmla="*/ 120 h 176"/>
              <a:gd name="T30" fmla="*/ 64 w 128"/>
              <a:gd name="T31" fmla="*/ 112 h 176"/>
              <a:gd name="T32" fmla="*/ 72 w 128"/>
              <a:gd name="T33" fmla="*/ 120 h 176"/>
              <a:gd name="T34" fmla="*/ 68 w 128"/>
              <a:gd name="T35" fmla="*/ 127 h 176"/>
              <a:gd name="T36" fmla="*/ 112 w 128"/>
              <a:gd name="T37" fmla="*/ 72 h 176"/>
              <a:gd name="T38" fmla="*/ 112 w 128"/>
              <a:gd name="T39" fmla="*/ 48 h 176"/>
              <a:gd name="T40" fmla="*/ 64 w 128"/>
              <a:gd name="T41" fmla="*/ 0 h 176"/>
              <a:gd name="T42" fmla="*/ 16 w 128"/>
              <a:gd name="T43" fmla="*/ 48 h 176"/>
              <a:gd name="T44" fmla="*/ 16 w 128"/>
              <a:gd name="T45" fmla="*/ 72 h 176"/>
              <a:gd name="T46" fmla="*/ 0 w 128"/>
              <a:gd name="T47" fmla="*/ 88 h 176"/>
              <a:gd name="T48" fmla="*/ 0 w 128"/>
              <a:gd name="T49" fmla="*/ 160 h 176"/>
              <a:gd name="T50" fmla="*/ 16 w 128"/>
              <a:gd name="T51" fmla="*/ 176 h 176"/>
              <a:gd name="T52" fmla="*/ 112 w 128"/>
              <a:gd name="T53" fmla="*/ 176 h 176"/>
              <a:gd name="T54" fmla="*/ 128 w 128"/>
              <a:gd name="T55" fmla="*/ 160 h 176"/>
              <a:gd name="T56" fmla="*/ 128 w 128"/>
              <a:gd name="T57" fmla="*/ 88 h 176"/>
              <a:gd name="T58" fmla="*/ 112 w 128"/>
              <a:gd name="T59" fmla="*/ 72 h 176"/>
              <a:gd name="T60" fmla="*/ 24 w 128"/>
              <a:gd name="T61" fmla="*/ 48 h 176"/>
              <a:gd name="T62" fmla="*/ 64 w 128"/>
              <a:gd name="T63" fmla="*/ 8 h 176"/>
              <a:gd name="T64" fmla="*/ 104 w 128"/>
              <a:gd name="T65" fmla="*/ 48 h 176"/>
              <a:gd name="T66" fmla="*/ 104 w 128"/>
              <a:gd name="T67" fmla="*/ 72 h 176"/>
              <a:gd name="T68" fmla="*/ 24 w 128"/>
              <a:gd name="T69" fmla="*/ 72 h 176"/>
              <a:gd name="T70" fmla="*/ 24 w 128"/>
              <a:gd name="T71" fmla="*/ 48 h 176"/>
              <a:gd name="T72" fmla="*/ 120 w 128"/>
              <a:gd name="T73" fmla="*/ 160 h 176"/>
              <a:gd name="T74" fmla="*/ 112 w 128"/>
              <a:gd name="T75" fmla="*/ 168 h 176"/>
              <a:gd name="T76" fmla="*/ 16 w 128"/>
              <a:gd name="T77" fmla="*/ 168 h 176"/>
              <a:gd name="T78" fmla="*/ 8 w 128"/>
              <a:gd name="T79" fmla="*/ 160 h 176"/>
              <a:gd name="T80" fmla="*/ 8 w 128"/>
              <a:gd name="T81" fmla="*/ 88 h 176"/>
              <a:gd name="T82" fmla="*/ 16 w 128"/>
              <a:gd name="T83" fmla="*/ 80 h 176"/>
              <a:gd name="T84" fmla="*/ 112 w 128"/>
              <a:gd name="T85" fmla="*/ 80 h 176"/>
              <a:gd name="T86" fmla="*/ 120 w 128"/>
              <a:gd name="T87" fmla="*/ 88 h 176"/>
              <a:gd name="T88" fmla="*/ 120 w 128"/>
              <a:gd name="T8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" h="176">
                <a:moveTo>
                  <a:pt x="64" y="104"/>
                </a:moveTo>
                <a:cubicBezTo>
                  <a:pt x="55" y="104"/>
                  <a:pt x="48" y="111"/>
                  <a:pt x="48" y="120"/>
                </a:cubicBezTo>
                <a:cubicBezTo>
                  <a:pt x="48" y="124"/>
                  <a:pt x="50" y="128"/>
                  <a:pt x="52" y="131"/>
                </a:cubicBezTo>
                <a:cubicBezTo>
                  <a:pt x="52" y="131"/>
                  <a:pt x="52" y="132"/>
                  <a:pt x="52" y="132"/>
                </a:cubicBezTo>
                <a:cubicBezTo>
                  <a:pt x="52" y="139"/>
                  <a:pt x="57" y="144"/>
                  <a:pt x="64" y="144"/>
                </a:cubicBezTo>
                <a:cubicBezTo>
                  <a:pt x="71" y="144"/>
                  <a:pt x="76" y="139"/>
                  <a:pt x="76" y="132"/>
                </a:cubicBezTo>
                <a:cubicBezTo>
                  <a:pt x="76" y="132"/>
                  <a:pt x="76" y="131"/>
                  <a:pt x="76" y="131"/>
                </a:cubicBezTo>
                <a:cubicBezTo>
                  <a:pt x="78" y="128"/>
                  <a:pt x="80" y="124"/>
                  <a:pt x="80" y="120"/>
                </a:cubicBezTo>
                <a:cubicBezTo>
                  <a:pt x="80" y="111"/>
                  <a:pt x="73" y="104"/>
                  <a:pt x="64" y="104"/>
                </a:cubicBezTo>
                <a:moveTo>
                  <a:pt x="68" y="127"/>
                </a:moveTo>
                <a:cubicBezTo>
                  <a:pt x="68" y="132"/>
                  <a:pt x="68" y="132"/>
                  <a:pt x="68" y="132"/>
                </a:cubicBezTo>
                <a:cubicBezTo>
                  <a:pt x="68" y="134"/>
                  <a:pt x="66" y="136"/>
                  <a:pt x="64" y="136"/>
                </a:cubicBezTo>
                <a:cubicBezTo>
                  <a:pt x="62" y="136"/>
                  <a:pt x="60" y="134"/>
                  <a:pt x="60" y="132"/>
                </a:cubicBezTo>
                <a:cubicBezTo>
                  <a:pt x="60" y="127"/>
                  <a:pt x="60" y="127"/>
                  <a:pt x="60" y="127"/>
                </a:cubicBezTo>
                <a:cubicBezTo>
                  <a:pt x="58" y="126"/>
                  <a:pt x="56" y="123"/>
                  <a:pt x="56" y="120"/>
                </a:cubicBezTo>
                <a:cubicBezTo>
                  <a:pt x="56" y="116"/>
                  <a:pt x="60" y="112"/>
                  <a:pt x="64" y="112"/>
                </a:cubicBezTo>
                <a:cubicBezTo>
                  <a:pt x="68" y="112"/>
                  <a:pt x="72" y="116"/>
                  <a:pt x="72" y="120"/>
                </a:cubicBezTo>
                <a:cubicBezTo>
                  <a:pt x="72" y="123"/>
                  <a:pt x="70" y="126"/>
                  <a:pt x="68" y="127"/>
                </a:cubicBezTo>
                <a:moveTo>
                  <a:pt x="112" y="72"/>
                </a:move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7" y="0"/>
                  <a:pt x="16" y="21"/>
                  <a:pt x="16" y="48"/>
                </a:cubicBezTo>
                <a:cubicBezTo>
                  <a:pt x="16" y="72"/>
                  <a:pt x="16" y="72"/>
                  <a:pt x="16" y="72"/>
                </a:cubicBezTo>
                <a:cubicBezTo>
                  <a:pt x="7" y="72"/>
                  <a:pt x="0" y="79"/>
                  <a:pt x="0" y="8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9"/>
                  <a:pt x="128" y="160"/>
                </a:cubicBezTo>
                <a:cubicBezTo>
                  <a:pt x="128" y="88"/>
                  <a:pt x="128" y="88"/>
                  <a:pt x="128" y="88"/>
                </a:cubicBezTo>
                <a:cubicBezTo>
                  <a:pt x="128" y="79"/>
                  <a:pt x="121" y="72"/>
                  <a:pt x="112" y="72"/>
                </a:cubicBezTo>
                <a:moveTo>
                  <a:pt x="24" y="48"/>
                </a:moveTo>
                <a:cubicBezTo>
                  <a:pt x="24" y="26"/>
                  <a:pt x="42" y="8"/>
                  <a:pt x="64" y="8"/>
                </a:cubicBezTo>
                <a:cubicBezTo>
                  <a:pt x="86" y="8"/>
                  <a:pt x="104" y="26"/>
                  <a:pt x="104" y="48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48"/>
                </a:ln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88"/>
                  <a:pt x="8" y="88"/>
                  <a:pt x="8" y="88"/>
                </a:cubicBezTo>
                <a:cubicBezTo>
                  <a:pt x="8" y="84"/>
                  <a:pt x="12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6" y="80"/>
                  <a:pt x="120" y="84"/>
                  <a:pt x="120" y="88"/>
                </a:cubicBezTo>
                <a:lnTo>
                  <a:pt x="120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12"/>
          <p:cNvSpPr>
            <a:spLocks noEditPoints="1"/>
          </p:cNvSpPr>
          <p:nvPr/>
        </p:nvSpPr>
        <p:spPr bwMode="auto">
          <a:xfrm>
            <a:off x="291613" y="1781269"/>
            <a:ext cx="279590" cy="278238"/>
          </a:xfrm>
          <a:custGeom>
            <a:avLst/>
            <a:gdLst>
              <a:gd name="T0" fmla="*/ 160 w 176"/>
              <a:gd name="T1" fmla="*/ 24 h 176"/>
              <a:gd name="T2" fmla="*/ 80 w 176"/>
              <a:gd name="T3" fmla="*/ 0 h 176"/>
              <a:gd name="T4" fmla="*/ 0 w 176"/>
              <a:gd name="T5" fmla="*/ 24 h 176"/>
              <a:gd name="T6" fmla="*/ 64 w 176"/>
              <a:gd name="T7" fmla="*/ 120 h 176"/>
              <a:gd name="T8" fmla="*/ 64 w 176"/>
              <a:gd name="T9" fmla="*/ 124 h 176"/>
              <a:gd name="T10" fmla="*/ 64 w 176"/>
              <a:gd name="T11" fmla="*/ 124 h 176"/>
              <a:gd name="T12" fmla="*/ 64 w 176"/>
              <a:gd name="T13" fmla="*/ 124 h 176"/>
              <a:gd name="T14" fmla="*/ 64 w 176"/>
              <a:gd name="T15" fmla="*/ 140 h 176"/>
              <a:gd name="T16" fmla="*/ 64 w 176"/>
              <a:gd name="T17" fmla="*/ 140 h 176"/>
              <a:gd name="T18" fmla="*/ 64 w 176"/>
              <a:gd name="T19" fmla="*/ 140 h 176"/>
              <a:gd name="T20" fmla="*/ 80 w 176"/>
              <a:gd name="T21" fmla="*/ 176 h 176"/>
              <a:gd name="T22" fmla="*/ 96 w 176"/>
              <a:gd name="T23" fmla="*/ 120 h 176"/>
              <a:gd name="T24" fmla="*/ 160 w 176"/>
              <a:gd name="T25" fmla="*/ 24 h 176"/>
              <a:gd name="T26" fmla="*/ 8 w 176"/>
              <a:gd name="T27" fmla="*/ 24 h 176"/>
              <a:gd name="T28" fmla="*/ 80 w 176"/>
              <a:gd name="T29" fmla="*/ 8 h 176"/>
              <a:gd name="T30" fmla="*/ 152 w 176"/>
              <a:gd name="T31" fmla="*/ 24 h 176"/>
              <a:gd name="T32" fmla="*/ 80 w 176"/>
              <a:gd name="T33" fmla="*/ 40 h 176"/>
              <a:gd name="T34" fmla="*/ 8 w 176"/>
              <a:gd name="T35" fmla="*/ 24 h 176"/>
              <a:gd name="T36" fmla="*/ 121 w 176"/>
              <a:gd name="T37" fmla="*/ 71 h 176"/>
              <a:gd name="T38" fmla="*/ 88 w 176"/>
              <a:gd name="T39" fmla="*/ 120 h 176"/>
              <a:gd name="T40" fmla="*/ 86 w 176"/>
              <a:gd name="T41" fmla="*/ 164 h 176"/>
              <a:gd name="T42" fmla="*/ 80 w 176"/>
              <a:gd name="T43" fmla="*/ 168 h 176"/>
              <a:gd name="T44" fmla="*/ 74 w 176"/>
              <a:gd name="T45" fmla="*/ 164 h 176"/>
              <a:gd name="T46" fmla="*/ 72 w 176"/>
              <a:gd name="T47" fmla="*/ 144 h 176"/>
              <a:gd name="T48" fmla="*/ 76 w 176"/>
              <a:gd name="T49" fmla="*/ 144 h 176"/>
              <a:gd name="T50" fmla="*/ 80 w 176"/>
              <a:gd name="T51" fmla="*/ 140 h 176"/>
              <a:gd name="T52" fmla="*/ 76 w 176"/>
              <a:gd name="T53" fmla="*/ 136 h 176"/>
              <a:gd name="T54" fmla="*/ 72 w 176"/>
              <a:gd name="T55" fmla="*/ 136 h 176"/>
              <a:gd name="T56" fmla="*/ 72 w 176"/>
              <a:gd name="T57" fmla="*/ 128 h 176"/>
              <a:gd name="T58" fmla="*/ 76 w 176"/>
              <a:gd name="T59" fmla="*/ 128 h 176"/>
              <a:gd name="T60" fmla="*/ 80 w 176"/>
              <a:gd name="T61" fmla="*/ 124 h 176"/>
              <a:gd name="T62" fmla="*/ 76 w 176"/>
              <a:gd name="T63" fmla="*/ 120 h 176"/>
              <a:gd name="T64" fmla="*/ 72 w 176"/>
              <a:gd name="T65" fmla="*/ 120 h 176"/>
              <a:gd name="T66" fmla="*/ 39 w 176"/>
              <a:gd name="T67" fmla="*/ 71 h 176"/>
              <a:gd name="T68" fmla="*/ 10 w 176"/>
              <a:gd name="T69" fmla="*/ 35 h 176"/>
              <a:gd name="T70" fmla="*/ 80 w 176"/>
              <a:gd name="T71" fmla="*/ 48 h 176"/>
              <a:gd name="T72" fmla="*/ 150 w 176"/>
              <a:gd name="T73" fmla="*/ 35 h 176"/>
              <a:gd name="T74" fmla="*/ 121 w 176"/>
              <a:gd name="T75" fmla="*/ 71 h 176"/>
              <a:gd name="T76" fmla="*/ 172 w 176"/>
              <a:gd name="T77" fmla="*/ 120 h 176"/>
              <a:gd name="T78" fmla="*/ 152 w 176"/>
              <a:gd name="T79" fmla="*/ 120 h 176"/>
              <a:gd name="T80" fmla="*/ 152 w 176"/>
              <a:gd name="T81" fmla="*/ 100 h 176"/>
              <a:gd name="T82" fmla="*/ 148 w 176"/>
              <a:gd name="T83" fmla="*/ 96 h 176"/>
              <a:gd name="T84" fmla="*/ 144 w 176"/>
              <a:gd name="T85" fmla="*/ 100 h 176"/>
              <a:gd name="T86" fmla="*/ 144 w 176"/>
              <a:gd name="T87" fmla="*/ 120 h 176"/>
              <a:gd name="T88" fmla="*/ 124 w 176"/>
              <a:gd name="T89" fmla="*/ 120 h 176"/>
              <a:gd name="T90" fmla="*/ 120 w 176"/>
              <a:gd name="T91" fmla="*/ 124 h 176"/>
              <a:gd name="T92" fmla="*/ 124 w 176"/>
              <a:gd name="T93" fmla="*/ 128 h 176"/>
              <a:gd name="T94" fmla="*/ 144 w 176"/>
              <a:gd name="T95" fmla="*/ 128 h 176"/>
              <a:gd name="T96" fmla="*/ 144 w 176"/>
              <a:gd name="T97" fmla="*/ 148 h 176"/>
              <a:gd name="T98" fmla="*/ 148 w 176"/>
              <a:gd name="T99" fmla="*/ 152 h 176"/>
              <a:gd name="T100" fmla="*/ 152 w 176"/>
              <a:gd name="T101" fmla="*/ 148 h 176"/>
              <a:gd name="T102" fmla="*/ 152 w 176"/>
              <a:gd name="T103" fmla="*/ 128 h 176"/>
              <a:gd name="T104" fmla="*/ 172 w 176"/>
              <a:gd name="T105" fmla="*/ 128 h 176"/>
              <a:gd name="T106" fmla="*/ 176 w 176"/>
              <a:gd name="T107" fmla="*/ 124 h 176"/>
              <a:gd name="T108" fmla="*/ 172 w 176"/>
              <a:gd name="T10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160" y="24"/>
                </a:moveTo>
                <a:cubicBezTo>
                  <a:pt x="160" y="11"/>
                  <a:pt x="124" y="0"/>
                  <a:pt x="80" y="0"/>
                </a:cubicBezTo>
                <a:cubicBezTo>
                  <a:pt x="36" y="0"/>
                  <a:pt x="0" y="11"/>
                  <a:pt x="0" y="24"/>
                </a:cubicBezTo>
                <a:cubicBezTo>
                  <a:pt x="0" y="72"/>
                  <a:pt x="64" y="80"/>
                  <a:pt x="64" y="120"/>
                </a:cubicBezTo>
                <a:cubicBezTo>
                  <a:pt x="64" y="121"/>
                  <a:pt x="64" y="123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4" y="130"/>
                  <a:pt x="64" y="135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4" y="170"/>
                  <a:pt x="67" y="176"/>
                  <a:pt x="80" y="176"/>
                </a:cubicBezTo>
                <a:cubicBezTo>
                  <a:pt x="96" y="176"/>
                  <a:pt x="96" y="168"/>
                  <a:pt x="96" y="120"/>
                </a:cubicBezTo>
                <a:cubicBezTo>
                  <a:pt x="96" y="80"/>
                  <a:pt x="160" y="72"/>
                  <a:pt x="160" y="24"/>
                </a:cubicBezTo>
                <a:moveTo>
                  <a:pt x="8" y="24"/>
                </a:moveTo>
                <a:cubicBezTo>
                  <a:pt x="8" y="15"/>
                  <a:pt x="40" y="8"/>
                  <a:pt x="80" y="8"/>
                </a:cubicBezTo>
                <a:cubicBezTo>
                  <a:pt x="120" y="8"/>
                  <a:pt x="152" y="15"/>
                  <a:pt x="152" y="24"/>
                </a:cubicBezTo>
                <a:cubicBezTo>
                  <a:pt x="152" y="33"/>
                  <a:pt x="120" y="40"/>
                  <a:pt x="80" y="40"/>
                </a:cubicBezTo>
                <a:cubicBezTo>
                  <a:pt x="40" y="40"/>
                  <a:pt x="8" y="33"/>
                  <a:pt x="8" y="24"/>
                </a:cubicBezTo>
                <a:moveTo>
                  <a:pt x="121" y="71"/>
                </a:moveTo>
                <a:cubicBezTo>
                  <a:pt x="105" y="84"/>
                  <a:pt x="88" y="97"/>
                  <a:pt x="88" y="120"/>
                </a:cubicBezTo>
                <a:cubicBezTo>
                  <a:pt x="88" y="143"/>
                  <a:pt x="88" y="157"/>
                  <a:pt x="86" y="164"/>
                </a:cubicBezTo>
                <a:cubicBezTo>
                  <a:pt x="85" y="168"/>
                  <a:pt x="85" y="168"/>
                  <a:pt x="80" y="168"/>
                </a:cubicBezTo>
                <a:cubicBezTo>
                  <a:pt x="75" y="168"/>
                  <a:pt x="75" y="168"/>
                  <a:pt x="74" y="164"/>
                </a:cubicBezTo>
                <a:cubicBezTo>
                  <a:pt x="73" y="160"/>
                  <a:pt x="72" y="153"/>
                  <a:pt x="7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138"/>
                  <a:pt x="78" y="136"/>
                  <a:pt x="76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72" y="133"/>
                  <a:pt x="72" y="131"/>
                  <a:pt x="7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2" y="97"/>
                  <a:pt x="55" y="84"/>
                  <a:pt x="39" y="71"/>
                </a:cubicBezTo>
                <a:cubicBezTo>
                  <a:pt x="26" y="60"/>
                  <a:pt x="14" y="50"/>
                  <a:pt x="10" y="35"/>
                </a:cubicBezTo>
                <a:cubicBezTo>
                  <a:pt x="23" y="43"/>
                  <a:pt x="50" y="48"/>
                  <a:pt x="80" y="48"/>
                </a:cubicBezTo>
                <a:cubicBezTo>
                  <a:pt x="110" y="48"/>
                  <a:pt x="137" y="43"/>
                  <a:pt x="150" y="35"/>
                </a:cubicBezTo>
                <a:cubicBezTo>
                  <a:pt x="146" y="50"/>
                  <a:pt x="134" y="60"/>
                  <a:pt x="121" y="71"/>
                </a:cubicBezTo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8"/>
                  <a:pt x="150" y="96"/>
                  <a:pt x="148" y="96"/>
                </a:cubicBezTo>
                <a:cubicBezTo>
                  <a:pt x="146" y="96"/>
                  <a:pt x="144" y="98"/>
                  <a:pt x="144" y="10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48"/>
                  <a:pt x="144" y="148"/>
                  <a:pt x="144" y="148"/>
                </a:cubicBezTo>
                <a:cubicBezTo>
                  <a:pt x="144" y="150"/>
                  <a:pt x="146" y="152"/>
                  <a:pt x="148" y="152"/>
                </a:cubicBezTo>
                <a:cubicBezTo>
                  <a:pt x="150" y="152"/>
                  <a:pt x="152" y="150"/>
                  <a:pt x="152" y="148"/>
                </a:cubicBezTo>
                <a:cubicBezTo>
                  <a:pt x="152" y="128"/>
                  <a:pt x="152" y="128"/>
                  <a:pt x="152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9"/>
          <p:cNvSpPr>
            <a:spLocks noEditPoints="1"/>
          </p:cNvSpPr>
          <p:nvPr/>
        </p:nvSpPr>
        <p:spPr bwMode="auto">
          <a:xfrm>
            <a:off x="292289" y="2764747"/>
            <a:ext cx="278240" cy="279590"/>
          </a:xfrm>
          <a:custGeom>
            <a:avLst/>
            <a:gdLst>
              <a:gd name="T0" fmla="*/ 88 w 176"/>
              <a:gd name="T1" fmla="*/ 136 h 176"/>
              <a:gd name="T2" fmla="*/ 88 w 176"/>
              <a:gd name="T3" fmla="*/ 48 h 176"/>
              <a:gd name="T4" fmla="*/ 88 w 176"/>
              <a:gd name="T5" fmla="*/ 72 h 176"/>
              <a:gd name="T6" fmla="*/ 88 w 176"/>
              <a:gd name="T7" fmla="*/ 48 h 176"/>
              <a:gd name="T8" fmla="*/ 51 w 176"/>
              <a:gd name="T9" fmla="*/ 72 h 176"/>
              <a:gd name="T10" fmla="*/ 84 w 176"/>
              <a:gd name="T11" fmla="*/ 103 h 176"/>
              <a:gd name="T12" fmla="*/ 88 w 176"/>
              <a:gd name="T13" fmla="*/ 80 h 176"/>
              <a:gd name="T14" fmla="*/ 80 w 176"/>
              <a:gd name="T15" fmla="*/ 88 h 176"/>
              <a:gd name="T16" fmla="*/ 92 w 176"/>
              <a:gd name="T17" fmla="*/ 103 h 176"/>
              <a:gd name="T18" fmla="*/ 125 w 176"/>
              <a:gd name="T19" fmla="*/ 72 h 176"/>
              <a:gd name="T20" fmla="*/ 162 w 176"/>
              <a:gd name="T21" fmla="*/ 68 h 176"/>
              <a:gd name="T22" fmla="*/ 159 w 176"/>
              <a:gd name="T23" fmla="*/ 34 h 176"/>
              <a:gd name="T24" fmla="*/ 134 w 176"/>
              <a:gd name="T25" fmla="*/ 17 h 176"/>
              <a:gd name="T26" fmla="*/ 106 w 176"/>
              <a:gd name="T27" fmla="*/ 6 h 176"/>
              <a:gd name="T28" fmla="*/ 70 w 176"/>
              <a:gd name="T29" fmla="*/ 6 h 176"/>
              <a:gd name="T30" fmla="*/ 42 w 176"/>
              <a:gd name="T31" fmla="*/ 17 h 176"/>
              <a:gd name="T32" fmla="*/ 17 w 176"/>
              <a:gd name="T33" fmla="*/ 34 h 176"/>
              <a:gd name="T34" fmla="*/ 14 w 176"/>
              <a:gd name="T35" fmla="*/ 68 h 176"/>
              <a:gd name="T36" fmla="*/ 0 w 176"/>
              <a:gd name="T37" fmla="*/ 100 h 176"/>
              <a:gd name="T38" fmla="*/ 22 w 176"/>
              <a:gd name="T39" fmla="*/ 126 h 176"/>
              <a:gd name="T40" fmla="*/ 34 w 176"/>
              <a:gd name="T41" fmla="*/ 159 h 176"/>
              <a:gd name="T42" fmla="*/ 50 w 176"/>
              <a:gd name="T43" fmla="*/ 154 h 176"/>
              <a:gd name="T44" fmla="*/ 76 w 176"/>
              <a:gd name="T45" fmla="*/ 176 h 176"/>
              <a:gd name="T46" fmla="*/ 108 w 176"/>
              <a:gd name="T47" fmla="*/ 162 h 176"/>
              <a:gd name="T48" fmla="*/ 138 w 176"/>
              <a:gd name="T49" fmla="*/ 160 h 176"/>
              <a:gd name="T50" fmla="*/ 159 w 176"/>
              <a:gd name="T51" fmla="*/ 134 h 176"/>
              <a:gd name="T52" fmla="*/ 170 w 176"/>
              <a:gd name="T53" fmla="*/ 106 h 176"/>
              <a:gd name="T54" fmla="*/ 170 w 176"/>
              <a:gd name="T55" fmla="*/ 70 h 176"/>
              <a:gd name="T56" fmla="*/ 160 w 176"/>
              <a:gd name="T57" fmla="*/ 100 h 176"/>
              <a:gd name="T58" fmla="*/ 147 w 176"/>
              <a:gd name="T59" fmla="*/ 130 h 176"/>
              <a:gd name="T60" fmla="*/ 138 w 176"/>
              <a:gd name="T61" fmla="*/ 152 h 176"/>
              <a:gd name="T62" fmla="*/ 122 w 176"/>
              <a:gd name="T63" fmla="*/ 147 h 176"/>
              <a:gd name="T64" fmla="*/ 98 w 176"/>
              <a:gd name="T65" fmla="*/ 168 h 176"/>
              <a:gd name="T66" fmla="*/ 76 w 176"/>
              <a:gd name="T67" fmla="*/ 160 h 176"/>
              <a:gd name="T68" fmla="*/ 50 w 176"/>
              <a:gd name="T69" fmla="*/ 146 h 176"/>
              <a:gd name="T70" fmla="*/ 38 w 176"/>
              <a:gd name="T71" fmla="*/ 152 h 176"/>
              <a:gd name="T72" fmla="*/ 29 w 176"/>
              <a:gd name="T73" fmla="*/ 122 h 176"/>
              <a:gd name="T74" fmla="*/ 8 w 176"/>
              <a:gd name="T75" fmla="*/ 98 h 176"/>
              <a:gd name="T76" fmla="*/ 16 w 176"/>
              <a:gd name="T77" fmla="*/ 76 h 176"/>
              <a:gd name="T78" fmla="*/ 29 w 176"/>
              <a:gd name="T79" fmla="*/ 46 h 176"/>
              <a:gd name="T80" fmla="*/ 38 w 176"/>
              <a:gd name="T81" fmla="*/ 24 h 176"/>
              <a:gd name="T82" fmla="*/ 54 w 176"/>
              <a:gd name="T83" fmla="*/ 29 h 176"/>
              <a:gd name="T84" fmla="*/ 78 w 176"/>
              <a:gd name="T85" fmla="*/ 8 h 176"/>
              <a:gd name="T86" fmla="*/ 100 w 176"/>
              <a:gd name="T87" fmla="*/ 16 h 176"/>
              <a:gd name="T88" fmla="*/ 126 w 176"/>
              <a:gd name="T89" fmla="*/ 30 h 176"/>
              <a:gd name="T90" fmla="*/ 152 w 176"/>
              <a:gd name="T91" fmla="*/ 38 h 176"/>
              <a:gd name="T92" fmla="*/ 147 w 176"/>
              <a:gd name="T93" fmla="*/ 54 h 176"/>
              <a:gd name="T94" fmla="*/ 168 w 176"/>
              <a:gd name="T95" fmla="*/ 7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00"/>
                            </p:stCondLst>
                            <p:childTnLst>
                              <p:par>
                                <p:cTn id="2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3" grpId="0" animBg="1"/>
      <p:bldP spid="94" grpId="0" animBg="1"/>
      <p:bldP spid="104" grpId="0"/>
      <p:bldP spid="117" grpId="0"/>
      <p:bldP spid="123" grpId="0"/>
      <p:bldP spid="124" grpId="0"/>
      <p:bldP spid="125" grpId="0"/>
      <p:bldP spid="126" grpId="0"/>
      <p:bldP spid="129" grpId="0"/>
      <p:bldP spid="130" grpId="0"/>
      <p:bldP spid="131" grpId="0"/>
      <p:bldP spid="135" grpId="0"/>
      <p:bldP spid="138" grpId="0"/>
      <p:bldP spid="139" grpId="0"/>
      <p:bldP spid="140" grpId="0" animBg="1"/>
      <p:bldP spid="144" grpId="0"/>
      <p:bldP spid="145" grpId="0"/>
      <p:bldP spid="146" grpId="0"/>
      <p:bldP spid="178" grpId="0"/>
      <p:bldP spid="179" grpId="0"/>
      <p:bldP spid="180" grpId="0"/>
      <p:bldP spid="231" grpId="0"/>
      <p:bldP spid="232" grpId="0"/>
      <p:bldP spid="233" grpId="0" animBg="1"/>
      <p:bldP spid="234" grpId="0" animBg="1"/>
      <p:bldP spid="235" grpId="0" animBg="1"/>
      <p:bldP spid="236" grpId="0" animBg="1"/>
      <p:bldP spid="237" grpId="0"/>
      <p:bldP spid="238" grpId="0"/>
      <p:bldP spid="239" grpId="0" animBg="1"/>
      <p:bldP spid="242" grpId="0"/>
      <p:bldP spid="243" grpId="0"/>
      <p:bldP spid="244" grpId="0"/>
      <p:bldP spid="245" grpId="0" animBg="1"/>
      <p:bldP spid="246" grpId="0"/>
      <p:bldP spid="247" grpId="0" animBg="1"/>
      <p:bldP spid="248" grpId="0"/>
      <p:bldP spid="249" grpId="0" animBg="1"/>
      <p:bldP spid="25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K_003">
      <a:dk1>
        <a:srgbClr val="2C2C2C"/>
      </a:dk1>
      <a:lt1>
        <a:sysClr val="window" lastClr="FFFFFF"/>
      </a:lt1>
      <a:dk2>
        <a:srgbClr val="333F4F"/>
      </a:dk2>
      <a:lt2>
        <a:srgbClr val="FAFAFA"/>
      </a:lt2>
      <a:accent1>
        <a:srgbClr val="FCAF45"/>
      </a:accent1>
      <a:accent2>
        <a:srgbClr val="F56040"/>
      </a:accent2>
      <a:accent3>
        <a:srgbClr val="E1306C"/>
      </a:accent3>
      <a:accent4>
        <a:srgbClr val="833AB4"/>
      </a:accent4>
      <a:accent5>
        <a:srgbClr val="405DE6"/>
      </a:accent5>
      <a:accent6>
        <a:srgbClr val="FFDC80"/>
      </a:accent6>
      <a:hlink>
        <a:srgbClr val="0563C1"/>
      </a:hlink>
      <a:folHlink>
        <a:srgbClr val="954F72"/>
      </a:folHlink>
    </a:clrScheme>
    <a:fontScheme name="Custom 25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8991</TotalTime>
  <Words>3080</Words>
  <Application>Microsoft Office PowerPoint</Application>
  <PresentationFormat>Widescreen</PresentationFormat>
  <Paragraphs>830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Lato</vt:lpstr>
      <vt:lpstr>Lato Light</vt:lpstr>
      <vt:lpstr>Montserrat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1042</cp:revision>
  <dcterms:created xsi:type="dcterms:W3CDTF">2020-02-25T10:25:29Z</dcterms:created>
  <dcterms:modified xsi:type="dcterms:W3CDTF">2021-07-12T09:49:44Z</dcterms:modified>
</cp:coreProperties>
</file>