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4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1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4.xml" ContentType="application/vnd.openxmlformats-officedocument.drawingml.chart+xml"/>
  <Override PartName="/ppt/notesSlides/notesSlide23.xml" ContentType="application/vnd.openxmlformats-officedocument.presentationml.notesSlide+xml"/>
  <Override PartName="/ppt/charts/chart2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738" r:id="rId2"/>
    <p:sldId id="714" r:id="rId3"/>
    <p:sldId id="712" r:id="rId4"/>
    <p:sldId id="720" r:id="rId5"/>
    <p:sldId id="721" r:id="rId6"/>
    <p:sldId id="713" r:id="rId7"/>
    <p:sldId id="709" r:id="rId8"/>
    <p:sldId id="733" r:id="rId9"/>
    <p:sldId id="728" r:id="rId10"/>
    <p:sldId id="716" r:id="rId11"/>
    <p:sldId id="724" r:id="rId12"/>
    <p:sldId id="743" r:id="rId13"/>
    <p:sldId id="744" r:id="rId14"/>
    <p:sldId id="727" r:id="rId15"/>
    <p:sldId id="740" r:id="rId16"/>
    <p:sldId id="742" r:id="rId17"/>
    <p:sldId id="715" r:id="rId18"/>
    <p:sldId id="717" r:id="rId19"/>
    <p:sldId id="726" r:id="rId20"/>
    <p:sldId id="739" r:id="rId21"/>
    <p:sldId id="725" r:id="rId22"/>
    <p:sldId id="718" r:id="rId23"/>
    <p:sldId id="722" r:id="rId24"/>
    <p:sldId id="723" r:id="rId25"/>
    <p:sldId id="731" r:id="rId26"/>
    <p:sldId id="730" r:id="rId27"/>
    <p:sldId id="741" r:id="rId28"/>
    <p:sldId id="732" r:id="rId29"/>
    <p:sldId id="734" r:id="rId30"/>
    <p:sldId id="73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83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5" autoAdjust="0"/>
    <p:restoredTop sz="89282" autoAdjust="0"/>
  </p:normalViewPr>
  <p:slideViewPr>
    <p:cSldViewPr snapToGrid="0" showGuides="1">
      <p:cViewPr>
        <p:scale>
          <a:sx n="75" d="100"/>
          <a:sy n="75" d="100"/>
        </p:scale>
        <p:origin x="1752" y="948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6540"/>
    </p:cViewPr>
  </p:sorterViewPr>
  <p:notesViewPr>
    <p:cSldViewPr snapToGrid="0"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SD</c:v>
                </c:pt>
                <c:pt idx="1">
                  <c:v>HT</c:v>
                </c:pt>
                <c:pt idx="2">
                  <c:v>DR</c:v>
                </c:pt>
                <c:pt idx="3">
                  <c:v>FG</c:v>
                </c:pt>
                <c:pt idx="4">
                  <c:v>TY</c:v>
                </c:pt>
                <c:pt idx="5">
                  <c:v>KI</c:v>
                </c:pt>
                <c:pt idx="6">
                  <c:v>MA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45382672"/>
        <c:axId val="1945389744"/>
      </c:barChart>
      <c:catAx>
        <c:axId val="1945382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389744"/>
        <c:crosses val="autoZero"/>
        <c:auto val="1"/>
        <c:lblAlgn val="ctr"/>
        <c:lblOffset val="100"/>
        <c:noMultiLvlLbl val="0"/>
      </c:catAx>
      <c:valAx>
        <c:axId val="1945389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53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0786628923278"/>
          <c:y val="6.2499916981142101E-2"/>
          <c:w val="0.74918426742153443"/>
          <c:h val="0.87500016603771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7082094143898755"/>
                  <c:y val="5.060829577560201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3849507148535549"/>
                      <c:h val="0.39288906953792369"/>
                    </c:manualLayout>
                  </c15:layout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Project A</c:v>
                </c:pt>
                <c:pt idx="1">
                  <c:v>market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1351024"/>
        <c:axId val="2021351568"/>
      </c:lineChart>
      <c:catAx>
        <c:axId val="202135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2021351568"/>
        <c:crosses val="autoZero"/>
        <c:auto val="1"/>
        <c:lblAlgn val="ctr"/>
        <c:lblOffset val="100"/>
        <c:noMultiLvlLbl val="0"/>
      </c:catAx>
      <c:valAx>
        <c:axId val="2021351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1351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5420</c:v>
                </c:pt>
                <c:pt idx="11">
                  <c:v>4563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4300</c:v>
                </c:pt>
                <c:pt idx="11">
                  <c:v>4563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1353200"/>
        <c:axId val="2021354288"/>
      </c:barChart>
      <c:catAx>
        <c:axId val="202135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54288"/>
        <c:crosses val="autoZero"/>
        <c:auto val="1"/>
        <c:lblAlgn val="ctr"/>
        <c:lblOffset val="100"/>
        <c:noMultiLvlLbl val="0"/>
      </c:catAx>
      <c:valAx>
        <c:axId val="2021354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13532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[$$-409]#,##0.00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4</c:v>
                </c:pt>
                <c:pt idx="1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4230192"/>
        <c:axId val="2054234000"/>
      </c:area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[$$-409]#,##0.00</c:formatCode>
                <c:ptCount val="12"/>
                <c:pt idx="0">
                  <c:v>7</c:v>
                </c:pt>
                <c:pt idx="1">
                  <c:v>5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4</c:v>
                </c:pt>
                <c:pt idx="10">
                  <c:v>8</c:v>
                </c:pt>
                <c:pt idx="11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4230192"/>
        <c:axId val="2054234000"/>
      </c:lineChart>
      <c:catAx>
        <c:axId val="205423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2054234000"/>
        <c:crosses val="autoZero"/>
        <c:auto val="1"/>
        <c:lblAlgn val="ctr"/>
        <c:lblOffset val="100"/>
        <c:noMultiLvlLbl val="0"/>
      </c:catAx>
      <c:valAx>
        <c:axId val="205423400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[$$-409]#,##0.00" sourceLinked="1"/>
        <c:majorTickMark val="out"/>
        <c:minorTickMark val="none"/>
        <c:tickLblPos val="nextTo"/>
        <c:crossAx val="205423019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61731675002127984"/>
          <c:y val="2.9569886214146513E-2"/>
          <c:w val="0.34407012687192462"/>
          <c:h val="0.1075674954662933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30"/>
        <c:axId val="2054229648"/>
        <c:axId val="2054229104"/>
      </c:barChart>
      <c:catAx>
        <c:axId val="205422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2054229104"/>
        <c:crosses val="autoZero"/>
        <c:auto val="1"/>
        <c:lblAlgn val="ctr"/>
        <c:lblOffset val="100"/>
        <c:noMultiLvlLbl val="0"/>
      </c:catAx>
      <c:valAx>
        <c:axId val="2054229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4229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</c:v>
                </c:pt>
                <c:pt idx="1">
                  <c:v>6</c:v>
                </c:pt>
                <c:pt idx="2">
                  <c:v>4</c:v>
                </c:pt>
                <c:pt idx="3">
                  <c:v>9</c:v>
                </c:pt>
                <c:pt idx="4">
                  <c:v>7</c:v>
                </c:pt>
                <c:pt idx="5">
                  <c:v>6</c:v>
                </c:pt>
                <c:pt idx="6">
                  <c:v>3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  <c:pt idx="10">
                  <c:v>7</c:v>
                </c:pt>
                <c:pt idx="1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-27"/>
        <c:axId val="2054240528"/>
        <c:axId val="2054226384"/>
      </c:barChart>
      <c:catAx>
        <c:axId val="205424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226384"/>
        <c:crosses val="autoZero"/>
        <c:auto val="1"/>
        <c:lblAlgn val="ctr"/>
        <c:lblOffset val="100"/>
        <c:noMultiLvlLbl val="0"/>
      </c:catAx>
      <c:valAx>
        <c:axId val="2054226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4240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Iq</c:v>
                </c:pt>
                <c:pt idx="1">
                  <c:v>II q</c:v>
                </c:pt>
                <c:pt idx="2">
                  <c:v>III 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2.5</c:v>
                </c:pt>
                <c:pt idx="2">
                  <c:v>3.5</c:v>
                </c:pt>
                <c:pt idx="3">
                  <c:v>4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5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Nick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</c:v>
                </c:pt>
                <c:pt idx="1">
                  <c:v>4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1945382128"/>
        <c:axId val="1945385936"/>
      </c:barChart>
      <c:catAx>
        <c:axId val="194538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1945385936"/>
        <c:crosses val="autoZero"/>
        <c:auto val="1"/>
        <c:lblAlgn val="ctr"/>
        <c:lblOffset val="100"/>
        <c:noMultiLvlLbl val="0"/>
      </c:catAx>
      <c:valAx>
        <c:axId val="19453859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high"/>
        <c:crossAx val="1945382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Iq</c:v>
                </c:pt>
                <c:pt idx="1">
                  <c:v>II q</c:v>
                </c:pt>
                <c:pt idx="2">
                  <c:v>III 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4228016"/>
        <c:axId val="2054239440"/>
      </c:lineChart>
      <c:catAx>
        <c:axId val="205422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239440"/>
        <c:crosses val="autoZero"/>
        <c:auto val="1"/>
        <c:lblAlgn val="ctr"/>
        <c:lblOffset val="100"/>
        <c:noMultiLvlLbl val="0"/>
      </c:catAx>
      <c:valAx>
        <c:axId val="20542394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4228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4.8899999999999997</c:v>
                </c:pt>
                <c:pt idx="1">
                  <c:v>5.0199999999999996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2072866128"/>
        <c:axId val="2072876464"/>
      </c:barChart>
      <c:catAx>
        <c:axId val="207286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2072876464"/>
        <c:crosses val="autoZero"/>
        <c:auto val="1"/>
        <c:lblAlgn val="ctr"/>
        <c:lblOffset val="100"/>
        <c:noMultiLvlLbl val="0"/>
      </c:catAx>
      <c:valAx>
        <c:axId val="2072876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72866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ln w="25400">
                <a:noFill/>
              </a:ln>
              <a:effectLst/>
            </c:spPr>
          </c:dPt>
          <c:cat>
            <c:numRef>
              <c:f>Sheet1!$A$2:$A$10</c:f>
              <c:numCache>
                <c:formatCode>General</c:formatCode>
                <c:ptCount val="9"/>
                <c:pt idx="0">
                  <c:v>14</c:v>
                </c:pt>
                <c:pt idx="1">
                  <c:v>15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  <c:pt idx="5">
                  <c:v>19</c:v>
                </c:pt>
                <c:pt idx="6">
                  <c:v>20</c:v>
                </c:pt>
                <c:pt idx="7">
                  <c:v>21</c:v>
                </c:pt>
                <c:pt idx="8">
                  <c:v>22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3</c:v>
                </c:pt>
                <c:pt idx="8">
                  <c:v>3.7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2870480"/>
        <c:axId val="2072871024"/>
      </c:barChart>
      <c:catAx>
        <c:axId val="207287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2072871024"/>
        <c:crosses val="autoZero"/>
        <c:auto val="1"/>
        <c:lblAlgn val="ctr"/>
        <c:lblOffset val="100"/>
        <c:noMultiLvlLbl val="0"/>
      </c:catAx>
      <c:valAx>
        <c:axId val="20728710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72870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5384304"/>
        <c:axId val="1945393008"/>
      </c:barChart>
      <c:catAx>
        <c:axId val="1945384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5393008"/>
        <c:crosses val="autoZero"/>
        <c:auto val="1"/>
        <c:lblAlgn val="ctr"/>
        <c:lblOffset val="100"/>
        <c:noMultiLvlLbl val="0"/>
      </c:catAx>
      <c:valAx>
        <c:axId val="1945393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4538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5384848"/>
        <c:axId val="1945386480"/>
      </c:lineChart>
      <c:catAx>
        <c:axId val="1945384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5386480"/>
        <c:crosses val="autoZero"/>
        <c:auto val="1"/>
        <c:lblAlgn val="ctr"/>
        <c:lblOffset val="100"/>
        <c:tickMarkSkip val="1"/>
        <c:noMultiLvlLbl val="0"/>
      </c:catAx>
      <c:valAx>
        <c:axId val="1945386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4538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I q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I q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867573712"/>
        <c:axId val="1867578064"/>
      </c:barChart>
      <c:catAx>
        <c:axId val="1867573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67578064"/>
        <c:crosses val="autoZero"/>
        <c:auto val="1"/>
        <c:lblAlgn val="ctr"/>
        <c:lblOffset val="100"/>
        <c:noMultiLvlLbl val="0"/>
      </c:catAx>
      <c:valAx>
        <c:axId val="186757806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high"/>
        <c:crossAx val="186757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2021347216"/>
        <c:axId val="2021354832"/>
      </c:barChart>
      <c:catAx>
        <c:axId val="202134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2021354832"/>
        <c:crosses val="autoZero"/>
        <c:auto val="1"/>
        <c:lblAlgn val="ctr"/>
        <c:lblOffset val="100"/>
        <c:noMultiLvlLbl val="0"/>
      </c:catAx>
      <c:valAx>
        <c:axId val="202135483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low"/>
        <c:crossAx val="2021347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AS</c:v>
                </c:pt>
                <c:pt idx="1">
                  <c:v>JK</c:v>
                </c:pt>
                <c:pt idx="2">
                  <c:v>YT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Last month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</c:v>
                </c:pt>
              </c:strCache>
            </c:strRef>
          </c:tx>
          <c:spPr>
            <a:solidFill>
              <a:schemeClr val="tx1">
                <a:alpha val="1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Last month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100"/>
        <c:axId val="2021349392"/>
        <c:axId val="2021358640"/>
      </c:barChart>
      <c:catAx>
        <c:axId val="2021349392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2021358640"/>
        <c:crosses val="autoZero"/>
        <c:auto val="1"/>
        <c:lblAlgn val="ctr"/>
        <c:lblOffset val="100"/>
        <c:noMultiLvlLbl val="0"/>
      </c:catAx>
      <c:valAx>
        <c:axId val="2021358640"/>
        <c:scaling>
          <c:orientation val="minMax"/>
        </c:scaling>
        <c:delete val="0"/>
        <c:axPos val="b"/>
        <c:numFmt formatCode="0%" sourceLinked="1"/>
        <c:majorTickMark val="out"/>
        <c:minorTickMark val="in"/>
        <c:tickLblPos val="low"/>
        <c:spPr>
          <a:ln/>
        </c:spPr>
        <c:txPr>
          <a:bodyPr/>
          <a:lstStyle/>
          <a:p>
            <a:pPr>
              <a:defRPr sz="1000"/>
            </a:pPr>
            <a:endParaRPr lang="en-US"/>
          </a:p>
        </c:txPr>
        <c:crossAx val="202134939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3.5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1345584"/>
        <c:axId val="2021346128"/>
      </c:barChart>
      <c:catAx>
        <c:axId val="202134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46128"/>
        <c:crosses val="autoZero"/>
        <c:auto val="1"/>
        <c:lblAlgn val="ctr"/>
        <c:lblOffset val="100"/>
        <c:noMultiLvlLbl val="0"/>
      </c:catAx>
      <c:valAx>
        <c:axId val="2021346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134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F8B12-C823-4F7F-8F68-3CCD0AE90D6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CE22-F47C-4C74-BD15-D2867FEE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2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2D79B-D134-4588-AC03-90F72A443BD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A1D91-D079-432E-9E50-E901BE7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74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7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83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21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15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57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08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2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9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3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40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57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4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68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0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8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1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64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3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52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0" y="0"/>
            <a:ext cx="12191999" cy="6858000"/>
            <a:chOff x="0" y="0"/>
            <a:chExt cx="12191999" cy="68580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27850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20"/>
            <p:cNvSpPr>
              <a:spLocks/>
            </p:cNvSpPr>
            <p:nvPr userDrawn="1"/>
          </p:nvSpPr>
          <p:spPr bwMode="auto">
            <a:xfrm>
              <a:off x="1064302" y="0"/>
              <a:ext cx="11127697" cy="6858000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 w="12700" cap="rnd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940290" y="207515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9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03869" y="207515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04517" y="207515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0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0" grpId="0"/>
      <p:bldP spid="9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0" y="0"/>
            <a:ext cx="12191999" cy="6858000"/>
            <a:chOff x="0" y="0"/>
            <a:chExt cx="12191999" cy="68580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27850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20"/>
            <p:cNvSpPr>
              <a:spLocks/>
            </p:cNvSpPr>
            <p:nvPr userDrawn="1"/>
          </p:nvSpPr>
          <p:spPr bwMode="auto">
            <a:xfrm>
              <a:off x="1064302" y="0"/>
              <a:ext cx="11127697" cy="6858000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 w="12700" cap="rnd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9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913493" y="407025"/>
            <a:ext cx="764361" cy="76436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6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0" y="0"/>
            <a:ext cx="12191999" cy="6858000"/>
            <a:chOff x="0" y="0"/>
            <a:chExt cx="12191999" cy="68580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27850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20"/>
            <p:cNvSpPr>
              <a:spLocks/>
            </p:cNvSpPr>
            <p:nvPr userDrawn="1"/>
          </p:nvSpPr>
          <p:spPr bwMode="auto">
            <a:xfrm>
              <a:off x="1064302" y="0"/>
              <a:ext cx="11127697" cy="6858000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 w="12700" cap="rnd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359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25435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803275" y="518616"/>
            <a:ext cx="10548938" cy="582077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1011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0"/>
          <p:cNvSpPr>
            <a:spLocks/>
          </p:cNvSpPr>
          <p:nvPr userDrawn="1"/>
        </p:nvSpPr>
        <p:spPr bwMode="auto">
          <a:xfrm>
            <a:off x="1" y="0"/>
            <a:ext cx="12191999" cy="1594624"/>
          </a:xfrm>
          <a:prstGeom prst="roundRect">
            <a:avLst>
              <a:gd name="adj" fmla="val 2507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" name="Rounded Rectangle 3"/>
          <p:cNvSpPr/>
          <p:nvPr userDrawn="1"/>
        </p:nvSpPr>
        <p:spPr>
          <a:xfrm>
            <a:off x="0" y="1048214"/>
            <a:ext cx="12192000" cy="5809786"/>
          </a:xfrm>
          <a:prstGeom prst="roundRect">
            <a:avLst>
              <a:gd name="adj" fmla="val 667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515429"/>
            <a:ext cx="12192000" cy="13425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803275" y="518616"/>
            <a:ext cx="10548938" cy="582077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7068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1545796" y="108502"/>
            <a:ext cx="513590" cy="51359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2106" y="108502"/>
            <a:ext cx="513590" cy="51359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2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85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1064302" y="0"/>
            <a:ext cx="11127697" cy="685800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3348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85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1064302" y="0"/>
            <a:ext cx="11127697" cy="685800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78505" y="1532214"/>
            <a:ext cx="1233268" cy="123326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06154" y="458396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6154" y="5222943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06154" y="585090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85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1064302" y="0"/>
            <a:ext cx="11127697" cy="685800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78505" y="1532214"/>
            <a:ext cx="1233268" cy="123326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06154" y="458396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6154" y="5222943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06154" y="585090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6154" y="3956003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578291"/>
            <a:ext cx="10515600" cy="665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86" r:id="rId2"/>
    <p:sldLayoutId id="2147483788" r:id="rId3"/>
    <p:sldLayoutId id="2147483787" r:id="rId4"/>
    <p:sldLayoutId id="2147483782" r:id="rId5"/>
    <p:sldLayoutId id="2147483783" r:id="rId6"/>
    <p:sldLayoutId id="2147483777" r:id="rId7"/>
    <p:sldLayoutId id="2147483778" r:id="rId8"/>
    <p:sldLayoutId id="2147483785" r:id="rId9"/>
    <p:sldLayoutId id="2147483780" r:id="rId10"/>
    <p:sldLayoutId id="2147483781" r:id="rId11"/>
    <p:sldLayoutId id="2147483784" r:id="rId1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151" userDrawn="1">
          <p15:clr>
            <a:srgbClr val="F26B43"/>
          </p15:clr>
        </p15:guide>
        <p15:guide id="2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2528942" y="1371002"/>
            <a:ext cx="7134117" cy="2400898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" name="TextBox 11"/>
          <p:cNvSpPr txBox="1"/>
          <p:nvPr/>
        </p:nvSpPr>
        <p:spPr>
          <a:xfrm>
            <a:off x="3624146" y="1769084"/>
            <a:ext cx="5439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accent1"/>
                </a:solidFill>
                <a:latin typeface="+mj-lt"/>
              </a:rPr>
              <a:t>UI Kit</a:t>
            </a:r>
            <a:endParaRPr lang="en-US" sz="7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3602" y="4031482"/>
            <a:ext cx="350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POWERPOINT TEMPLATE</a:t>
            </a:r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93602" y="4439366"/>
            <a:ext cx="7004796" cy="360370"/>
            <a:chOff x="2724441" y="4472957"/>
            <a:chExt cx="7004796" cy="360370"/>
          </a:xfrm>
        </p:grpSpPr>
        <p:sp>
          <p:nvSpPr>
            <p:cNvPr id="14" name="Rounded Rectangle 13"/>
            <p:cNvSpPr/>
            <p:nvPr/>
          </p:nvSpPr>
          <p:spPr>
            <a:xfrm>
              <a:off x="2724441" y="4472957"/>
              <a:ext cx="7004796" cy="36037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24441" y="4472957"/>
              <a:ext cx="7004796" cy="36037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775202" y="4031481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ru-RU" sz="1200" b="1" dirty="0" smtClean="0">
                <a:solidFill>
                  <a:srgbClr val="FFFFFF"/>
                </a:solidFill>
                <a:latin typeface="+mj-lt"/>
              </a:rPr>
              <a:t>100%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- DONE 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Freeform 74"/>
          <p:cNvSpPr>
            <a:spLocks/>
          </p:cNvSpPr>
          <p:nvPr/>
        </p:nvSpPr>
        <p:spPr bwMode="auto">
          <a:xfrm>
            <a:off x="3179699" y="206343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8" name="Freeform 74"/>
          <p:cNvSpPr>
            <a:spLocks/>
          </p:cNvSpPr>
          <p:nvPr/>
        </p:nvSpPr>
        <p:spPr bwMode="auto">
          <a:xfrm>
            <a:off x="3179699" y="228878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" name="Freeform 74"/>
          <p:cNvSpPr>
            <a:spLocks/>
          </p:cNvSpPr>
          <p:nvPr/>
        </p:nvSpPr>
        <p:spPr bwMode="auto">
          <a:xfrm>
            <a:off x="3179699" y="251413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0" name="Freeform 74"/>
          <p:cNvSpPr>
            <a:spLocks/>
          </p:cNvSpPr>
          <p:nvPr/>
        </p:nvSpPr>
        <p:spPr bwMode="auto">
          <a:xfrm>
            <a:off x="3179699" y="273948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" name="Freeform 74"/>
          <p:cNvSpPr>
            <a:spLocks/>
          </p:cNvSpPr>
          <p:nvPr/>
        </p:nvSpPr>
        <p:spPr bwMode="auto">
          <a:xfrm>
            <a:off x="3179699" y="296941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3" name="TextBox 22"/>
          <p:cNvSpPr txBox="1"/>
          <p:nvPr/>
        </p:nvSpPr>
        <p:spPr>
          <a:xfrm>
            <a:off x="3757960" y="2942142"/>
            <a:ext cx="530545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DASHBOARDS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8887813" y="1638198"/>
            <a:ext cx="475422" cy="47541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8"/>
          <p:cNvSpPr>
            <a:spLocks/>
          </p:cNvSpPr>
          <p:nvPr/>
        </p:nvSpPr>
        <p:spPr bwMode="auto">
          <a:xfrm>
            <a:off x="8957575" y="1792339"/>
            <a:ext cx="335898" cy="167137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509849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509849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509849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509849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509849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509849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41"/>
          <p:cNvSpPr>
            <a:spLocks noEditPoints="1"/>
          </p:cNvSpPr>
          <p:nvPr/>
        </p:nvSpPr>
        <p:spPr bwMode="auto">
          <a:xfrm>
            <a:off x="11587265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54"/>
          <p:cNvSpPr>
            <a:spLocks noEditPoints="1"/>
          </p:cNvSpPr>
          <p:nvPr/>
        </p:nvSpPr>
        <p:spPr bwMode="auto">
          <a:xfrm>
            <a:off x="11587265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0"/>
          <p:cNvSpPr>
            <a:spLocks noEditPoints="1"/>
          </p:cNvSpPr>
          <p:nvPr/>
        </p:nvSpPr>
        <p:spPr bwMode="auto">
          <a:xfrm>
            <a:off x="11587266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5"/>
          <p:cNvSpPr>
            <a:spLocks noEditPoints="1"/>
          </p:cNvSpPr>
          <p:nvPr/>
        </p:nvSpPr>
        <p:spPr bwMode="auto">
          <a:xfrm>
            <a:off x="11625085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2"/>
          <p:cNvSpPr>
            <a:spLocks noEditPoints="1"/>
          </p:cNvSpPr>
          <p:nvPr/>
        </p:nvSpPr>
        <p:spPr bwMode="auto">
          <a:xfrm>
            <a:off x="11586590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29"/>
          <p:cNvSpPr>
            <a:spLocks noEditPoints="1"/>
          </p:cNvSpPr>
          <p:nvPr/>
        </p:nvSpPr>
        <p:spPr bwMode="auto">
          <a:xfrm>
            <a:off x="11587266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24556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2" grpId="0"/>
          <p:bldP spid="13" grpId="0"/>
          <p:bldP spid="16" grpId="0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3" grpId="0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2" grpId="0"/>
          <p:bldP spid="13" grpId="0"/>
          <p:bldP spid="16" grpId="0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3" grpId="0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0"/>
          <p:cNvSpPr>
            <a:spLocks/>
          </p:cNvSpPr>
          <p:nvPr/>
        </p:nvSpPr>
        <p:spPr bwMode="auto">
          <a:xfrm>
            <a:off x="803275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TextBox 17"/>
          <p:cNvSpPr txBox="1"/>
          <p:nvPr/>
        </p:nvSpPr>
        <p:spPr>
          <a:xfrm>
            <a:off x="888419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8419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563452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129"/>
          <p:cNvSpPr>
            <a:spLocks noEditPoints="1"/>
          </p:cNvSpPr>
          <p:nvPr/>
        </p:nvSpPr>
        <p:spPr bwMode="auto">
          <a:xfrm>
            <a:off x="1640869" y="1211034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0"/>
          <p:cNvSpPr>
            <a:spLocks/>
          </p:cNvSpPr>
          <p:nvPr/>
        </p:nvSpPr>
        <p:spPr bwMode="auto">
          <a:xfrm>
            <a:off x="2940788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8" name="TextBox 97"/>
          <p:cNvSpPr txBox="1"/>
          <p:nvPr/>
        </p:nvSpPr>
        <p:spPr>
          <a:xfrm>
            <a:off x="3035735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35735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+3,4%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737552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" name="Chart 101"/>
          <p:cNvGraphicFramePr/>
          <p:nvPr>
            <p:extLst>
              <p:ext uri="{D42A27DB-BD31-4B8C-83A1-F6EECF244321}">
                <p14:modId xmlns:p14="http://schemas.microsoft.com/office/powerpoint/2010/main" val="1421230694"/>
              </p:ext>
            </p:extLst>
          </p:nvPr>
        </p:nvGraphicFramePr>
        <p:xfrm>
          <a:off x="3230941" y="2495244"/>
          <a:ext cx="1433261" cy="933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3" name="Group 102"/>
          <p:cNvGrpSpPr/>
          <p:nvPr/>
        </p:nvGrpSpPr>
        <p:grpSpPr>
          <a:xfrm rot="5400000">
            <a:off x="1727138" y="2172055"/>
            <a:ext cx="154278" cy="1640289"/>
            <a:chOff x="2550695" y="2285313"/>
            <a:chExt cx="962526" cy="2559403"/>
          </a:xfrm>
          <a:solidFill>
            <a:schemeClr val="accent5"/>
          </a:solidFill>
        </p:grpSpPr>
        <p:sp>
          <p:nvSpPr>
            <p:cNvPr id="104" name="Rounded Rectangle 103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Freeform 20"/>
          <p:cNvSpPr>
            <a:spLocks/>
          </p:cNvSpPr>
          <p:nvPr/>
        </p:nvSpPr>
        <p:spPr bwMode="auto">
          <a:xfrm>
            <a:off x="5078301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1" name="TextBox 120"/>
          <p:cNvSpPr txBox="1"/>
          <p:nvPr/>
        </p:nvSpPr>
        <p:spPr>
          <a:xfrm>
            <a:off x="5162472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162472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29%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5837504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20"/>
          <p:cNvSpPr>
            <a:spLocks/>
          </p:cNvSpPr>
          <p:nvPr/>
        </p:nvSpPr>
        <p:spPr bwMode="auto">
          <a:xfrm>
            <a:off x="7215814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4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7" name="TextBox 126"/>
          <p:cNvSpPr txBox="1"/>
          <p:nvPr/>
        </p:nvSpPr>
        <p:spPr>
          <a:xfrm>
            <a:off x="7312978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312978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1.709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010404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20"/>
          <p:cNvSpPr>
            <a:spLocks/>
          </p:cNvSpPr>
          <p:nvPr/>
        </p:nvSpPr>
        <p:spPr bwMode="auto">
          <a:xfrm>
            <a:off x="9353326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5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3" name="TextBox 132"/>
          <p:cNvSpPr txBox="1"/>
          <p:nvPr/>
        </p:nvSpPr>
        <p:spPr>
          <a:xfrm>
            <a:off x="9451898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51898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$15k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10134396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310"/>
          <p:cNvSpPr>
            <a:spLocks noEditPoints="1"/>
          </p:cNvSpPr>
          <p:nvPr/>
        </p:nvSpPr>
        <p:spPr bwMode="auto">
          <a:xfrm>
            <a:off x="5945885" y="1218996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449"/>
          <p:cNvSpPr>
            <a:spLocks noEditPoints="1"/>
          </p:cNvSpPr>
          <p:nvPr/>
        </p:nvSpPr>
        <p:spPr bwMode="auto">
          <a:xfrm>
            <a:off x="3821615" y="1218996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474"/>
          <p:cNvSpPr>
            <a:spLocks noEditPoints="1"/>
          </p:cNvSpPr>
          <p:nvPr/>
        </p:nvSpPr>
        <p:spPr bwMode="auto">
          <a:xfrm>
            <a:off x="10218459" y="1218996"/>
            <a:ext cx="264946" cy="263666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80"/>
          <p:cNvSpPr>
            <a:spLocks noEditPoints="1"/>
          </p:cNvSpPr>
          <p:nvPr/>
        </p:nvSpPr>
        <p:spPr bwMode="auto">
          <a:xfrm>
            <a:off x="8107266" y="1218996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3" name="Chart 142"/>
          <p:cNvGraphicFramePr/>
          <p:nvPr>
            <p:extLst>
              <p:ext uri="{D42A27DB-BD31-4B8C-83A1-F6EECF244321}">
                <p14:modId xmlns:p14="http://schemas.microsoft.com/office/powerpoint/2010/main" val="780757535"/>
              </p:ext>
            </p:extLst>
          </p:nvPr>
        </p:nvGraphicFramePr>
        <p:xfrm>
          <a:off x="5155866" y="2616209"/>
          <a:ext cx="1838325" cy="812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4" name="Chart 143"/>
          <p:cNvGraphicFramePr/>
          <p:nvPr>
            <p:extLst>
              <p:ext uri="{D42A27DB-BD31-4B8C-83A1-F6EECF244321}">
                <p14:modId xmlns:p14="http://schemas.microsoft.com/office/powerpoint/2010/main" val="3472813979"/>
              </p:ext>
            </p:extLst>
          </p:nvPr>
        </p:nvGraphicFramePr>
        <p:xfrm>
          <a:off x="7312978" y="2616209"/>
          <a:ext cx="1744304" cy="681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9649970" y="2920991"/>
            <a:ext cx="1412155" cy="0"/>
          </a:xfrm>
          <a:prstGeom prst="line">
            <a:avLst/>
          </a:prstGeom>
          <a:ln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9696920" y="2920991"/>
            <a:ext cx="21600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803275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0227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THE BEST REVENGE IS </a:t>
            </a:r>
            <a:r>
              <a:rPr lang="en-US" sz="1200" b="1" dirty="0" smtClean="0"/>
              <a:t>MASSIVE SUCCESS</a:t>
            </a:r>
            <a:r>
              <a:rPr lang="en-US" sz="1200" dirty="0" smtClean="0"/>
              <a:t>. – </a:t>
            </a:r>
            <a:r>
              <a:rPr lang="en-US" sz="1200" dirty="0"/>
              <a:t>Frank Sinatra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Sources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9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20"/>
          <p:cNvSpPr>
            <a:spLocks/>
          </p:cNvSpPr>
          <p:nvPr/>
        </p:nvSpPr>
        <p:spPr bwMode="auto">
          <a:xfrm>
            <a:off x="802697" y="3670031"/>
            <a:ext cx="10566051" cy="2759775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12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594746"/>
              </p:ext>
            </p:extLst>
          </p:nvPr>
        </p:nvGraphicFramePr>
        <p:xfrm>
          <a:off x="5078301" y="3943675"/>
          <a:ext cx="6022621" cy="2255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1308470" y="5305685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308470" y="4629983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308470" y="4200502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865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8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6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8" grpId="0"/>
          <p:bldP spid="19" grpId="0"/>
          <p:bldP spid="94" grpId="0" animBg="1"/>
          <p:bldP spid="95" grpId="0" animBg="1"/>
          <p:bldP spid="97" grpId="0" animBg="1"/>
          <p:bldP spid="98" grpId="0"/>
          <p:bldP spid="99" grpId="0"/>
          <p:bldP spid="100" grpId="0" animBg="1"/>
          <p:bldGraphic spid="102" grpId="0">
            <p:bldAsOne/>
          </p:bldGraphic>
          <p:bldP spid="120" grpId="0" animBg="1"/>
          <p:bldP spid="121" grpId="0"/>
          <p:bldP spid="122" grpId="0"/>
          <p:bldP spid="123" grpId="0" animBg="1"/>
          <p:bldP spid="126" grpId="0" animBg="1"/>
          <p:bldP spid="127" grpId="0"/>
          <p:bldP spid="128" grpId="0"/>
          <p:bldP spid="129" grpId="0" animBg="1"/>
          <p:bldP spid="132" grpId="0" animBg="1"/>
          <p:bldP spid="133" grpId="0"/>
          <p:bldP spid="134" grpId="0"/>
          <p:bldP spid="135" grpId="0" animBg="1"/>
          <p:bldP spid="139" grpId="0" animBg="1"/>
          <p:bldP spid="140" grpId="0" animBg="1"/>
          <p:bldP spid="141" grpId="0" animBg="1"/>
          <p:bldP spid="142" grpId="0" animBg="1"/>
          <p:bldGraphic spid="143" grpId="0">
            <p:bldAsOne/>
          </p:bldGraphic>
          <p:bldGraphic spid="144" grpId="0">
            <p:bldAsOne/>
          </p:bldGraphic>
          <p:bldP spid="45" grpId="0" animBg="1"/>
          <p:bldP spid="46" grpId="0"/>
          <p:bldP spid="47" grpId="0" animBg="1"/>
          <p:bldP spid="48" grpId="0"/>
          <p:bldP spid="49" grpId="0" animBg="1"/>
          <p:bldP spid="82" grpId="0" animBg="1"/>
          <p:bldGraphic spid="124" grpId="0">
            <p:bldAsOne/>
          </p:bldGraphic>
          <p:bldP spid="130" grpId="0"/>
          <p:bldP spid="131" grpId="0"/>
          <p:bldP spid="1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6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8" grpId="0"/>
          <p:bldP spid="19" grpId="0"/>
          <p:bldP spid="94" grpId="0" animBg="1"/>
          <p:bldP spid="95" grpId="0" animBg="1"/>
          <p:bldP spid="97" grpId="0" animBg="1"/>
          <p:bldP spid="98" grpId="0"/>
          <p:bldP spid="99" grpId="0"/>
          <p:bldP spid="100" grpId="0" animBg="1"/>
          <p:bldGraphic spid="102" grpId="0">
            <p:bldAsOne/>
          </p:bldGraphic>
          <p:bldP spid="120" grpId="0" animBg="1"/>
          <p:bldP spid="121" grpId="0"/>
          <p:bldP spid="122" grpId="0"/>
          <p:bldP spid="123" grpId="0" animBg="1"/>
          <p:bldP spid="126" grpId="0" animBg="1"/>
          <p:bldP spid="127" grpId="0"/>
          <p:bldP spid="128" grpId="0"/>
          <p:bldP spid="129" grpId="0" animBg="1"/>
          <p:bldP spid="132" grpId="0" animBg="1"/>
          <p:bldP spid="133" grpId="0"/>
          <p:bldP spid="134" grpId="0"/>
          <p:bldP spid="135" grpId="0" animBg="1"/>
          <p:bldP spid="139" grpId="0" animBg="1"/>
          <p:bldP spid="140" grpId="0" animBg="1"/>
          <p:bldP spid="141" grpId="0" animBg="1"/>
          <p:bldP spid="142" grpId="0" animBg="1"/>
          <p:bldGraphic spid="143" grpId="0">
            <p:bldAsOne/>
          </p:bldGraphic>
          <p:bldGraphic spid="144" grpId="0">
            <p:bldAsOne/>
          </p:bldGraphic>
          <p:bldP spid="45" grpId="0" animBg="1"/>
          <p:bldP spid="46" grpId="0"/>
          <p:bldP spid="47" grpId="0" animBg="1"/>
          <p:bldP spid="48" grpId="0"/>
          <p:bldP spid="49" grpId="0" animBg="1"/>
          <p:bldP spid="82" grpId="0" animBg="1"/>
          <p:bldGraphic spid="124" grpId="0">
            <p:bldAsOne/>
          </p:bldGraphic>
          <p:bldP spid="130" grpId="0"/>
          <p:bldP spid="131" grpId="0"/>
          <p:bldP spid="136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/>
          <p:cNvSpPr/>
          <p:nvPr/>
        </p:nvSpPr>
        <p:spPr>
          <a:xfrm>
            <a:off x="822954" y="359326"/>
            <a:ext cx="650494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69906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b="1" dirty="0" smtClean="0"/>
              <a:t>DONE</a:t>
            </a:r>
            <a:r>
              <a:rPr lang="en-US" sz="1200" dirty="0" smtClean="0"/>
              <a:t> IS BETTER THAN PERFECT. – </a:t>
            </a:r>
            <a:r>
              <a:rPr lang="en-US" sz="1200" dirty="0"/>
              <a:t>Sheryl Sandberg</a:t>
            </a:r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822954" y="1533654"/>
            <a:ext cx="6504946" cy="1747977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3" name="Freeform 20"/>
          <p:cNvSpPr>
            <a:spLocks/>
          </p:cNvSpPr>
          <p:nvPr/>
        </p:nvSpPr>
        <p:spPr bwMode="auto">
          <a:xfrm>
            <a:off x="7720113" y="1213498"/>
            <a:ext cx="3642618" cy="5232272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4" name="Rounded Rectangle 103"/>
          <p:cNvSpPr/>
          <p:nvPr/>
        </p:nvSpPr>
        <p:spPr>
          <a:xfrm>
            <a:off x="8759349" y="5201892"/>
            <a:ext cx="2426332" cy="964834"/>
          </a:xfrm>
          <a:prstGeom prst="roundRect">
            <a:avLst>
              <a:gd name="adj" fmla="val 9126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8693717" y="192304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600926" y="178779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787464" y="220368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08:00</a:t>
            </a:r>
            <a:endParaRPr lang="en-US" sz="1400" b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879613" y="2358079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879613" y="205311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8786508" y="2983368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905013" y="1468915"/>
            <a:ext cx="160562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TASK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83905" y="1468915"/>
            <a:ext cx="74553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8693717" y="3027211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8600926" y="2891965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787464" y="3307855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10:00</a:t>
            </a:r>
            <a:endParaRPr lang="en-US" sz="1400" b="1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879613" y="3462250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879613" y="3157286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8786508" y="4088307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8693717" y="411945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8600926" y="398420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787464" y="440009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14:00</a:t>
            </a:r>
            <a:endParaRPr lang="en-US" sz="1400" b="1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79613" y="5624999"/>
            <a:ext cx="216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accent2"/>
                </a:solidFill>
              </a:rPr>
              <a:t>text. 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879613" y="532003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  <a:latin typeface="+mj-lt"/>
              </a:rPr>
              <a:t>Description</a:t>
            </a:r>
            <a:endParaRPr lang="en-US" sz="1200" b="1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8786508" y="5157626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8693717" y="5201469"/>
            <a:ext cx="0" cy="97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8600926" y="5066223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787464" y="5482113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17:00</a:t>
            </a:r>
            <a:endParaRPr lang="en-US" sz="1400" b="1" dirty="0">
              <a:latin typeface="+mj-lt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8922017" y="6210441"/>
            <a:ext cx="2196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1068504" y="5201892"/>
            <a:ext cx="36000" cy="9648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9063922" y="360514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9481356" y="402198"/>
            <a:ext cx="1862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View  more Info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3" name="Freeform 182"/>
          <p:cNvSpPr>
            <a:spLocks noEditPoints="1"/>
          </p:cNvSpPr>
          <p:nvPr/>
        </p:nvSpPr>
        <p:spPr bwMode="auto">
          <a:xfrm>
            <a:off x="9170118" y="416435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4" name="TextBox 93"/>
          <p:cNvSpPr txBox="1"/>
          <p:nvPr/>
        </p:nvSpPr>
        <p:spPr>
          <a:xfrm>
            <a:off x="1363152" y="1129947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95" name="Freeform 357"/>
          <p:cNvSpPr>
            <a:spLocks noEditPoints="1"/>
          </p:cNvSpPr>
          <p:nvPr/>
        </p:nvSpPr>
        <p:spPr bwMode="auto">
          <a:xfrm flipV="1">
            <a:off x="1130797" y="1202157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96" name="Straight Connector 95"/>
          <p:cNvCxnSpPr/>
          <p:nvPr/>
        </p:nvCxnSpPr>
        <p:spPr>
          <a:xfrm>
            <a:off x="1312999" y="2994138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359949" y="2994138"/>
            <a:ext cx="144439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 bwMode="auto">
          <a:xfrm>
            <a:off x="1278108" y="2715183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86742" y="2717139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59%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36362" y="2461338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PROGRESS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189412" y="1768113"/>
            <a:ext cx="256695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21 098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665038" y="1993864"/>
            <a:ext cx="232899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879613" y="4487182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879613" y="4182218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822954" y="3558630"/>
            <a:ext cx="6504946" cy="2887140"/>
          </a:xfrm>
          <a:prstGeom prst="roundRect">
            <a:avLst>
              <a:gd name="adj" fmla="val 8487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501416"/>
              </p:ext>
            </p:extLst>
          </p:nvPr>
        </p:nvGraphicFramePr>
        <p:xfrm>
          <a:off x="1170989" y="3795506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7" name="Freeform 20"/>
          <p:cNvSpPr>
            <a:spLocks/>
          </p:cNvSpPr>
          <p:nvPr/>
        </p:nvSpPr>
        <p:spPr bwMode="auto">
          <a:xfrm>
            <a:off x="3337517" y="4310221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8" name="TextBox 157"/>
          <p:cNvSpPr txBox="1"/>
          <p:nvPr/>
        </p:nvSpPr>
        <p:spPr>
          <a:xfrm>
            <a:off x="3304680" y="4459217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49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159" name="Freeform 20"/>
          <p:cNvSpPr>
            <a:spLocks/>
          </p:cNvSpPr>
          <p:nvPr/>
        </p:nvSpPr>
        <p:spPr bwMode="auto">
          <a:xfrm>
            <a:off x="1432978" y="3996960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0" name="TextBox 159"/>
          <p:cNvSpPr txBox="1"/>
          <p:nvPr/>
        </p:nvSpPr>
        <p:spPr>
          <a:xfrm>
            <a:off x="1400141" y="4145956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36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161" name="Freeform 20"/>
          <p:cNvSpPr>
            <a:spLocks/>
          </p:cNvSpPr>
          <p:nvPr/>
        </p:nvSpPr>
        <p:spPr bwMode="auto">
          <a:xfrm>
            <a:off x="1855009" y="5671532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2" name="TextBox 161"/>
          <p:cNvSpPr txBox="1"/>
          <p:nvPr/>
        </p:nvSpPr>
        <p:spPr>
          <a:xfrm>
            <a:off x="1822172" y="5820528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15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304385" y="4252984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304385" y="3928829"/>
            <a:ext cx="183171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+3,4%</a:t>
            </a:r>
            <a:endParaRPr lang="en-US" b="1" dirty="0">
              <a:latin typeface="+mj-lt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4685731" y="3955842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4684571" y="4757497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4684571" y="5559152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310"/>
          <p:cNvSpPr>
            <a:spLocks noEditPoints="1"/>
          </p:cNvSpPr>
          <p:nvPr/>
        </p:nvSpPr>
        <p:spPr bwMode="auto">
          <a:xfrm>
            <a:off x="4792952" y="4842200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449"/>
          <p:cNvSpPr>
            <a:spLocks noEditPoints="1"/>
          </p:cNvSpPr>
          <p:nvPr/>
        </p:nvSpPr>
        <p:spPr bwMode="auto">
          <a:xfrm>
            <a:off x="4769794" y="4040545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480"/>
          <p:cNvSpPr>
            <a:spLocks noEditPoints="1"/>
          </p:cNvSpPr>
          <p:nvPr/>
        </p:nvSpPr>
        <p:spPr bwMode="auto">
          <a:xfrm>
            <a:off x="4781433" y="5643855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5304385" y="5016659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304385" y="4692504"/>
            <a:ext cx="183171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+3,4%</a:t>
            </a:r>
            <a:endParaRPr lang="en-US" b="1" dirty="0"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304385" y="5820528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78" name="TextBox 177"/>
          <p:cNvSpPr txBox="1"/>
          <p:nvPr/>
        </p:nvSpPr>
        <p:spPr>
          <a:xfrm>
            <a:off x="5304385" y="5496373"/>
            <a:ext cx="183171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+3,4%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86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3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220" grpId="0" animBg="1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41" grpId="0" animBg="1"/>
          <p:bldP spid="91" grpId="0" animBg="1"/>
          <p:bldP spid="92" grpId="0"/>
          <p:bldP spid="93" grpId="0" animBg="1"/>
          <p:bldP spid="94" grpId="0"/>
          <p:bldP spid="95" grpId="0" animBg="1"/>
          <p:bldP spid="98" grpId="0"/>
          <p:bldP spid="99" grpId="0"/>
          <p:bldP spid="100" grpId="0"/>
          <p:bldP spid="142" grpId="0"/>
          <p:bldP spid="152" grpId="0"/>
          <p:bldP spid="153" grpId="0"/>
          <p:bldP spid="154" grpId="0"/>
          <p:bldP spid="155" grpId="0" animBg="1"/>
          <p:bldGraphic spid="156" grpId="0">
            <p:bldAsOne/>
          </p:bldGraphic>
          <p:bldP spid="157" grpId="0" animBg="1"/>
          <p:bldP spid="158" grpId="0"/>
          <p:bldP spid="159" grpId="0" animBg="1"/>
          <p:bldP spid="160" grpId="0"/>
          <p:bldP spid="161" grpId="0" animBg="1"/>
          <p:bldP spid="162" grpId="0"/>
          <p:bldP spid="163" grpId="0"/>
          <p:bldP spid="164" grpId="0"/>
          <p:bldP spid="165" grpId="0" animBg="1"/>
          <p:bldP spid="168" grpId="0" animBg="1"/>
          <p:bldP spid="171" grpId="0" animBg="1"/>
          <p:bldP spid="172" grpId="0" animBg="1"/>
          <p:bldP spid="173" grpId="0" animBg="1"/>
          <p:bldP spid="174" grpId="0" animBg="1"/>
          <p:bldP spid="175" grpId="0"/>
          <p:bldP spid="176" grpId="0"/>
          <p:bldP spid="177" grpId="0"/>
          <p:bldP spid="17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3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220" grpId="0" animBg="1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41" grpId="0" animBg="1"/>
          <p:bldP spid="91" grpId="0" animBg="1"/>
          <p:bldP spid="92" grpId="0"/>
          <p:bldP spid="93" grpId="0" animBg="1"/>
          <p:bldP spid="94" grpId="0"/>
          <p:bldP spid="95" grpId="0" animBg="1"/>
          <p:bldP spid="98" grpId="0"/>
          <p:bldP spid="99" grpId="0"/>
          <p:bldP spid="100" grpId="0"/>
          <p:bldP spid="142" grpId="0"/>
          <p:bldP spid="152" grpId="0"/>
          <p:bldP spid="153" grpId="0"/>
          <p:bldP spid="154" grpId="0"/>
          <p:bldP spid="155" grpId="0" animBg="1"/>
          <p:bldGraphic spid="156" grpId="0">
            <p:bldAsOne/>
          </p:bldGraphic>
          <p:bldP spid="157" grpId="0" animBg="1"/>
          <p:bldP spid="158" grpId="0"/>
          <p:bldP spid="159" grpId="0" animBg="1"/>
          <p:bldP spid="160" grpId="0"/>
          <p:bldP spid="161" grpId="0" animBg="1"/>
          <p:bldP spid="162" grpId="0"/>
          <p:bldP spid="163" grpId="0"/>
          <p:bldP spid="164" grpId="0"/>
          <p:bldP spid="165" grpId="0" animBg="1"/>
          <p:bldP spid="168" grpId="0" animBg="1"/>
          <p:bldP spid="171" grpId="0" animBg="1"/>
          <p:bldP spid="172" grpId="0" animBg="1"/>
          <p:bldP spid="173" grpId="0" animBg="1"/>
          <p:bldP spid="174" grpId="0" animBg="1"/>
          <p:bldP spid="175" grpId="0"/>
          <p:bldP spid="176" grpId="0"/>
          <p:bldP spid="177" grpId="0"/>
          <p:bldP spid="17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20"/>
          <p:cNvSpPr>
            <a:spLocks/>
          </p:cNvSpPr>
          <p:nvPr/>
        </p:nvSpPr>
        <p:spPr bwMode="auto">
          <a:xfrm>
            <a:off x="0" y="2343182"/>
            <a:ext cx="12192000" cy="4514818"/>
          </a:xfrm>
          <a:prstGeom prst="roundRect">
            <a:avLst>
              <a:gd name="adj" fmla="val 7570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2" name="Rounded Rectangle 211"/>
          <p:cNvSpPr/>
          <p:nvPr/>
        </p:nvSpPr>
        <p:spPr>
          <a:xfrm>
            <a:off x="3783445" y="4454584"/>
            <a:ext cx="387014" cy="263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Rounded Rectangle 212"/>
          <p:cNvSpPr/>
          <p:nvPr/>
        </p:nvSpPr>
        <p:spPr>
          <a:xfrm>
            <a:off x="1642550" y="4800345"/>
            <a:ext cx="1797806" cy="263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1693815" y="4170739"/>
            <a:ext cx="2458631" cy="1991974"/>
            <a:chOff x="2941880" y="4852396"/>
            <a:chExt cx="1350244" cy="1093963"/>
          </a:xfrm>
        </p:grpSpPr>
        <p:sp>
          <p:nvSpPr>
            <p:cNvPr id="215" name="Rectangle 214"/>
            <p:cNvSpPr/>
            <p:nvPr/>
          </p:nvSpPr>
          <p:spPr>
            <a:xfrm>
              <a:off x="294892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S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144530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M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339992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T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535504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W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730991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T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92647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F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121965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S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941880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137367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332854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3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528341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4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723828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5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919316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6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14803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7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941880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8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3137367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9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332854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10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528341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723828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12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919316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13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114803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14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41880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15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137367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16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32854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17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528341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18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723828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19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919316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20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114803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941880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22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137367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23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332854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24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528341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25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723828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26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3919316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27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4114803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28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941880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29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3137367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30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332854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31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1761250" y="3338948"/>
            <a:ext cx="228903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07-12 Aug: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537120" y="3371467"/>
            <a:ext cx="58242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</a:t>
            </a:r>
            <a:r>
              <a:rPr lang="en-US" sz="1200" dirty="0" smtClean="0">
                <a:solidFill>
                  <a:srgbClr val="FFFFFF"/>
                </a:solidFill>
              </a:rPr>
              <a:t>book</a:t>
            </a:r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255" name="Freeform 357"/>
          <p:cNvSpPr>
            <a:spLocks noEditPoints="1"/>
          </p:cNvSpPr>
          <p:nvPr/>
        </p:nvSpPr>
        <p:spPr bwMode="auto">
          <a:xfrm>
            <a:off x="1087018" y="3434815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56" name="Freeform 20"/>
          <p:cNvSpPr>
            <a:spLocks/>
          </p:cNvSpPr>
          <p:nvPr/>
        </p:nvSpPr>
        <p:spPr bwMode="auto">
          <a:xfrm>
            <a:off x="5537465" y="4158428"/>
            <a:ext cx="5814748" cy="2017886"/>
          </a:xfrm>
          <a:prstGeom prst="roundRect">
            <a:avLst>
              <a:gd name="adj" fmla="val 15696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7" name="Freeform 20"/>
          <p:cNvSpPr>
            <a:spLocks/>
          </p:cNvSpPr>
          <p:nvPr/>
        </p:nvSpPr>
        <p:spPr bwMode="auto">
          <a:xfrm>
            <a:off x="5537121" y="4158428"/>
            <a:ext cx="1853530" cy="2017886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8" name="Rounded Rectangle 257"/>
          <p:cNvSpPr/>
          <p:nvPr/>
        </p:nvSpPr>
        <p:spPr>
          <a:xfrm flipH="1">
            <a:off x="5747286" y="5630216"/>
            <a:ext cx="1433796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 flipH="1">
            <a:off x="5746083" y="5671900"/>
            <a:ext cx="14176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6269208" y="4360389"/>
            <a:ext cx="396600" cy="3965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/>
          <p:cNvSpPr>
            <a:spLocks noEditPoints="1"/>
          </p:cNvSpPr>
          <p:nvPr/>
        </p:nvSpPr>
        <p:spPr bwMode="auto">
          <a:xfrm>
            <a:off x="6313812" y="4461457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5549990" y="4958948"/>
            <a:ext cx="1811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/>
              <a:t>Lorem Ipsum</a:t>
            </a:r>
            <a:endParaRPr lang="en-US" sz="800" i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5549990" y="5151759"/>
            <a:ext cx="181157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</a:t>
            </a:r>
            <a:r>
              <a:rPr lang="en-US" sz="1400" b="1" baseline="30000" dirty="0" smtClean="0">
                <a:latin typeface="+mj-lt"/>
              </a:rPr>
              <a:t>st</a:t>
            </a:r>
            <a:r>
              <a:rPr lang="en-US" sz="1400" b="1" dirty="0" smtClean="0">
                <a:latin typeface="+mj-lt"/>
              </a:rPr>
              <a:t> Lorem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26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271407"/>
              </p:ext>
            </p:extLst>
          </p:nvPr>
        </p:nvGraphicFramePr>
        <p:xfrm>
          <a:off x="7788729" y="4461457"/>
          <a:ext cx="3311024" cy="146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5" name="Freeform 141"/>
          <p:cNvSpPr>
            <a:spLocks noEditPoints="1"/>
          </p:cNvSpPr>
          <p:nvPr/>
        </p:nvSpPr>
        <p:spPr bwMode="auto">
          <a:xfrm>
            <a:off x="9880431" y="4414123"/>
            <a:ext cx="334275" cy="272612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20"/>
          <p:cNvSpPr>
            <a:spLocks/>
          </p:cNvSpPr>
          <p:nvPr/>
        </p:nvSpPr>
        <p:spPr bwMode="auto">
          <a:xfrm>
            <a:off x="830580" y="0"/>
            <a:ext cx="10530840" cy="2630905"/>
          </a:xfrm>
          <a:prstGeom prst="roundRect">
            <a:avLst>
              <a:gd name="adj" fmla="val 1734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1" name="Rounded Rectangle 90"/>
          <p:cNvSpPr/>
          <p:nvPr/>
        </p:nvSpPr>
        <p:spPr>
          <a:xfrm>
            <a:off x="1329675" y="769095"/>
            <a:ext cx="8216300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329675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355497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6505671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0376555" y="699951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480"/>
          <p:cNvSpPr>
            <a:spLocks noEditPoints="1"/>
          </p:cNvSpPr>
          <p:nvPr/>
        </p:nvSpPr>
        <p:spPr bwMode="auto">
          <a:xfrm>
            <a:off x="10473417" y="784654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9" name="Straight Connector 138"/>
          <p:cNvCxnSpPr>
            <a:stCxn id="140" idx="0"/>
          </p:cNvCxnSpPr>
          <p:nvPr/>
        </p:nvCxnSpPr>
        <p:spPr>
          <a:xfrm>
            <a:off x="2119573" y="1832293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 rot="5400000">
            <a:off x="1933991" y="173950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1436771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I stage</a:t>
            </a:r>
            <a:endParaRPr lang="en-US" sz="1400" b="1" dirty="0">
              <a:latin typeface="+mj-lt"/>
            </a:endParaRPr>
          </a:p>
        </p:txBody>
      </p:sp>
      <p:cxnSp>
        <p:nvCxnSpPr>
          <p:cNvPr id="161" name="Straight Connector 160"/>
          <p:cNvCxnSpPr>
            <a:stCxn id="173" idx="0"/>
          </p:cNvCxnSpPr>
          <p:nvPr/>
        </p:nvCxnSpPr>
        <p:spPr>
          <a:xfrm>
            <a:off x="4129244" y="1832293"/>
            <a:ext cx="181514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 rot="5400000">
            <a:off x="3943662" y="173950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3446442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II stage</a:t>
            </a:r>
            <a:endParaRPr lang="en-US" sz="1400" b="1" dirty="0">
              <a:latin typeface="+mj-lt"/>
            </a:endParaRPr>
          </a:p>
        </p:txBody>
      </p:sp>
      <p:cxnSp>
        <p:nvCxnSpPr>
          <p:cNvPr id="190" name="Straight Connector 189"/>
          <p:cNvCxnSpPr>
            <a:stCxn id="191" idx="0"/>
          </p:cNvCxnSpPr>
          <p:nvPr/>
        </p:nvCxnSpPr>
        <p:spPr>
          <a:xfrm>
            <a:off x="6138914" y="1832293"/>
            <a:ext cx="181514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 rot="5400000">
            <a:off x="5953332" y="1739502"/>
            <a:ext cx="185582" cy="18558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5456112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/>
              <a:t>III </a:t>
            </a:r>
            <a:r>
              <a:rPr lang="en-US" sz="1400" b="1" dirty="0"/>
              <a:t>stage</a:t>
            </a:r>
          </a:p>
        </p:txBody>
      </p:sp>
      <p:cxnSp>
        <p:nvCxnSpPr>
          <p:cNvPr id="193" name="Straight Connector 192"/>
          <p:cNvCxnSpPr>
            <a:stCxn id="194" idx="0"/>
          </p:cNvCxnSpPr>
          <p:nvPr/>
        </p:nvCxnSpPr>
        <p:spPr>
          <a:xfrm>
            <a:off x="8139637" y="1832293"/>
            <a:ext cx="181514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 rot="5400000">
            <a:off x="7954055" y="1739502"/>
            <a:ext cx="185582" cy="18558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7456835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/>
              <a:t>IV stage</a:t>
            </a:r>
            <a:endParaRPr lang="en-US" sz="1400" b="1" dirty="0"/>
          </a:p>
        </p:txBody>
      </p:sp>
      <p:sp>
        <p:nvSpPr>
          <p:cNvPr id="196" name="Oval 195"/>
          <p:cNvSpPr/>
          <p:nvPr/>
        </p:nvSpPr>
        <p:spPr>
          <a:xfrm rot="5400000">
            <a:off x="9954778" y="1739502"/>
            <a:ext cx="185582" cy="18558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9457558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/>
              <a:t>V</a:t>
            </a:r>
            <a:r>
              <a:rPr lang="en-US" sz="1400" b="1" dirty="0" smtClean="0"/>
              <a:t> </a:t>
            </a:r>
            <a:r>
              <a:rPr lang="en-US" sz="1400" b="1" dirty="0"/>
              <a:t>stage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329675" y="1224945"/>
            <a:ext cx="821630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/>
              <a:t>Lorem Ipsum has been the industry's standard dummy text ever since the 1500s, when an unknown printer took a galley of type </a:t>
            </a:r>
            <a:r>
              <a:rPr lang="en-US" sz="1000" i="1" dirty="0" smtClean="0"/>
              <a:t>book</a:t>
            </a:r>
            <a:r>
              <a:rPr lang="en-US" sz="1000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922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7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9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1" grpId="0" animBg="1"/>
          <p:bldP spid="212" grpId="0" animBg="1"/>
          <p:bldP spid="213" grpId="0" animBg="1"/>
          <p:bldP spid="253" grpId="0"/>
          <p:bldP spid="254" grpId="0"/>
          <p:bldP spid="255" grpId="0" animBg="1"/>
          <p:bldP spid="256" grpId="0" animBg="1"/>
          <p:bldP spid="257" grpId="0" animBg="1"/>
          <p:bldP spid="258" grpId="0" animBg="1"/>
          <p:bldP spid="259" grpId="0"/>
          <p:bldP spid="260" grpId="0" animBg="1"/>
          <p:bldP spid="261" grpId="0" animBg="1"/>
          <p:bldP spid="262" grpId="0"/>
          <p:bldP spid="263" grpId="0"/>
          <p:bldGraphic spid="264" grpId="0">
            <p:bldAsOne/>
          </p:bldGraphic>
          <p:bldP spid="265" grpId="0" animBg="1"/>
          <p:bldP spid="135" grpId="0" animBg="1"/>
          <p:bldP spid="91" grpId="0" animBg="1"/>
          <p:bldP spid="92" grpId="0" animBg="1"/>
          <p:bldP spid="93" grpId="0"/>
          <p:bldP spid="94" grpId="0"/>
          <p:bldP spid="136" grpId="0" animBg="1"/>
          <p:bldP spid="137" grpId="0" animBg="1"/>
          <p:bldP spid="140" grpId="0" animBg="1"/>
          <p:bldP spid="146" grpId="0"/>
          <p:bldP spid="173" grpId="0" animBg="1"/>
          <p:bldP spid="182" grpId="0"/>
          <p:bldP spid="191" grpId="0" animBg="1"/>
          <p:bldP spid="192" grpId="0"/>
          <p:bldP spid="194" grpId="0" animBg="1"/>
          <p:bldP spid="195" grpId="0"/>
          <p:bldP spid="196" grpId="0" animBg="1"/>
          <p:bldP spid="197" grpId="0"/>
          <p:bldP spid="19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7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9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1" grpId="0" animBg="1"/>
          <p:bldP spid="212" grpId="0" animBg="1"/>
          <p:bldP spid="213" grpId="0" animBg="1"/>
          <p:bldP spid="253" grpId="0"/>
          <p:bldP spid="254" grpId="0"/>
          <p:bldP spid="255" grpId="0" animBg="1"/>
          <p:bldP spid="256" grpId="0" animBg="1"/>
          <p:bldP spid="257" grpId="0" animBg="1"/>
          <p:bldP spid="258" grpId="0" animBg="1"/>
          <p:bldP spid="259" grpId="0"/>
          <p:bldP spid="260" grpId="0" animBg="1"/>
          <p:bldP spid="261" grpId="0" animBg="1"/>
          <p:bldP spid="262" grpId="0"/>
          <p:bldP spid="263" grpId="0"/>
          <p:bldGraphic spid="264" grpId="0">
            <p:bldAsOne/>
          </p:bldGraphic>
          <p:bldP spid="265" grpId="0" animBg="1"/>
          <p:bldP spid="135" grpId="0" animBg="1"/>
          <p:bldP spid="91" grpId="0" animBg="1"/>
          <p:bldP spid="92" grpId="0" animBg="1"/>
          <p:bldP spid="93" grpId="0"/>
          <p:bldP spid="94" grpId="0"/>
          <p:bldP spid="136" grpId="0" animBg="1"/>
          <p:bldP spid="137" grpId="0" animBg="1"/>
          <p:bldP spid="140" grpId="0" animBg="1"/>
          <p:bldP spid="146" grpId="0"/>
          <p:bldP spid="173" grpId="0" animBg="1"/>
          <p:bldP spid="182" grpId="0"/>
          <p:bldP spid="191" grpId="0" animBg="1"/>
          <p:bldP spid="192" grpId="0"/>
          <p:bldP spid="194" grpId="0" animBg="1"/>
          <p:bldP spid="195" grpId="0"/>
          <p:bldP spid="196" grpId="0" animBg="1"/>
          <p:bldP spid="197" grpId="0"/>
          <p:bldP spid="198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20"/>
          <p:cNvSpPr>
            <a:spLocks/>
          </p:cNvSpPr>
          <p:nvPr/>
        </p:nvSpPr>
        <p:spPr bwMode="auto">
          <a:xfrm>
            <a:off x="0" y="0"/>
            <a:ext cx="12192000" cy="4514818"/>
          </a:xfrm>
          <a:prstGeom prst="roundRect">
            <a:avLst>
              <a:gd name="adj" fmla="val 7570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5" name="Freeform 20"/>
          <p:cNvSpPr>
            <a:spLocks/>
          </p:cNvSpPr>
          <p:nvPr/>
        </p:nvSpPr>
        <p:spPr bwMode="auto">
          <a:xfrm>
            <a:off x="830580" y="4227095"/>
            <a:ext cx="10530840" cy="2630905"/>
          </a:xfrm>
          <a:prstGeom prst="roundRect">
            <a:avLst>
              <a:gd name="adj" fmla="val 1734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1" name="Freeform 20"/>
          <p:cNvSpPr>
            <a:spLocks/>
          </p:cNvSpPr>
          <p:nvPr/>
        </p:nvSpPr>
        <p:spPr bwMode="auto">
          <a:xfrm>
            <a:off x="4662289" y="4349175"/>
            <a:ext cx="2817298" cy="2277091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4" name="Freeform 20"/>
          <p:cNvSpPr>
            <a:spLocks/>
          </p:cNvSpPr>
          <p:nvPr/>
        </p:nvSpPr>
        <p:spPr bwMode="auto">
          <a:xfrm>
            <a:off x="8550579" y="559192"/>
            <a:ext cx="2777052" cy="3207377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6" name="Freeform 20"/>
          <p:cNvSpPr>
            <a:spLocks/>
          </p:cNvSpPr>
          <p:nvPr/>
        </p:nvSpPr>
        <p:spPr bwMode="auto">
          <a:xfrm>
            <a:off x="5745870" y="979714"/>
            <a:ext cx="1963238" cy="1964098"/>
          </a:xfrm>
          <a:prstGeom prst="ellipse">
            <a:avLst/>
          </a:prstGeom>
          <a:noFill/>
          <a:ln w="127000" cap="rnd">
            <a:solidFill>
              <a:srgbClr val="FFFFFF">
                <a:alpha val="20000"/>
              </a:srgbClr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9" name="TextBox 78"/>
          <p:cNvSpPr txBox="1"/>
          <p:nvPr/>
        </p:nvSpPr>
        <p:spPr>
          <a:xfrm>
            <a:off x="814251" y="2503412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200" dirty="0" smtClean="0">
                <a:solidFill>
                  <a:srgbClr val="FFFFFF"/>
                </a:solidFill>
              </a:rPr>
              <a:t>1500s.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4251" y="1827710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Details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14251" y="1398229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HAS BEEN THE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30580" y="559192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267460" y="600876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4" name="Freeform 78"/>
          <p:cNvSpPr>
            <a:spLocks/>
          </p:cNvSpPr>
          <p:nvPr/>
        </p:nvSpPr>
        <p:spPr bwMode="auto">
          <a:xfrm rot="2700000">
            <a:off x="1005766" y="669676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976895" y="3667904"/>
            <a:ext cx="3290332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976895" y="3667904"/>
            <a:ext cx="210998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 bwMode="auto">
          <a:xfrm>
            <a:off x="906017" y="3388949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96479" y="3390905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6290272" y="1524355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0" name="TextBox 89"/>
          <p:cNvSpPr txBox="1"/>
          <p:nvPr/>
        </p:nvSpPr>
        <p:spPr>
          <a:xfrm>
            <a:off x="6236387" y="1741813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73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95" name="Freeform 20"/>
          <p:cNvSpPr>
            <a:spLocks/>
          </p:cNvSpPr>
          <p:nvPr/>
        </p:nvSpPr>
        <p:spPr bwMode="auto">
          <a:xfrm>
            <a:off x="5745870" y="979714"/>
            <a:ext cx="1963238" cy="1964098"/>
          </a:xfrm>
          <a:prstGeom prst="arc">
            <a:avLst>
              <a:gd name="adj1" fmla="val 16200000"/>
              <a:gd name="adj2" fmla="val 10351881"/>
            </a:avLst>
          </a:prstGeom>
          <a:noFill/>
          <a:ln w="381000" cap="rnd">
            <a:solidFill>
              <a:srgbClr val="FFFFFF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TextBox 17"/>
          <p:cNvSpPr txBox="1"/>
          <p:nvPr/>
        </p:nvSpPr>
        <p:spPr>
          <a:xfrm>
            <a:off x="5745870" y="3366459"/>
            <a:ext cx="2161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rgbClr val="FFFFFF"/>
                </a:solidFill>
              </a:rPr>
              <a:t>text. 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822906" y="944424"/>
            <a:ext cx="197898" cy="2104059"/>
            <a:chOff x="2550695" y="2285313"/>
            <a:chExt cx="962526" cy="2559403"/>
          </a:xfrm>
          <a:solidFill>
            <a:schemeClr val="accent1"/>
          </a:solidFill>
        </p:grpSpPr>
        <p:sp>
          <p:nvSpPr>
            <p:cNvPr id="20" name="Rounded Rectangle 1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reeform 129"/>
          <p:cNvSpPr>
            <a:spLocks noEditPoints="1"/>
          </p:cNvSpPr>
          <p:nvPr/>
        </p:nvSpPr>
        <p:spPr bwMode="auto">
          <a:xfrm>
            <a:off x="10790345" y="3165482"/>
            <a:ext cx="270114" cy="271424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6200000" flipH="1">
            <a:off x="8127398" y="1548393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 flipH="1">
            <a:off x="8127398" y="1590077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527057" y="944424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26193" y="2600656"/>
            <a:ext cx="142783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9226193" y="3038080"/>
            <a:ext cx="142783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800" b="1" dirty="0" smtClean="0">
                <a:latin typeface="+mj-lt"/>
              </a:rPr>
              <a:t>100</a:t>
            </a:r>
            <a:r>
              <a:rPr lang="en-US" sz="2800" b="1" dirty="0" smtClean="0">
                <a:latin typeface="+mj-lt"/>
              </a:rPr>
              <a:t>%</a:t>
            </a:r>
            <a:endParaRPr lang="en-US" sz="2800" b="1" dirty="0">
              <a:latin typeface="+mj-lt"/>
            </a:endParaRPr>
          </a:p>
        </p:txBody>
      </p:sp>
      <p:sp>
        <p:nvSpPr>
          <p:cNvPr id="40" name="Freeform 76"/>
          <p:cNvSpPr>
            <a:spLocks/>
          </p:cNvSpPr>
          <p:nvPr/>
        </p:nvSpPr>
        <p:spPr bwMode="auto">
          <a:xfrm>
            <a:off x="9550727" y="997307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23609" y="1413618"/>
            <a:ext cx="143069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 smtClean="0">
                <a:latin typeface="+mj-lt"/>
              </a:rPr>
              <a:t>Monitoring</a:t>
            </a:r>
          </a:p>
          <a:p>
            <a:r>
              <a:rPr lang="en-US" sz="1400" b="1" dirty="0" smtClean="0">
                <a:latin typeface="+mj-lt"/>
              </a:rPr>
              <a:t>System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361084357"/>
              </p:ext>
            </p:extLst>
          </p:nvPr>
        </p:nvGraphicFramePr>
        <p:xfrm>
          <a:off x="4983334" y="5099745"/>
          <a:ext cx="2128596" cy="1404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1418561658"/>
              </p:ext>
            </p:extLst>
          </p:nvPr>
        </p:nvGraphicFramePr>
        <p:xfrm>
          <a:off x="1767824" y="5183053"/>
          <a:ext cx="2094116" cy="1388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Rectangle 43"/>
          <p:cNvSpPr/>
          <p:nvPr/>
        </p:nvSpPr>
        <p:spPr>
          <a:xfrm>
            <a:off x="2012084" y="4486055"/>
            <a:ext cx="1628775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45" name="Rectangle 44"/>
          <p:cNvSpPr/>
          <p:nvPr/>
        </p:nvSpPr>
        <p:spPr>
          <a:xfrm>
            <a:off x="2012084" y="4732276"/>
            <a:ext cx="1628775" cy="338554"/>
          </a:xfrm>
          <a:prstGeom prst="rect">
            <a:avLst/>
          </a:prstGeom>
        </p:spPr>
        <p:txBody>
          <a:bodyPr wrap="square" lIns="72000" rIns="7200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0" dirty="0" smtClean="0">
                <a:effectLst/>
                <a:latin typeface="+mj-lt"/>
              </a:rPr>
              <a:t>$3,1k</a:t>
            </a:r>
            <a:endParaRPr lang="en-US" sz="16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53177" y="4486055"/>
            <a:ext cx="1628775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47" name="Rectangle 46"/>
          <p:cNvSpPr/>
          <p:nvPr/>
        </p:nvSpPr>
        <p:spPr>
          <a:xfrm>
            <a:off x="5253177" y="4732276"/>
            <a:ext cx="1628775" cy="338554"/>
          </a:xfrm>
          <a:prstGeom prst="rect">
            <a:avLst/>
          </a:prstGeom>
        </p:spPr>
        <p:txBody>
          <a:bodyPr wrap="square" lIns="72000" rIns="7200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0" dirty="0" smtClean="0">
                <a:effectLst/>
                <a:latin typeface="+mj-lt"/>
              </a:rPr>
              <a:t>$</a:t>
            </a:r>
            <a:r>
              <a:rPr lang="ru-RU" sz="1600" b="1" i="0" dirty="0" smtClean="0">
                <a:effectLst/>
                <a:latin typeface="+mj-lt"/>
              </a:rPr>
              <a:t>1</a:t>
            </a:r>
            <a:r>
              <a:rPr lang="en-US" sz="1600" b="1" i="0" dirty="0" smtClean="0">
                <a:effectLst/>
                <a:latin typeface="+mj-lt"/>
              </a:rPr>
              <a:t>,</a:t>
            </a:r>
            <a:r>
              <a:rPr lang="ru-RU" sz="1600" b="1" i="0" dirty="0" smtClean="0">
                <a:effectLst/>
                <a:latin typeface="+mj-lt"/>
              </a:rPr>
              <a:t>7</a:t>
            </a:r>
            <a:r>
              <a:rPr lang="en-US" sz="1600" b="1" i="0" dirty="0" smtClean="0">
                <a:effectLst/>
                <a:latin typeface="+mj-lt"/>
              </a:rPr>
              <a:t>k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4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842161"/>
              </p:ext>
            </p:extLst>
          </p:nvPr>
        </p:nvGraphicFramePr>
        <p:xfrm>
          <a:off x="8246115" y="5146657"/>
          <a:ext cx="2283730" cy="1315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9" name="Rectangle 48"/>
          <p:cNvSpPr/>
          <p:nvPr/>
        </p:nvSpPr>
        <p:spPr>
          <a:xfrm>
            <a:off x="8567877" y="4486055"/>
            <a:ext cx="1628775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50" name="Rectangle 49"/>
          <p:cNvSpPr/>
          <p:nvPr/>
        </p:nvSpPr>
        <p:spPr>
          <a:xfrm>
            <a:off x="8567877" y="4732276"/>
            <a:ext cx="1628775" cy="338554"/>
          </a:xfrm>
          <a:prstGeom prst="rect">
            <a:avLst/>
          </a:prstGeom>
        </p:spPr>
        <p:txBody>
          <a:bodyPr wrap="square" lIns="72000" rIns="7200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0" dirty="0" smtClean="0">
                <a:effectLst/>
                <a:latin typeface="+mj-lt"/>
              </a:rPr>
              <a:t>$</a:t>
            </a:r>
            <a:r>
              <a:rPr lang="ru-RU" sz="1600" b="1" i="0" dirty="0" smtClean="0">
                <a:effectLst/>
                <a:latin typeface="+mj-lt"/>
              </a:rPr>
              <a:t>6</a:t>
            </a:r>
            <a:r>
              <a:rPr lang="en-US" sz="1600" b="1" i="0" dirty="0" smtClean="0">
                <a:effectLst/>
                <a:latin typeface="+mj-lt"/>
              </a:rPr>
              <a:t>,</a:t>
            </a:r>
            <a:r>
              <a:rPr lang="ru-RU" sz="1600" b="1" i="0" dirty="0" smtClean="0">
                <a:effectLst/>
                <a:latin typeface="+mj-lt"/>
              </a:rPr>
              <a:t>9</a:t>
            </a:r>
            <a:r>
              <a:rPr lang="en-US" sz="1600" b="1" i="0" dirty="0" smtClean="0">
                <a:effectLst/>
                <a:latin typeface="+mj-lt"/>
              </a:rPr>
              <a:t>k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937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135" grpId="0" animBg="1"/>
      <p:bldP spid="51" grpId="0" animBg="1"/>
      <p:bldP spid="34" grpId="0" animBg="1"/>
      <p:bldP spid="96" grpId="0" animBg="1"/>
      <p:bldP spid="79" grpId="0"/>
      <p:bldP spid="80" grpId="0"/>
      <p:bldP spid="81" grpId="0"/>
      <p:bldP spid="82" grpId="0" animBg="1"/>
      <p:bldP spid="83" grpId="0"/>
      <p:bldP spid="84" grpId="0" animBg="1"/>
      <p:bldP spid="87" grpId="0"/>
      <p:bldP spid="88" grpId="0"/>
      <p:bldP spid="89" grpId="0" animBg="1"/>
      <p:bldP spid="90" grpId="0"/>
      <p:bldP spid="95" grpId="0" animBg="1"/>
      <p:bldP spid="18" grpId="0"/>
      <p:bldP spid="32" grpId="0" animBg="1"/>
      <p:bldP spid="35" grpId="0" animBg="1"/>
      <p:bldP spid="36" grpId="0"/>
      <p:bldP spid="37" grpId="0" animBg="1"/>
      <p:bldP spid="38" grpId="0"/>
      <p:bldP spid="39" grpId="0"/>
      <p:bldP spid="40" grpId="0" animBg="1"/>
      <p:bldP spid="41" grpId="0"/>
      <p:bldGraphic spid="42" grpId="0">
        <p:bldAsOne/>
      </p:bldGraphic>
      <p:bldGraphic spid="43" grpId="0">
        <p:bldAsOne/>
      </p:bldGraphic>
      <p:bldP spid="44" grpId="0"/>
      <p:bldP spid="45" grpId="0"/>
      <p:bldP spid="46" grpId="0"/>
      <p:bldP spid="47" grpId="0"/>
      <p:bldGraphic spid="48" grpId="0">
        <p:bldAsOne/>
      </p:bldGraphic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20"/>
          <p:cNvSpPr>
            <a:spLocks/>
          </p:cNvSpPr>
          <p:nvPr/>
        </p:nvSpPr>
        <p:spPr bwMode="auto">
          <a:xfrm>
            <a:off x="803275" y="4403983"/>
            <a:ext cx="10548938" cy="1976160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1" name="Freeform 285"/>
          <p:cNvSpPr>
            <a:spLocks noEditPoints="1"/>
          </p:cNvSpPr>
          <p:nvPr/>
        </p:nvSpPr>
        <p:spPr bwMode="auto">
          <a:xfrm>
            <a:off x="4902888" y="4632448"/>
            <a:ext cx="334275" cy="335898"/>
          </a:xfrm>
          <a:custGeom>
            <a:avLst/>
            <a:gdLst>
              <a:gd name="T0" fmla="*/ 96 w 176"/>
              <a:gd name="T1" fmla="*/ 112 h 176"/>
              <a:gd name="T2" fmla="*/ 80 w 176"/>
              <a:gd name="T3" fmla="*/ 96 h 176"/>
              <a:gd name="T4" fmla="*/ 85 w 176"/>
              <a:gd name="T5" fmla="*/ 101 h 176"/>
              <a:gd name="T6" fmla="*/ 91 w 176"/>
              <a:gd name="T7" fmla="*/ 107 h 176"/>
              <a:gd name="T8" fmla="*/ 85 w 176"/>
              <a:gd name="T9" fmla="*/ 101 h 176"/>
              <a:gd name="T10" fmla="*/ 120 w 176"/>
              <a:gd name="T11" fmla="*/ 104 h 176"/>
              <a:gd name="T12" fmla="*/ 76 w 176"/>
              <a:gd name="T13" fmla="*/ 134 h 176"/>
              <a:gd name="T14" fmla="*/ 88 w 176"/>
              <a:gd name="T15" fmla="*/ 144 h 176"/>
              <a:gd name="T16" fmla="*/ 123 w 176"/>
              <a:gd name="T17" fmla="*/ 84 h 176"/>
              <a:gd name="T18" fmla="*/ 58 w 176"/>
              <a:gd name="T19" fmla="*/ 116 h 176"/>
              <a:gd name="T20" fmla="*/ 88 w 176"/>
              <a:gd name="T21" fmla="*/ 72 h 176"/>
              <a:gd name="T22" fmla="*/ 108 w 176"/>
              <a:gd name="T23" fmla="*/ 69 h 176"/>
              <a:gd name="T24" fmla="*/ 48 w 176"/>
              <a:gd name="T25" fmla="*/ 104 h 176"/>
              <a:gd name="T26" fmla="*/ 58 w 176"/>
              <a:gd name="T27" fmla="*/ 116 h 176"/>
              <a:gd name="T28" fmla="*/ 16 w 176"/>
              <a:gd name="T29" fmla="*/ 20 h 176"/>
              <a:gd name="T30" fmla="*/ 24 w 176"/>
              <a:gd name="T31" fmla="*/ 20 h 176"/>
              <a:gd name="T32" fmla="*/ 160 w 176"/>
              <a:gd name="T33" fmla="*/ 0 h 176"/>
              <a:gd name="T34" fmla="*/ 0 w 176"/>
              <a:gd name="T35" fmla="*/ 16 h 176"/>
              <a:gd name="T36" fmla="*/ 16 w 176"/>
              <a:gd name="T37" fmla="*/ 176 h 176"/>
              <a:gd name="T38" fmla="*/ 176 w 176"/>
              <a:gd name="T39" fmla="*/ 160 h 176"/>
              <a:gd name="T40" fmla="*/ 160 w 176"/>
              <a:gd name="T41" fmla="*/ 0 h 176"/>
              <a:gd name="T42" fmla="*/ 160 w 176"/>
              <a:gd name="T43" fmla="*/ 168 h 176"/>
              <a:gd name="T44" fmla="*/ 8 w 176"/>
              <a:gd name="T45" fmla="*/ 160 h 176"/>
              <a:gd name="T46" fmla="*/ 168 w 176"/>
              <a:gd name="T47" fmla="*/ 40 h 176"/>
              <a:gd name="T48" fmla="*/ 168 w 176"/>
              <a:gd name="T49" fmla="*/ 32 h 176"/>
              <a:gd name="T50" fmla="*/ 8 w 176"/>
              <a:gd name="T51" fmla="*/ 16 h 176"/>
              <a:gd name="T52" fmla="*/ 160 w 176"/>
              <a:gd name="T53" fmla="*/ 8 h 176"/>
              <a:gd name="T54" fmla="*/ 168 w 176"/>
              <a:gd name="T55" fmla="*/ 32 h 176"/>
              <a:gd name="T56" fmla="*/ 68 w 176"/>
              <a:gd name="T57" fmla="*/ 16 h 176"/>
              <a:gd name="T58" fmla="*/ 68 w 176"/>
              <a:gd name="T59" fmla="*/ 24 h 176"/>
              <a:gd name="T60" fmla="*/ 160 w 176"/>
              <a:gd name="T61" fmla="*/ 20 h 176"/>
              <a:gd name="T62" fmla="*/ 36 w 176"/>
              <a:gd name="T63" fmla="*/ 16 h 176"/>
              <a:gd name="T64" fmla="*/ 36 w 176"/>
              <a:gd name="T65" fmla="*/ 24 h 176"/>
              <a:gd name="T66" fmla="*/ 36 w 176"/>
              <a:gd name="T67" fmla="*/ 16 h 176"/>
              <a:gd name="T68" fmla="*/ 48 w 176"/>
              <a:gd name="T69" fmla="*/ 20 h 176"/>
              <a:gd name="T70" fmla="*/ 56 w 176"/>
              <a:gd name="T71" fmla="*/ 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50" y="142"/>
                </a:moveTo>
                <a:cubicBezTo>
                  <a:pt x="96" y="112"/>
                  <a:pt x="96" y="112"/>
                  <a:pt x="96" y="112"/>
                </a:cubicBezTo>
                <a:cubicBezTo>
                  <a:pt x="126" y="66"/>
                  <a:pt x="126" y="66"/>
                  <a:pt x="126" y="66"/>
                </a:cubicBezTo>
                <a:cubicBezTo>
                  <a:pt x="80" y="96"/>
                  <a:pt x="80" y="96"/>
                  <a:pt x="80" y="96"/>
                </a:cubicBezTo>
                <a:lnTo>
                  <a:pt x="50" y="142"/>
                </a:lnTo>
                <a:close/>
                <a:moveTo>
                  <a:pt x="85" y="101"/>
                </a:moveTo>
                <a:cubicBezTo>
                  <a:pt x="87" y="100"/>
                  <a:pt x="89" y="100"/>
                  <a:pt x="91" y="101"/>
                </a:cubicBezTo>
                <a:cubicBezTo>
                  <a:pt x="92" y="103"/>
                  <a:pt x="92" y="105"/>
                  <a:pt x="91" y="107"/>
                </a:cubicBezTo>
                <a:cubicBezTo>
                  <a:pt x="89" y="108"/>
                  <a:pt x="87" y="108"/>
                  <a:pt x="85" y="107"/>
                </a:cubicBezTo>
                <a:cubicBezTo>
                  <a:pt x="84" y="105"/>
                  <a:pt x="84" y="103"/>
                  <a:pt x="85" y="101"/>
                </a:cubicBezTo>
                <a:moveTo>
                  <a:pt x="118" y="92"/>
                </a:moveTo>
                <a:cubicBezTo>
                  <a:pt x="119" y="96"/>
                  <a:pt x="120" y="100"/>
                  <a:pt x="120" y="104"/>
                </a:cubicBezTo>
                <a:cubicBezTo>
                  <a:pt x="120" y="122"/>
                  <a:pt x="106" y="136"/>
                  <a:pt x="88" y="136"/>
                </a:cubicBezTo>
                <a:cubicBezTo>
                  <a:pt x="84" y="136"/>
                  <a:pt x="80" y="135"/>
                  <a:pt x="76" y="134"/>
                </a:cubicBezTo>
                <a:cubicBezTo>
                  <a:pt x="68" y="139"/>
                  <a:pt x="68" y="139"/>
                  <a:pt x="68" y="139"/>
                </a:cubicBezTo>
                <a:cubicBezTo>
                  <a:pt x="74" y="142"/>
                  <a:pt x="81" y="144"/>
                  <a:pt x="88" y="144"/>
                </a:cubicBezTo>
                <a:cubicBezTo>
                  <a:pt x="110" y="144"/>
                  <a:pt x="128" y="126"/>
                  <a:pt x="128" y="104"/>
                </a:cubicBezTo>
                <a:cubicBezTo>
                  <a:pt x="128" y="97"/>
                  <a:pt x="126" y="90"/>
                  <a:pt x="123" y="84"/>
                </a:cubicBezTo>
                <a:lnTo>
                  <a:pt x="118" y="92"/>
                </a:lnTo>
                <a:close/>
                <a:moveTo>
                  <a:pt x="58" y="116"/>
                </a:moveTo>
                <a:cubicBezTo>
                  <a:pt x="57" y="112"/>
                  <a:pt x="56" y="108"/>
                  <a:pt x="56" y="104"/>
                </a:cubicBezTo>
                <a:cubicBezTo>
                  <a:pt x="56" y="86"/>
                  <a:pt x="70" y="72"/>
                  <a:pt x="88" y="72"/>
                </a:cubicBezTo>
                <a:cubicBezTo>
                  <a:pt x="92" y="72"/>
                  <a:pt x="96" y="73"/>
                  <a:pt x="100" y="74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02" y="66"/>
                  <a:pt x="95" y="64"/>
                  <a:pt x="88" y="64"/>
                </a:cubicBezTo>
                <a:cubicBezTo>
                  <a:pt x="66" y="64"/>
                  <a:pt x="48" y="82"/>
                  <a:pt x="48" y="104"/>
                </a:cubicBezTo>
                <a:cubicBezTo>
                  <a:pt x="48" y="111"/>
                  <a:pt x="50" y="118"/>
                  <a:pt x="53" y="124"/>
                </a:cubicBezTo>
                <a:lnTo>
                  <a:pt x="58" y="116"/>
                </a:lnTo>
                <a:close/>
                <a:moveTo>
                  <a:pt x="20" y="16"/>
                </a:move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18"/>
                  <a:pt x="22" y="16"/>
                  <a:pt x="20" y="1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0"/>
                  <a:pt x="8" y="40"/>
                  <a:pt x="8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0"/>
                </a:lnTo>
                <a:close/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32"/>
                </a:lnTo>
                <a:close/>
                <a:moveTo>
                  <a:pt x="156" y="16"/>
                </a:move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  <a:moveTo>
                  <a:pt x="36" y="16"/>
                </a:moveTo>
                <a:cubicBezTo>
                  <a:pt x="34" y="16"/>
                  <a:pt x="32" y="18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8"/>
                  <a:pt x="38" y="16"/>
                  <a:pt x="36" y="16"/>
                </a:cubicBezTo>
                <a:moveTo>
                  <a:pt x="52" y="16"/>
                </a:moveTo>
                <a:cubicBezTo>
                  <a:pt x="50" y="16"/>
                  <a:pt x="48" y="18"/>
                  <a:pt x="48" y="20"/>
                </a:cubicBezTo>
                <a:cubicBezTo>
                  <a:pt x="48" y="22"/>
                  <a:pt x="50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8"/>
                  <a:pt x="54" y="16"/>
                  <a:pt x="52" y="1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>
            <a:off x="803275" y="1316881"/>
            <a:ext cx="10559456" cy="2368612"/>
          </a:xfrm>
          <a:prstGeom prst="roundRect">
            <a:avLst>
              <a:gd name="adj" fmla="val 14960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5" name="TextBox 114"/>
          <p:cNvSpPr txBox="1"/>
          <p:nvPr/>
        </p:nvSpPr>
        <p:spPr>
          <a:xfrm>
            <a:off x="1112843" y="150418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Time Desalination</a:t>
            </a:r>
            <a:endParaRPr lang="en-US" sz="1400" b="1" dirty="0">
              <a:latin typeface="+mj-lt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885807" y="1480668"/>
            <a:ext cx="2314626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77"/>
          <p:cNvSpPr>
            <a:spLocks noEditPoints="1"/>
          </p:cNvSpPr>
          <p:nvPr/>
        </p:nvSpPr>
        <p:spPr bwMode="auto">
          <a:xfrm>
            <a:off x="3983292" y="1551825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378328" y="1518659"/>
            <a:ext cx="17176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25</a:t>
            </a:r>
            <a:r>
              <a:rPr lang="en-US" sz="1400" b="1" baseline="30000" dirty="0" smtClean="0">
                <a:latin typeface="+mj-lt"/>
              </a:rPr>
              <a:t>th</a:t>
            </a:r>
            <a:r>
              <a:rPr lang="en-US" sz="1400" b="1" dirty="0" smtClean="0">
                <a:latin typeface="+mj-lt"/>
              </a:rPr>
              <a:t> September</a:t>
            </a:r>
            <a:endParaRPr lang="en-US" sz="1400" b="1" dirty="0">
              <a:latin typeface="+mj-lt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9221451" y="1905926"/>
            <a:ext cx="1652236" cy="964834"/>
          </a:xfrm>
          <a:prstGeom prst="roundRect">
            <a:avLst>
              <a:gd name="adj" fmla="val 9126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>
            <a:stCxn id="106" idx="0"/>
          </p:cNvCxnSpPr>
          <p:nvPr/>
        </p:nvCxnSpPr>
        <p:spPr>
          <a:xfrm>
            <a:off x="2119573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 rot="5400000">
            <a:off x="1933991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436771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08:00</a:t>
            </a:r>
            <a:endParaRPr lang="en-US" sz="1400" b="1" dirty="0">
              <a:latin typeface="+mj-lt"/>
            </a:endParaRPr>
          </a:p>
        </p:txBody>
      </p:sp>
      <p:sp>
        <p:nvSpPr>
          <p:cNvPr id="141" name="Rectangle 140"/>
          <p:cNvSpPr/>
          <p:nvPr/>
        </p:nvSpPr>
        <p:spPr>
          <a:xfrm rot="16200000">
            <a:off x="10029705" y="1153923"/>
            <a:ext cx="36000" cy="164983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784129" y="769095"/>
            <a:ext cx="700479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784129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809951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5960125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97935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2" name="Straight Connector 141"/>
          <p:cNvCxnSpPr>
            <a:stCxn id="143" idx="0"/>
          </p:cNvCxnSpPr>
          <p:nvPr/>
        </p:nvCxnSpPr>
        <p:spPr>
          <a:xfrm>
            <a:off x="4129244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 rot="5400000">
            <a:off x="3943662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3446442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11:25</a:t>
            </a:r>
            <a:endParaRPr lang="en-US" sz="1400" b="1" dirty="0"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307606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7" name="Straight Connector 146"/>
          <p:cNvCxnSpPr>
            <a:stCxn id="148" idx="0"/>
          </p:cNvCxnSpPr>
          <p:nvPr/>
        </p:nvCxnSpPr>
        <p:spPr>
          <a:xfrm>
            <a:off x="6138914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 rot="5400000">
            <a:off x="5953332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5456112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14:00</a:t>
            </a:r>
            <a:endParaRPr lang="en-US" sz="1400" b="1" dirty="0">
              <a:latin typeface="+mj-lt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317276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1" name="Straight Connector 150"/>
          <p:cNvCxnSpPr>
            <a:stCxn id="152" idx="0"/>
          </p:cNvCxnSpPr>
          <p:nvPr/>
        </p:nvCxnSpPr>
        <p:spPr>
          <a:xfrm>
            <a:off x="8139637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 rot="5400000">
            <a:off x="7954055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7456835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16:30</a:t>
            </a:r>
            <a:endParaRPr lang="en-US" sz="1400" b="1" dirty="0"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317999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 rot="5400000">
            <a:off x="9954778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9457558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18:00</a:t>
            </a:r>
            <a:endParaRPr lang="en-US" sz="1400" b="1" dirty="0">
              <a:latin typeface="+mj-l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9320305" y="2127111"/>
            <a:ext cx="145452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accent1"/>
                </a:solidFill>
              </a:rPr>
              <a:t>text. 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9108440" y="767639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545320" y="809323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0" name="Freeform 78"/>
          <p:cNvSpPr>
            <a:spLocks/>
          </p:cNvSpPr>
          <p:nvPr/>
        </p:nvSpPr>
        <p:spPr bwMode="auto">
          <a:xfrm rot="2700000">
            <a:off x="9283626" y="878123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449203" y="5345376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449203" y="5017509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18%</a:t>
            </a:r>
            <a:endParaRPr lang="en-US" b="1" dirty="0">
              <a:latin typeface="+mj-lt"/>
            </a:endParaRPr>
          </a:p>
        </p:txBody>
      </p:sp>
      <p:sp>
        <p:nvSpPr>
          <p:cNvPr id="164" name="Freeform 357"/>
          <p:cNvSpPr>
            <a:spLocks noEditPoints="1"/>
          </p:cNvSpPr>
          <p:nvPr/>
        </p:nvSpPr>
        <p:spPr bwMode="auto">
          <a:xfrm flipV="1">
            <a:off x="1139311" y="51270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1426912" y="6016102"/>
            <a:ext cx="2376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473862" y="6016102"/>
            <a:ext cx="451581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 bwMode="auto">
          <a:xfrm>
            <a:off x="1392021" y="5737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035260" y="5739103"/>
            <a:ext cx="767652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03275" y="392105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72" name="Freeform 288"/>
          <p:cNvSpPr>
            <a:spLocks noEditPoints="1"/>
          </p:cNvSpPr>
          <p:nvPr/>
        </p:nvSpPr>
        <p:spPr bwMode="auto">
          <a:xfrm>
            <a:off x="8455016" y="4693118"/>
            <a:ext cx="335898" cy="241781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6 w 176"/>
              <a:gd name="T19" fmla="*/ 8 h 128"/>
              <a:gd name="T20" fmla="*/ 160 w 176"/>
              <a:gd name="T21" fmla="*/ 8 h 128"/>
              <a:gd name="T22" fmla="*/ 163 w 176"/>
              <a:gd name="T23" fmla="*/ 8 h 128"/>
              <a:gd name="T24" fmla="*/ 93 w 176"/>
              <a:gd name="T25" fmla="*/ 78 h 128"/>
              <a:gd name="T26" fmla="*/ 88 w 176"/>
              <a:gd name="T27" fmla="*/ 80 h 128"/>
              <a:gd name="T28" fmla="*/ 83 w 176"/>
              <a:gd name="T29" fmla="*/ 78 h 128"/>
              <a:gd name="T30" fmla="*/ 13 w 176"/>
              <a:gd name="T31" fmla="*/ 8 h 128"/>
              <a:gd name="T32" fmla="*/ 16 w 176"/>
              <a:gd name="T33" fmla="*/ 8 h 128"/>
              <a:gd name="T34" fmla="*/ 8 w 176"/>
              <a:gd name="T35" fmla="*/ 112 h 128"/>
              <a:gd name="T36" fmla="*/ 8 w 176"/>
              <a:gd name="T37" fmla="*/ 16 h 128"/>
              <a:gd name="T38" fmla="*/ 8 w 176"/>
              <a:gd name="T39" fmla="*/ 15 h 128"/>
              <a:gd name="T40" fmla="*/ 58 w 176"/>
              <a:gd name="T41" fmla="*/ 64 h 128"/>
              <a:gd name="T42" fmla="*/ 8 w 176"/>
              <a:gd name="T43" fmla="*/ 113 h 128"/>
              <a:gd name="T44" fmla="*/ 8 w 176"/>
              <a:gd name="T45" fmla="*/ 112 h 128"/>
              <a:gd name="T46" fmla="*/ 160 w 176"/>
              <a:gd name="T47" fmla="*/ 120 h 128"/>
              <a:gd name="T48" fmla="*/ 16 w 176"/>
              <a:gd name="T49" fmla="*/ 120 h 128"/>
              <a:gd name="T50" fmla="*/ 13 w 176"/>
              <a:gd name="T51" fmla="*/ 120 h 128"/>
              <a:gd name="T52" fmla="*/ 63 w 176"/>
              <a:gd name="T53" fmla="*/ 70 h 128"/>
              <a:gd name="T54" fmla="*/ 77 w 176"/>
              <a:gd name="T55" fmla="*/ 83 h 128"/>
              <a:gd name="T56" fmla="*/ 88 w 176"/>
              <a:gd name="T57" fmla="*/ 88 h 128"/>
              <a:gd name="T58" fmla="*/ 99 w 176"/>
              <a:gd name="T59" fmla="*/ 83 h 128"/>
              <a:gd name="T60" fmla="*/ 113 w 176"/>
              <a:gd name="T61" fmla="*/ 70 h 128"/>
              <a:gd name="T62" fmla="*/ 163 w 176"/>
              <a:gd name="T63" fmla="*/ 120 h 128"/>
              <a:gd name="T64" fmla="*/ 160 w 176"/>
              <a:gd name="T65" fmla="*/ 120 h 128"/>
              <a:gd name="T66" fmla="*/ 168 w 176"/>
              <a:gd name="T67" fmla="*/ 112 h 128"/>
              <a:gd name="T68" fmla="*/ 168 w 176"/>
              <a:gd name="T69" fmla="*/ 113 h 128"/>
              <a:gd name="T70" fmla="*/ 118 w 176"/>
              <a:gd name="T71" fmla="*/ 64 h 128"/>
              <a:gd name="T72" fmla="*/ 168 w 176"/>
              <a:gd name="T73" fmla="*/ 15 h 128"/>
              <a:gd name="T74" fmla="*/ 168 w 176"/>
              <a:gd name="T75" fmla="*/ 16 h 128"/>
              <a:gd name="T76" fmla="*/ 168 w 176"/>
              <a:gd name="T7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" y="8"/>
                </a:moveTo>
                <a:cubicBezTo>
                  <a:pt x="160" y="8"/>
                  <a:pt x="160" y="8"/>
                  <a:pt x="160" y="8"/>
                </a:cubicBezTo>
                <a:cubicBezTo>
                  <a:pt x="161" y="8"/>
                  <a:pt x="162" y="8"/>
                  <a:pt x="163" y="8"/>
                </a:cubicBezTo>
                <a:cubicBezTo>
                  <a:pt x="93" y="78"/>
                  <a:pt x="93" y="78"/>
                  <a:pt x="93" y="78"/>
                </a:cubicBezTo>
                <a:cubicBezTo>
                  <a:pt x="92" y="79"/>
                  <a:pt x="90" y="80"/>
                  <a:pt x="88" y="80"/>
                </a:cubicBezTo>
                <a:cubicBezTo>
                  <a:pt x="86" y="80"/>
                  <a:pt x="84" y="79"/>
                  <a:pt x="83" y="7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8"/>
                  <a:pt x="16" y="8"/>
                </a:cubicBezTo>
                <a:moveTo>
                  <a:pt x="8" y="112"/>
                </a:move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5"/>
                  <a:pt x="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8" y="113"/>
                  <a:pt x="8" y="113"/>
                  <a:pt x="8" y="113"/>
                </a:cubicBezTo>
                <a:cubicBezTo>
                  <a:pt x="8" y="113"/>
                  <a:pt x="8" y="112"/>
                  <a:pt x="8" y="112"/>
                </a:cubicBezTo>
                <a:moveTo>
                  <a:pt x="160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5" y="120"/>
                  <a:pt x="14" y="120"/>
                  <a:pt x="13" y="120"/>
                </a:cubicBezTo>
                <a:cubicBezTo>
                  <a:pt x="63" y="70"/>
                  <a:pt x="63" y="70"/>
                  <a:pt x="63" y="70"/>
                </a:cubicBezTo>
                <a:cubicBezTo>
                  <a:pt x="77" y="83"/>
                  <a:pt x="77" y="83"/>
                  <a:pt x="77" y="83"/>
                </a:cubicBezTo>
                <a:cubicBezTo>
                  <a:pt x="80" y="86"/>
                  <a:pt x="84" y="88"/>
                  <a:pt x="88" y="88"/>
                </a:cubicBezTo>
                <a:cubicBezTo>
                  <a:pt x="92" y="88"/>
                  <a:pt x="96" y="86"/>
                  <a:pt x="99" y="83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63" y="120"/>
                  <a:pt x="163" y="120"/>
                  <a:pt x="163" y="120"/>
                </a:cubicBezTo>
                <a:cubicBezTo>
                  <a:pt x="162" y="120"/>
                  <a:pt x="161" y="120"/>
                  <a:pt x="160" y="120"/>
                </a:cubicBezTo>
                <a:moveTo>
                  <a:pt x="168" y="112"/>
                </a:moveTo>
                <a:cubicBezTo>
                  <a:pt x="168" y="112"/>
                  <a:pt x="168" y="113"/>
                  <a:pt x="168" y="113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68" y="15"/>
                  <a:pt x="168" y="15"/>
                  <a:pt x="168" y="15"/>
                </a:cubicBezTo>
                <a:cubicBezTo>
                  <a:pt x="168" y="15"/>
                  <a:pt x="168" y="16"/>
                  <a:pt x="168" y="16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310"/>
          <p:cNvSpPr>
            <a:spLocks noEditPoints="1"/>
          </p:cNvSpPr>
          <p:nvPr/>
        </p:nvSpPr>
        <p:spPr bwMode="auto">
          <a:xfrm>
            <a:off x="1473862" y="4648739"/>
            <a:ext cx="274235" cy="334275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4910700" y="5345376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4910700" y="5017509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65%</a:t>
            </a:r>
            <a:endParaRPr lang="en-US" b="1" dirty="0">
              <a:latin typeface="+mj-lt"/>
            </a:endParaRPr>
          </a:p>
        </p:txBody>
      </p:sp>
      <p:sp>
        <p:nvSpPr>
          <p:cNvPr id="177" name="Freeform 357"/>
          <p:cNvSpPr>
            <a:spLocks noEditPoints="1"/>
          </p:cNvSpPr>
          <p:nvPr/>
        </p:nvSpPr>
        <p:spPr bwMode="auto">
          <a:xfrm flipV="1">
            <a:off x="4600808" y="51270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4888409" y="6016102"/>
            <a:ext cx="2376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935359" y="6016102"/>
            <a:ext cx="1561398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 bwMode="auto">
          <a:xfrm>
            <a:off x="4853518" y="5737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496757" y="5739103"/>
            <a:ext cx="767652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6.839</a:t>
            </a:r>
            <a:endParaRPr lang="en-US" sz="1200" b="1" dirty="0"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455016" y="5345376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8455016" y="5017509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77%</a:t>
            </a:r>
            <a:endParaRPr lang="en-US" b="1" dirty="0">
              <a:latin typeface="+mj-lt"/>
            </a:endParaRPr>
          </a:p>
        </p:txBody>
      </p:sp>
      <p:sp>
        <p:nvSpPr>
          <p:cNvPr id="185" name="Freeform 357"/>
          <p:cNvSpPr>
            <a:spLocks noEditPoints="1"/>
          </p:cNvSpPr>
          <p:nvPr/>
        </p:nvSpPr>
        <p:spPr bwMode="auto">
          <a:xfrm flipV="1">
            <a:off x="8145124" y="51270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8432725" y="6016102"/>
            <a:ext cx="2376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8479675" y="6016102"/>
            <a:ext cx="1778169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 bwMode="auto">
          <a:xfrm>
            <a:off x="8397834" y="5737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0041073" y="5739103"/>
            <a:ext cx="767652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8.425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1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0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3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1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2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9" grpId="0" animBg="1"/>
          <p:bldP spid="171" grpId="0" animBg="1"/>
          <p:bldP spid="114" grpId="0" animBg="1"/>
          <p:bldP spid="115" grpId="0"/>
          <p:bldP spid="116" grpId="0" animBg="1"/>
          <p:bldP spid="117" grpId="0" animBg="1"/>
          <p:bldP spid="118" grpId="0"/>
          <p:bldP spid="104" grpId="0" animBg="1"/>
          <p:bldP spid="106" grpId="0" animBg="1"/>
          <p:bldP spid="107" grpId="0"/>
          <p:bldP spid="141" grpId="0" animBg="1"/>
          <p:bldP spid="91" grpId="0" animBg="1"/>
          <p:bldP spid="92" grpId="0" animBg="1"/>
          <p:bldP spid="93" grpId="0"/>
          <p:bldP spid="94" grpId="0"/>
          <p:bldP spid="95" grpId="0"/>
          <p:bldP spid="143" grpId="0" animBg="1"/>
          <p:bldP spid="144" grpId="0"/>
          <p:bldP spid="145" grpId="0"/>
          <p:bldP spid="148" grpId="0" animBg="1"/>
          <p:bldP spid="149" grpId="0"/>
          <p:bldP spid="150" grpId="0"/>
          <p:bldP spid="152" grpId="0" animBg="1"/>
          <p:bldP spid="153" grpId="0"/>
          <p:bldP spid="154" grpId="0"/>
          <p:bldP spid="155" grpId="0" animBg="1"/>
          <p:bldP spid="156" grpId="0"/>
          <p:bldP spid="157" grpId="0"/>
          <p:bldP spid="158" grpId="0" animBg="1"/>
          <p:bldP spid="159" grpId="0"/>
          <p:bldP spid="160" grpId="0" animBg="1"/>
          <p:bldP spid="162" grpId="0"/>
          <p:bldP spid="163" grpId="0"/>
          <p:bldP spid="164" grpId="0" animBg="1"/>
          <p:bldP spid="167" grpId="0"/>
          <p:bldP spid="168" grpId="0"/>
          <p:bldP spid="170" grpId="0"/>
          <p:bldP spid="172" grpId="0" animBg="1"/>
          <p:bldP spid="174" grpId="0" animBg="1"/>
          <p:bldP spid="175" grpId="0"/>
          <p:bldP spid="176" grpId="0"/>
          <p:bldP spid="177" grpId="0" animBg="1"/>
          <p:bldP spid="180" grpId="0"/>
          <p:bldP spid="181" grpId="0"/>
          <p:bldP spid="183" grpId="0"/>
          <p:bldP spid="184" grpId="0"/>
          <p:bldP spid="185" grpId="0" animBg="1"/>
          <p:bldP spid="188" grpId="0"/>
          <p:bldP spid="18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0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3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1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2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9" grpId="0" animBg="1"/>
          <p:bldP spid="171" grpId="0" animBg="1"/>
          <p:bldP spid="114" grpId="0" animBg="1"/>
          <p:bldP spid="115" grpId="0"/>
          <p:bldP spid="116" grpId="0" animBg="1"/>
          <p:bldP spid="117" grpId="0" animBg="1"/>
          <p:bldP spid="118" grpId="0"/>
          <p:bldP spid="104" grpId="0" animBg="1"/>
          <p:bldP spid="106" grpId="0" animBg="1"/>
          <p:bldP spid="107" grpId="0"/>
          <p:bldP spid="141" grpId="0" animBg="1"/>
          <p:bldP spid="91" grpId="0" animBg="1"/>
          <p:bldP spid="92" grpId="0" animBg="1"/>
          <p:bldP spid="93" grpId="0"/>
          <p:bldP spid="94" grpId="0"/>
          <p:bldP spid="95" grpId="0"/>
          <p:bldP spid="143" grpId="0" animBg="1"/>
          <p:bldP spid="144" grpId="0"/>
          <p:bldP spid="145" grpId="0"/>
          <p:bldP spid="148" grpId="0" animBg="1"/>
          <p:bldP spid="149" grpId="0"/>
          <p:bldP spid="150" grpId="0"/>
          <p:bldP spid="152" grpId="0" animBg="1"/>
          <p:bldP spid="153" grpId="0"/>
          <p:bldP spid="154" grpId="0"/>
          <p:bldP spid="155" grpId="0" animBg="1"/>
          <p:bldP spid="156" grpId="0"/>
          <p:bldP spid="157" grpId="0"/>
          <p:bldP spid="158" grpId="0" animBg="1"/>
          <p:bldP spid="159" grpId="0"/>
          <p:bldP spid="160" grpId="0" animBg="1"/>
          <p:bldP spid="162" grpId="0"/>
          <p:bldP spid="163" grpId="0"/>
          <p:bldP spid="164" grpId="0" animBg="1"/>
          <p:bldP spid="167" grpId="0"/>
          <p:bldP spid="168" grpId="0"/>
          <p:bldP spid="170" grpId="0"/>
          <p:bldP spid="172" grpId="0" animBg="1"/>
          <p:bldP spid="174" grpId="0" animBg="1"/>
          <p:bldP spid="175" grpId="0"/>
          <p:bldP spid="176" grpId="0"/>
          <p:bldP spid="177" grpId="0" animBg="1"/>
          <p:bldP spid="180" grpId="0"/>
          <p:bldP spid="181" grpId="0"/>
          <p:bldP spid="183" grpId="0"/>
          <p:bldP spid="184" grpId="0"/>
          <p:bldP spid="185" grpId="0" animBg="1"/>
          <p:bldP spid="188" grpId="0"/>
          <p:bldP spid="18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0"/>
          <p:cNvSpPr>
            <a:spLocks/>
          </p:cNvSpPr>
          <p:nvPr/>
        </p:nvSpPr>
        <p:spPr bwMode="auto">
          <a:xfrm>
            <a:off x="816531" y="1172548"/>
            <a:ext cx="6654757" cy="2453243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4083686431"/>
              </p:ext>
            </p:extLst>
          </p:nvPr>
        </p:nvGraphicFramePr>
        <p:xfrm>
          <a:off x="1081668" y="1611262"/>
          <a:ext cx="6122020" cy="1777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9721509" y="3161499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85103" y="2303546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985103" y="1627844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Details</a:t>
            </a:r>
            <a:endParaRPr lang="en-US" sz="28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5103" y="1198363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8133761" y="3161499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365"/>
          <p:cNvSpPr>
            <a:spLocks/>
          </p:cNvSpPr>
          <p:nvPr/>
        </p:nvSpPr>
        <p:spPr bwMode="auto">
          <a:xfrm>
            <a:off x="9843202" y="3215024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66"/>
          <p:cNvSpPr>
            <a:spLocks/>
          </p:cNvSpPr>
          <p:nvPr/>
        </p:nvSpPr>
        <p:spPr bwMode="auto">
          <a:xfrm>
            <a:off x="8257680" y="3215024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01251" y="3388410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8601251" y="3060543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$4.6k</a:t>
            </a:r>
            <a:endParaRPr lang="en-US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16204" y="3388410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216204" y="3060543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03276" y="359326"/>
            <a:ext cx="6668012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934" y="401012"/>
            <a:ext cx="5954630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TAKE THE RISK </a:t>
            </a:r>
            <a:r>
              <a:rPr lang="en-US" sz="1200" dirty="0" smtClean="0"/>
              <a:t>OR LOSE THE CHANCE. – </a:t>
            </a:r>
            <a:r>
              <a:rPr lang="en-US" sz="1200" dirty="0"/>
              <a:t>Unknown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188411" y="143075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13337" y="1443548"/>
            <a:ext cx="172021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4" name="Freeform 76"/>
          <p:cNvSpPr>
            <a:spLocks/>
          </p:cNvSpPr>
          <p:nvPr/>
        </p:nvSpPr>
        <p:spPr bwMode="auto">
          <a:xfrm>
            <a:off x="1212081" y="148364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 rot="5400000">
            <a:off x="9565862" y="3621815"/>
            <a:ext cx="229776" cy="2442991"/>
            <a:chOff x="2550695" y="2285313"/>
            <a:chExt cx="962526" cy="2559403"/>
          </a:xfrm>
        </p:grpSpPr>
        <p:sp>
          <p:nvSpPr>
            <p:cNvPr id="26" name="Rounded Rectangle 25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443655" y="4312668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8443655" y="3984801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70%</a:t>
            </a:r>
            <a:endParaRPr lang="en-US" b="1" dirty="0">
              <a:latin typeface="+mj-lt"/>
            </a:endParaRPr>
          </a:p>
        </p:txBody>
      </p:sp>
      <p:sp>
        <p:nvSpPr>
          <p:cNvPr id="38" name="Freeform 357"/>
          <p:cNvSpPr>
            <a:spLocks noEditPoints="1"/>
          </p:cNvSpPr>
          <p:nvPr/>
        </p:nvSpPr>
        <p:spPr bwMode="auto">
          <a:xfrm flipV="1">
            <a:off x="8133763" y="4094378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39" name="Group 38"/>
          <p:cNvGrpSpPr/>
          <p:nvPr/>
        </p:nvGrpSpPr>
        <p:grpSpPr>
          <a:xfrm rot="5400000">
            <a:off x="9565862" y="4826502"/>
            <a:ext cx="229776" cy="2442991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40" name="Rounded Rectangle 3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443655" y="5517355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8443655" y="5189488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10%</a:t>
            </a:r>
            <a:endParaRPr lang="en-US" b="1" dirty="0">
              <a:latin typeface="+mj-lt"/>
            </a:endParaRPr>
          </a:p>
        </p:txBody>
      </p:sp>
      <p:sp>
        <p:nvSpPr>
          <p:cNvPr id="52" name="Freeform 357"/>
          <p:cNvSpPr>
            <a:spLocks noEditPoints="1"/>
          </p:cNvSpPr>
          <p:nvPr/>
        </p:nvSpPr>
        <p:spPr bwMode="auto">
          <a:xfrm flipV="1">
            <a:off x="8133763" y="5299065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3" name="TextBox 52"/>
          <p:cNvSpPr txBox="1"/>
          <p:nvPr/>
        </p:nvSpPr>
        <p:spPr>
          <a:xfrm>
            <a:off x="1844877" y="4558889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844877" y="4080846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29%</a:t>
            </a:r>
            <a:endParaRPr lang="en-US" sz="2800" b="1" dirty="0">
              <a:latin typeface="+mj-l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186325" y="4191975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178853" y="4558889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178853" y="4080846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702449" y="4191975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310"/>
          <p:cNvSpPr>
            <a:spLocks noEditPoints="1"/>
          </p:cNvSpPr>
          <p:nvPr/>
        </p:nvSpPr>
        <p:spPr bwMode="auto">
          <a:xfrm>
            <a:off x="1294706" y="4276678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480"/>
          <p:cNvSpPr>
            <a:spLocks noEditPoints="1"/>
          </p:cNvSpPr>
          <p:nvPr/>
        </p:nvSpPr>
        <p:spPr bwMode="auto">
          <a:xfrm>
            <a:off x="4799311" y="4276678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83002" y="5059121"/>
            <a:ext cx="2173514" cy="1917170"/>
            <a:chOff x="972926" y="3578465"/>
            <a:chExt cx="4247121" cy="3746221"/>
          </a:xfrm>
        </p:grpSpPr>
        <p:sp>
          <p:nvSpPr>
            <p:cNvPr id="62" name="Arc 6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8" cy="3746221"/>
            </a:xfrm>
            <a:prstGeom prst="arc">
              <a:avLst>
                <a:gd name="adj1" fmla="val 10789198"/>
                <a:gd name="adj2" fmla="val 17676890"/>
              </a:avLst>
            </a:prstGeom>
            <a:solidFill>
              <a:schemeClr val="accent1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745867" y="5059121"/>
            <a:ext cx="2173514" cy="1917170"/>
            <a:chOff x="972926" y="3578465"/>
            <a:chExt cx="4247121" cy="3746221"/>
          </a:xfrm>
        </p:grpSpPr>
        <p:sp>
          <p:nvSpPr>
            <p:cNvPr id="70" name="Arc 69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9" cy="3746221"/>
            </a:xfrm>
            <a:prstGeom prst="arc">
              <a:avLst>
                <a:gd name="adj1" fmla="val 10789198"/>
                <a:gd name="adj2" fmla="val 14336255"/>
              </a:avLst>
            </a:prstGeom>
            <a:solidFill>
              <a:schemeClr val="accent2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3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Graphic spid="21" grpId="0">
            <p:bldAsOne/>
          </p:bldGraphic>
          <p:bldP spid="3" grpId="0" animBg="1"/>
          <p:bldP spid="4" grpId="0"/>
          <p:bldP spid="5" grpId="0"/>
          <p:bldP spid="6" grpId="0"/>
          <p:bldP spid="7" grpId="0" animBg="1"/>
          <p:bldP spid="8" grpId="0" animBg="1"/>
          <p:bldP spid="9" grpId="0" animBg="1"/>
          <p:bldP spid="10" grpId="0"/>
          <p:bldP spid="11" grpId="0"/>
          <p:bldP spid="12" grpId="0"/>
          <p:bldP spid="13" grpId="0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3" grpId="0"/>
          <p:bldP spid="24" grpId="0" animBg="1"/>
          <p:bldP spid="36" grpId="0"/>
          <p:bldP spid="37" grpId="0"/>
          <p:bldP spid="38" grpId="0" animBg="1"/>
          <p:bldP spid="50" grpId="0"/>
          <p:bldP spid="51" grpId="0"/>
          <p:bldP spid="52" grpId="0" animBg="1"/>
          <p:bldP spid="53" grpId="0"/>
          <p:bldP spid="54" grpId="0"/>
          <p:bldP spid="55" grpId="0" animBg="1"/>
          <p:bldP spid="56" grpId="0"/>
          <p:bldP spid="57" grpId="0"/>
          <p:bldP spid="58" grpId="0" animBg="1"/>
          <p:bldP spid="59" grpId="0" animBg="1"/>
          <p:bldP spid="6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Graphic spid="21" grpId="0">
            <p:bldAsOne/>
          </p:bldGraphic>
          <p:bldP spid="3" grpId="0" animBg="1"/>
          <p:bldP spid="4" grpId="0"/>
          <p:bldP spid="5" grpId="0"/>
          <p:bldP spid="6" grpId="0"/>
          <p:bldP spid="7" grpId="0" animBg="1"/>
          <p:bldP spid="8" grpId="0" animBg="1"/>
          <p:bldP spid="9" grpId="0" animBg="1"/>
          <p:bldP spid="10" grpId="0"/>
          <p:bldP spid="11" grpId="0"/>
          <p:bldP spid="12" grpId="0"/>
          <p:bldP spid="13" grpId="0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3" grpId="0"/>
          <p:bldP spid="24" grpId="0" animBg="1"/>
          <p:bldP spid="36" grpId="0"/>
          <p:bldP spid="37" grpId="0"/>
          <p:bldP spid="38" grpId="0" animBg="1"/>
          <p:bldP spid="50" grpId="0"/>
          <p:bldP spid="51" grpId="0"/>
          <p:bldP spid="52" grpId="0" animBg="1"/>
          <p:bldP spid="53" grpId="0"/>
          <p:bldP spid="54" grpId="0"/>
          <p:bldP spid="55" grpId="0" animBg="1"/>
          <p:bldP spid="56" grpId="0"/>
          <p:bldP spid="57" grpId="0"/>
          <p:bldP spid="58" grpId="0" animBg="1"/>
          <p:bldP spid="59" grpId="0" animBg="1"/>
          <p:bldP spid="60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0"/>
          <p:cNvSpPr>
            <a:spLocks/>
          </p:cNvSpPr>
          <p:nvPr/>
        </p:nvSpPr>
        <p:spPr bwMode="auto">
          <a:xfrm>
            <a:off x="816531" y="1172548"/>
            <a:ext cx="3915613" cy="5273222"/>
          </a:xfrm>
          <a:prstGeom prst="roundRect">
            <a:avLst>
              <a:gd name="adj" fmla="val 710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" name="Rounded Rectangle 15"/>
          <p:cNvSpPr/>
          <p:nvPr/>
        </p:nvSpPr>
        <p:spPr>
          <a:xfrm>
            <a:off x="803276" y="359326"/>
            <a:ext cx="6668012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934" y="401012"/>
            <a:ext cx="5954630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TAKE THE RISK </a:t>
            </a:r>
            <a:r>
              <a:rPr lang="en-US" sz="1200" dirty="0" smtClean="0"/>
              <a:t>OR LOSE THE CHANCE. – </a:t>
            </a:r>
            <a:r>
              <a:rPr lang="en-US" sz="1200" dirty="0"/>
              <a:t>Unknown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188411" y="143075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Freeform 76"/>
          <p:cNvSpPr>
            <a:spLocks/>
          </p:cNvSpPr>
          <p:nvPr/>
        </p:nvSpPr>
        <p:spPr bwMode="auto">
          <a:xfrm>
            <a:off x="1212081" y="148364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13337" y="1424235"/>
            <a:ext cx="14569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Desalination</a:t>
            </a:r>
            <a:endParaRPr lang="en-US" sz="1400" b="1" dirty="0">
              <a:latin typeface="+mj-lt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156361" y="1400720"/>
            <a:ext cx="1389670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/>
          <p:cNvSpPr>
            <a:spLocks noEditPoints="1"/>
          </p:cNvSpPr>
          <p:nvPr/>
        </p:nvSpPr>
        <p:spPr bwMode="auto">
          <a:xfrm>
            <a:off x="3253846" y="1471877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648883" y="1438711"/>
            <a:ext cx="7967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AUG</a:t>
            </a:r>
            <a:endParaRPr lang="en-US" sz="1400" b="1" dirty="0">
              <a:latin typeface="+mj-lt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364733" y="2065765"/>
            <a:ext cx="2946184" cy="2598710"/>
            <a:chOff x="972926" y="3578465"/>
            <a:chExt cx="4247121" cy="3746221"/>
          </a:xfrm>
        </p:grpSpPr>
        <p:sp>
          <p:nvSpPr>
            <p:cNvPr id="80" name="Arc 79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120247" y="5627923"/>
              <a:ext cx="307342" cy="26620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551662" y="5627923"/>
              <a:ext cx="566155" cy="26620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4" name="Arc 8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20" cy="3746221"/>
            </a:xfrm>
            <a:prstGeom prst="arc">
              <a:avLst>
                <a:gd name="adj1" fmla="val 10789198"/>
                <a:gd name="adj2" fmla="val 14088069"/>
              </a:avLst>
            </a:prstGeom>
            <a:solidFill>
              <a:schemeClr val="accent2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1294867" y="4174424"/>
            <a:ext cx="304687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galley. </a:t>
            </a:r>
          </a:p>
        </p:txBody>
      </p:sp>
      <p:sp>
        <p:nvSpPr>
          <p:cNvPr id="86" name="Freeform 20"/>
          <p:cNvSpPr>
            <a:spLocks/>
          </p:cNvSpPr>
          <p:nvPr/>
        </p:nvSpPr>
        <p:spPr bwMode="auto">
          <a:xfrm>
            <a:off x="2221842" y="2764713"/>
            <a:ext cx="1210736" cy="121126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7" name="TextBox 86"/>
          <p:cNvSpPr txBox="1"/>
          <p:nvPr/>
        </p:nvSpPr>
        <p:spPr>
          <a:xfrm>
            <a:off x="2146431" y="3118118"/>
            <a:ext cx="13657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33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88" name="Freeform 20"/>
          <p:cNvSpPr>
            <a:spLocks/>
          </p:cNvSpPr>
          <p:nvPr/>
        </p:nvSpPr>
        <p:spPr bwMode="auto">
          <a:xfrm>
            <a:off x="1040323" y="4975723"/>
            <a:ext cx="3468029" cy="1282205"/>
          </a:xfrm>
          <a:prstGeom prst="roundRect">
            <a:avLst>
              <a:gd name="adj" fmla="val 21951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9" name="TextBox 88"/>
          <p:cNvSpPr txBox="1"/>
          <p:nvPr/>
        </p:nvSpPr>
        <p:spPr>
          <a:xfrm>
            <a:off x="1259290" y="556655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59290" y="5150063"/>
            <a:ext cx="183171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91" name="Group 90"/>
          <p:cNvGrpSpPr/>
          <p:nvPr/>
        </p:nvGrpSpPr>
        <p:grpSpPr>
          <a:xfrm rot="5400000">
            <a:off x="2692510" y="5206001"/>
            <a:ext cx="154278" cy="1640289"/>
            <a:chOff x="2550695" y="2285313"/>
            <a:chExt cx="962526" cy="2559403"/>
          </a:xfrm>
        </p:grpSpPr>
        <p:sp>
          <p:nvSpPr>
            <p:cNvPr id="92" name="Rounded Rectangle 91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Oval 101"/>
          <p:cNvSpPr/>
          <p:nvPr/>
        </p:nvSpPr>
        <p:spPr>
          <a:xfrm>
            <a:off x="4022478" y="5130250"/>
            <a:ext cx="335978" cy="33597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368"/>
          <p:cNvSpPr>
            <a:spLocks/>
          </p:cNvSpPr>
          <p:nvPr/>
        </p:nvSpPr>
        <p:spPr bwMode="auto">
          <a:xfrm>
            <a:off x="4071778" y="5239181"/>
            <a:ext cx="237378" cy="118116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252335" y="2303546"/>
            <a:ext cx="568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book. 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252335" y="1627844"/>
            <a:ext cx="5687093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Daily Data</a:t>
            </a:r>
            <a:endParaRPr lang="en-US" sz="2800" b="1" dirty="0">
              <a:latin typeface="+mj-lt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252335" y="1198363"/>
            <a:ext cx="568709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149" name="Rounded Rectangle 148"/>
          <p:cNvSpPr/>
          <p:nvPr/>
        </p:nvSpPr>
        <p:spPr>
          <a:xfrm rot="5400000" flipH="1" flipV="1">
            <a:off x="7455299" y="2587340"/>
            <a:ext cx="144000" cy="22926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5349241" y="3595172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Today</a:t>
            </a:r>
            <a:endParaRPr lang="en-US" sz="1200" dirty="0">
              <a:latin typeface="+mj-lt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1063931" y="1430758"/>
            <a:ext cx="301256" cy="30125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2" name="Freeform 484"/>
          <p:cNvSpPr>
            <a:spLocks noEditPoints="1"/>
          </p:cNvSpPr>
          <p:nvPr/>
        </p:nvSpPr>
        <p:spPr bwMode="auto">
          <a:xfrm>
            <a:off x="11124010" y="1483641"/>
            <a:ext cx="181098" cy="180223"/>
          </a:xfrm>
          <a:custGeom>
            <a:avLst/>
            <a:gdLst>
              <a:gd name="T0" fmla="*/ 120 w 176"/>
              <a:gd name="T1" fmla="*/ 144 h 176"/>
              <a:gd name="T2" fmla="*/ 8 w 176"/>
              <a:gd name="T3" fmla="*/ 144 h 176"/>
              <a:gd name="T4" fmla="*/ 0 w 176"/>
              <a:gd name="T5" fmla="*/ 152 h 176"/>
              <a:gd name="T6" fmla="*/ 0 w 176"/>
              <a:gd name="T7" fmla="*/ 168 h 176"/>
              <a:gd name="T8" fmla="*/ 8 w 176"/>
              <a:gd name="T9" fmla="*/ 176 h 176"/>
              <a:gd name="T10" fmla="*/ 120 w 176"/>
              <a:gd name="T11" fmla="*/ 176 h 176"/>
              <a:gd name="T12" fmla="*/ 128 w 176"/>
              <a:gd name="T13" fmla="*/ 168 h 176"/>
              <a:gd name="T14" fmla="*/ 128 w 176"/>
              <a:gd name="T15" fmla="*/ 152 h 176"/>
              <a:gd name="T16" fmla="*/ 120 w 176"/>
              <a:gd name="T17" fmla="*/ 144 h 176"/>
              <a:gd name="T18" fmla="*/ 120 w 176"/>
              <a:gd name="T19" fmla="*/ 168 h 176"/>
              <a:gd name="T20" fmla="*/ 8 w 176"/>
              <a:gd name="T21" fmla="*/ 168 h 176"/>
              <a:gd name="T22" fmla="*/ 8 w 176"/>
              <a:gd name="T23" fmla="*/ 152 h 176"/>
              <a:gd name="T24" fmla="*/ 120 w 176"/>
              <a:gd name="T25" fmla="*/ 152 h 176"/>
              <a:gd name="T26" fmla="*/ 120 w 176"/>
              <a:gd name="T27" fmla="*/ 168 h 176"/>
              <a:gd name="T28" fmla="*/ 8 w 176"/>
              <a:gd name="T29" fmla="*/ 80 h 176"/>
              <a:gd name="T30" fmla="*/ 120 w 176"/>
              <a:gd name="T31" fmla="*/ 80 h 176"/>
              <a:gd name="T32" fmla="*/ 128 w 176"/>
              <a:gd name="T33" fmla="*/ 72 h 176"/>
              <a:gd name="T34" fmla="*/ 128 w 176"/>
              <a:gd name="T35" fmla="*/ 56 h 176"/>
              <a:gd name="T36" fmla="*/ 120 w 176"/>
              <a:gd name="T37" fmla="*/ 48 h 176"/>
              <a:gd name="T38" fmla="*/ 8 w 176"/>
              <a:gd name="T39" fmla="*/ 48 h 176"/>
              <a:gd name="T40" fmla="*/ 0 w 176"/>
              <a:gd name="T41" fmla="*/ 56 h 176"/>
              <a:gd name="T42" fmla="*/ 0 w 176"/>
              <a:gd name="T43" fmla="*/ 72 h 176"/>
              <a:gd name="T44" fmla="*/ 8 w 176"/>
              <a:gd name="T45" fmla="*/ 80 h 176"/>
              <a:gd name="T46" fmla="*/ 8 w 176"/>
              <a:gd name="T47" fmla="*/ 56 h 176"/>
              <a:gd name="T48" fmla="*/ 120 w 176"/>
              <a:gd name="T49" fmla="*/ 56 h 176"/>
              <a:gd name="T50" fmla="*/ 120 w 176"/>
              <a:gd name="T51" fmla="*/ 72 h 176"/>
              <a:gd name="T52" fmla="*/ 8 w 176"/>
              <a:gd name="T53" fmla="*/ 72 h 176"/>
              <a:gd name="T54" fmla="*/ 8 w 176"/>
              <a:gd name="T55" fmla="*/ 56 h 176"/>
              <a:gd name="T56" fmla="*/ 168 w 176"/>
              <a:gd name="T57" fmla="*/ 96 h 176"/>
              <a:gd name="T58" fmla="*/ 8 w 176"/>
              <a:gd name="T59" fmla="*/ 96 h 176"/>
              <a:gd name="T60" fmla="*/ 0 w 176"/>
              <a:gd name="T61" fmla="*/ 104 h 176"/>
              <a:gd name="T62" fmla="*/ 0 w 176"/>
              <a:gd name="T63" fmla="*/ 120 h 176"/>
              <a:gd name="T64" fmla="*/ 8 w 176"/>
              <a:gd name="T65" fmla="*/ 128 h 176"/>
              <a:gd name="T66" fmla="*/ 168 w 176"/>
              <a:gd name="T67" fmla="*/ 128 h 176"/>
              <a:gd name="T68" fmla="*/ 176 w 176"/>
              <a:gd name="T69" fmla="*/ 120 h 176"/>
              <a:gd name="T70" fmla="*/ 176 w 176"/>
              <a:gd name="T71" fmla="*/ 104 h 176"/>
              <a:gd name="T72" fmla="*/ 168 w 176"/>
              <a:gd name="T73" fmla="*/ 96 h 176"/>
              <a:gd name="T74" fmla="*/ 168 w 176"/>
              <a:gd name="T75" fmla="*/ 120 h 176"/>
              <a:gd name="T76" fmla="*/ 8 w 176"/>
              <a:gd name="T77" fmla="*/ 120 h 176"/>
              <a:gd name="T78" fmla="*/ 8 w 176"/>
              <a:gd name="T79" fmla="*/ 104 h 176"/>
              <a:gd name="T80" fmla="*/ 168 w 176"/>
              <a:gd name="T81" fmla="*/ 104 h 176"/>
              <a:gd name="T82" fmla="*/ 168 w 176"/>
              <a:gd name="T83" fmla="*/ 120 h 176"/>
              <a:gd name="T84" fmla="*/ 168 w 176"/>
              <a:gd name="T85" fmla="*/ 0 h 176"/>
              <a:gd name="T86" fmla="*/ 8 w 176"/>
              <a:gd name="T87" fmla="*/ 0 h 176"/>
              <a:gd name="T88" fmla="*/ 0 w 176"/>
              <a:gd name="T89" fmla="*/ 8 h 176"/>
              <a:gd name="T90" fmla="*/ 0 w 176"/>
              <a:gd name="T91" fmla="*/ 24 h 176"/>
              <a:gd name="T92" fmla="*/ 8 w 176"/>
              <a:gd name="T93" fmla="*/ 32 h 176"/>
              <a:gd name="T94" fmla="*/ 168 w 176"/>
              <a:gd name="T95" fmla="*/ 32 h 176"/>
              <a:gd name="T96" fmla="*/ 176 w 176"/>
              <a:gd name="T97" fmla="*/ 24 h 176"/>
              <a:gd name="T98" fmla="*/ 176 w 176"/>
              <a:gd name="T99" fmla="*/ 8 h 176"/>
              <a:gd name="T100" fmla="*/ 168 w 176"/>
              <a:gd name="T101" fmla="*/ 0 h 176"/>
              <a:gd name="T102" fmla="*/ 168 w 176"/>
              <a:gd name="T103" fmla="*/ 24 h 176"/>
              <a:gd name="T104" fmla="*/ 8 w 176"/>
              <a:gd name="T105" fmla="*/ 24 h 176"/>
              <a:gd name="T106" fmla="*/ 8 w 176"/>
              <a:gd name="T107" fmla="*/ 8 h 176"/>
              <a:gd name="T108" fmla="*/ 168 w 176"/>
              <a:gd name="T109" fmla="*/ 8 h 176"/>
              <a:gd name="T110" fmla="*/ 168 w 176"/>
              <a:gd name="T111" fmla="*/ 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120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4" y="144"/>
                  <a:pt x="0" y="148"/>
                  <a:pt x="0" y="152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2"/>
                  <a:pt x="4" y="176"/>
                  <a:pt x="8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4" y="176"/>
                  <a:pt x="128" y="172"/>
                  <a:pt x="128" y="168"/>
                </a:cubicBezTo>
                <a:cubicBezTo>
                  <a:pt x="128" y="152"/>
                  <a:pt x="128" y="152"/>
                  <a:pt x="128" y="152"/>
                </a:cubicBezTo>
                <a:cubicBezTo>
                  <a:pt x="128" y="148"/>
                  <a:pt x="124" y="144"/>
                  <a:pt x="120" y="144"/>
                </a:cubicBezTo>
                <a:moveTo>
                  <a:pt x="120" y="168"/>
                </a:moveTo>
                <a:cubicBezTo>
                  <a:pt x="8" y="168"/>
                  <a:pt x="8" y="168"/>
                  <a:pt x="8" y="168"/>
                </a:cubicBezTo>
                <a:cubicBezTo>
                  <a:pt x="8" y="152"/>
                  <a:pt x="8" y="152"/>
                  <a:pt x="8" y="152"/>
                </a:cubicBezTo>
                <a:cubicBezTo>
                  <a:pt x="120" y="152"/>
                  <a:pt x="120" y="152"/>
                  <a:pt x="120" y="152"/>
                </a:cubicBezTo>
                <a:lnTo>
                  <a:pt x="120" y="168"/>
                </a:lnTo>
                <a:close/>
                <a:moveTo>
                  <a:pt x="8" y="80"/>
                </a:moveTo>
                <a:cubicBezTo>
                  <a:pt x="120" y="80"/>
                  <a:pt x="120" y="80"/>
                  <a:pt x="120" y="80"/>
                </a:cubicBezTo>
                <a:cubicBezTo>
                  <a:pt x="124" y="80"/>
                  <a:pt x="128" y="76"/>
                  <a:pt x="128" y="72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28" y="52"/>
                  <a:pt x="124" y="48"/>
                  <a:pt x="120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4" y="48"/>
                  <a:pt x="0" y="52"/>
                  <a:pt x="0" y="5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moveTo>
                  <a:pt x="8" y="56"/>
                </a:moveTo>
                <a:cubicBezTo>
                  <a:pt x="120" y="56"/>
                  <a:pt x="120" y="56"/>
                  <a:pt x="120" y="56"/>
                </a:cubicBezTo>
                <a:cubicBezTo>
                  <a:pt x="120" y="72"/>
                  <a:pt x="120" y="72"/>
                  <a:pt x="120" y="72"/>
                </a:cubicBezTo>
                <a:cubicBezTo>
                  <a:pt x="8" y="72"/>
                  <a:pt x="8" y="72"/>
                  <a:pt x="8" y="72"/>
                </a:cubicBezTo>
                <a:lnTo>
                  <a:pt x="8" y="56"/>
                </a:lnTo>
                <a:close/>
                <a:moveTo>
                  <a:pt x="168" y="96"/>
                </a:moveTo>
                <a:cubicBezTo>
                  <a:pt x="8" y="96"/>
                  <a:pt x="8" y="96"/>
                  <a:pt x="8" y="96"/>
                </a:cubicBezTo>
                <a:cubicBezTo>
                  <a:pt x="4" y="96"/>
                  <a:pt x="0" y="100"/>
                  <a:pt x="0" y="104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2" y="128"/>
                  <a:pt x="176" y="124"/>
                  <a:pt x="176" y="120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76" y="100"/>
                  <a:pt x="172" y="96"/>
                  <a:pt x="168" y="96"/>
                </a:cubicBezTo>
                <a:moveTo>
                  <a:pt x="168" y="120"/>
                </a:moveTo>
                <a:cubicBezTo>
                  <a:pt x="8" y="120"/>
                  <a:pt x="8" y="120"/>
                  <a:pt x="8" y="120"/>
                </a:cubicBezTo>
                <a:cubicBezTo>
                  <a:pt x="8" y="104"/>
                  <a:pt x="8" y="104"/>
                  <a:pt x="8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20"/>
                </a:lnTo>
                <a:close/>
                <a:moveTo>
                  <a:pt x="16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8"/>
                  <a:pt x="8" y="8"/>
                  <a:pt x="8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8748709" y="3579783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1.789</a:t>
            </a:r>
            <a:endParaRPr lang="en-US" sz="1400" b="1" dirty="0"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67601" y="3030688"/>
            <a:ext cx="45363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 Info</a:t>
            </a:r>
            <a:endParaRPr lang="en-US" sz="1400" b="1" dirty="0">
              <a:latin typeface="+mj-lt"/>
            </a:endParaRPr>
          </a:p>
        </p:txBody>
      </p:sp>
      <p:sp>
        <p:nvSpPr>
          <p:cNvPr id="155" name="Freeform 357"/>
          <p:cNvSpPr>
            <a:spLocks noEditPoints="1"/>
          </p:cNvSpPr>
          <p:nvPr/>
        </p:nvSpPr>
        <p:spPr bwMode="auto">
          <a:xfrm flipV="1">
            <a:off x="5448722" y="3090467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6" name="Rounded Rectangle 155"/>
          <p:cNvSpPr/>
          <p:nvPr/>
        </p:nvSpPr>
        <p:spPr>
          <a:xfrm rot="5400000" flipH="1" flipV="1">
            <a:off x="7713093" y="2666431"/>
            <a:ext cx="144000" cy="28082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5349241" y="3932057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Thursday</a:t>
            </a:r>
            <a:endParaRPr lang="en-US" sz="1200" dirty="0">
              <a:latin typeface="+mj-lt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9229159" y="3916668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62.5%</a:t>
            </a:r>
            <a:endParaRPr lang="en-US" sz="1400" b="1" dirty="0">
              <a:latin typeface="+mj-lt"/>
            </a:endParaRPr>
          </a:p>
        </p:txBody>
      </p:sp>
      <p:sp>
        <p:nvSpPr>
          <p:cNvPr id="159" name="Rounded Rectangle 158"/>
          <p:cNvSpPr/>
          <p:nvPr/>
        </p:nvSpPr>
        <p:spPr>
          <a:xfrm rot="5400000" flipH="1" flipV="1">
            <a:off x="7130289" y="3596009"/>
            <a:ext cx="144000" cy="164264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5349241" y="4278831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19th</a:t>
            </a:r>
            <a:endParaRPr lang="en-US" sz="1200" dirty="0"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085833" y="4263442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1.245</a:t>
            </a:r>
            <a:endParaRPr lang="en-US" sz="1400" b="1" dirty="0">
              <a:latin typeface="+mj-lt"/>
            </a:endParaRPr>
          </a:p>
        </p:txBody>
      </p:sp>
      <p:sp>
        <p:nvSpPr>
          <p:cNvPr id="162" name="Rounded Rectangle 161"/>
          <p:cNvSpPr/>
          <p:nvPr/>
        </p:nvSpPr>
        <p:spPr>
          <a:xfrm rot="5400000" flipH="1" flipV="1">
            <a:off x="7844434" y="3218749"/>
            <a:ext cx="144000" cy="30709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5349241" y="4615716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20th</a:t>
            </a:r>
            <a:endParaRPr lang="en-US" sz="1200" dirty="0">
              <a:latin typeface="+mj-lt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545320" y="4600327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2.237</a:t>
            </a:r>
            <a:endParaRPr lang="en-US" sz="1400" b="1" dirty="0">
              <a:latin typeface="+mj-lt"/>
            </a:endParaRPr>
          </a:p>
        </p:txBody>
      </p:sp>
      <p:sp>
        <p:nvSpPr>
          <p:cNvPr id="165" name="Rounded Rectangle 164"/>
          <p:cNvSpPr/>
          <p:nvPr/>
        </p:nvSpPr>
        <p:spPr>
          <a:xfrm rot="5400000" flipH="1" flipV="1">
            <a:off x="8207974" y="3206446"/>
            <a:ext cx="144000" cy="379801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5349241" y="4966953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Sunday</a:t>
            </a:r>
            <a:endParaRPr lang="en-US" sz="1200" dirty="0"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0257844" y="4951564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$35.8k</a:t>
            </a:r>
            <a:endParaRPr lang="en-US" sz="1400" b="1" dirty="0">
              <a:latin typeface="+mj-lt"/>
            </a:endParaRPr>
          </a:p>
        </p:txBody>
      </p:sp>
      <p:sp>
        <p:nvSpPr>
          <p:cNvPr id="168" name="Rounded Rectangle 167"/>
          <p:cNvSpPr/>
          <p:nvPr/>
        </p:nvSpPr>
        <p:spPr>
          <a:xfrm rot="5400000" flipH="1" flipV="1">
            <a:off x="8346139" y="3415055"/>
            <a:ext cx="144000" cy="407434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5349241" y="5313727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+mj-lt"/>
              </a:rPr>
              <a:t>Monday</a:t>
            </a:r>
            <a:endParaRPr lang="en-US" sz="1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0540985" y="5298338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456.289</a:t>
            </a:r>
            <a:endParaRPr lang="en-US" sz="1400" b="1" dirty="0">
              <a:latin typeface="+mj-lt"/>
            </a:endParaRPr>
          </a:p>
        </p:txBody>
      </p:sp>
      <p:sp>
        <p:nvSpPr>
          <p:cNvPr id="171" name="Rounded Rectangle 170"/>
          <p:cNvSpPr/>
          <p:nvPr/>
        </p:nvSpPr>
        <p:spPr>
          <a:xfrm rot="5400000" flipH="1" flipV="1">
            <a:off x="7868842" y="4229237"/>
            <a:ext cx="144000" cy="31197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5349241" y="5650612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Tuesday</a:t>
            </a:r>
            <a:endParaRPr lang="en-US" sz="1200" dirty="0">
              <a:latin typeface="+mj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9560048" y="5635223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&gt;1,5</a:t>
            </a:r>
            <a:endParaRPr lang="en-US" sz="1400" b="1" dirty="0">
              <a:latin typeface="+mj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380968" y="6188143"/>
            <a:ext cx="4971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8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6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9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5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4" grpId="0" animBg="1"/>
          <p:bldP spid="75" grpId="0"/>
          <p:bldP spid="76" grpId="0" animBg="1"/>
          <p:bldP spid="77" grpId="0" animBg="1"/>
          <p:bldP spid="78" grpId="0"/>
          <p:bldP spid="85" grpId="0"/>
          <p:bldP spid="86" grpId="0" animBg="1"/>
          <p:bldP spid="87" grpId="0"/>
          <p:bldP spid="88" grpId="0" animBg="1"/>
          <p:bldP spid="89" grpId="0"/>
          <p:bldP spid="90" grpId="0"/>
          <p:bldP spid="102" grpId="0" animBg="1"/>
          <p:bldP spid="103" grpId="0" animBg="1"/>
          <p:bldP spid="146" grpId="0"/>
          <p:bldP spid="147" grpId="0"/>
          <p:bldP spid="148" grpId="0"/>
          <p:bldP spid="149" grpId="0" animBg="1"/>
          <p:bldP spid="150" grpId="0"/>
          <p:bldP spid="151" grpId="0" animBg="1"/>
          <p:bldP spid="152" grpId="0" animBg="1"/>
          <p:bldP spid="153" grpId="0"/>
          <p:bldP spid="154" grpId="0"/>
          <p:bldP spid="155" grpId="0" animBg="1"/>
          <p:bldP spid="156" grpId="0" animBg="1"/>
          <p:bldP spid="157" grpId="0"/>
          <p:bldP spid="158" grpId="0"/>
          <p:bldP spid="159" grpId="0" animBg="1"/>
          <p:bldP spid="160" grpId="0"/>
          <p:bldP spid="161" grpId="0"/>
          <p:bldP spid="162" grpId="0" animBg="1"/>
          <p:bldP spid="163" grpId="0"/>
          <p:bldP spid="164" grpId="0"/>
          <p:bldP spid="165" grpId="0" animBg="1"/>
          <p:bldP spid="166" grpId="0"/>
          <p:bldP spid="167" grpId="0"/>
          <p:bldP spid="168" grpId="0" animBg="1"/>
          <p:bldP spid="169" grpId="0"/>
          <p:bldP spid="170" grpId="0"/>
          <p:bldP spid="171" grpId="0" animBg="1"/>
          <p:bldP spid="172" grpId="0"/>
          <p:bldP spid="173" grpId="0"/>
          <p:bldP spid="1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6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9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5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4" grpId="0" animBg="1"/>
          <p:bldP spid="75" grpId="0"/>
          <p:bldP spid="76" grpId="0" animBg="1"/>
          <p:bldP spid="77" grpId="0" animBg="1"/>
          <p:bldP spid="78" grpId="0"/>
          <p:bldP spid="85" grpId="0"/>
          <p:bldP spid="86" grpId="0" animBg="1"/>
          <p:bldP spid="87" grpId="0"/>
          <p:bldP spid="88" grpId="0" animBg="1"/>
          <p:bldP spid="89" grpId="0"/>
          <p:bldP spid="90" grpId="0"/>
          <p:bldP spid="102" grpId="0" animBg="1"/>
          <p:bldP spid="103" grpId="0" animBg="1"/>
          <p:bldP spid="146" grpId="0"/>
          <p:bldP spid="147" grpId="0"/>
          <p:bldP spid="148" grpId="0"/>
          <p:bldP spid="149" grpId="0" animBg="1"/>
          <p:bldP spid="150" grpId="0"/>
          <p:bldP spid="151" grpId="0" animBg="1"/>
          <p:bldP spid="152" grpId="0" animBg="1"/>
          <p:bldP spid="153" grpId="0"/>
          <p:bldP spid="154" grpId="0"/>
          <p:bldP spid="155" grpId="0" animBg="1"/>
          <p:bldP spid="156" grpId="0" animBg="1"/>
          <p:bldP spid="157" grpId="0"/>
          <p:bldP spid="158" grpId="0"/>
          <p:bldP spid="159" grpId="0" animBg="1"/>
          <p:bldP spid="160" grpId="0"/>
          <p:bldP spid="161" grpId="0"/>
          <p:bldP spid="162" grpId="0" animBg="1"/>
          <p:bldP spid="163" grpId="0"/>
          <p:bldP spid="164" grpId="0"/>
          <p:bldP spid="165" grpId="0" animBg="1"/>
          <p:bldP spid="166" grpId="0"/>
          <p:bldP spid="167" grpId="0"/>
          <p:bldP spid="168" grpId="0" animBg="1"/>
          <p:bldP spid="169" grpId="0"/>
          <p:bldP spid="170" grpId="0"/>
          <p:bldP spid="171" grpId="0" animBg="1"/>
          <p:bldP spid="172" grpId="0"/>
          <p:bldP spid="173" grpId="0"/>
          <p:bldP spid="17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/>
          <p:cNvSpPr/>
          <p:nvPr/>
        </p:nvSpPr>
        <p:spPr>
          <a:xfrm>
            <a:off x="2539681" y="5915851"/>
            <a:ext cx="350026" cy="3500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5" name="Arc 194"/>
          <p:cNvSpPr/>
          <p:nvPr/>
        </p:nvSpPr>
        <p:spPr>
          <a:xfrm>
            <a:off x="11313872" y="-878128"/>
            <a:ext cx="1756255" cy="1756255"/>
          </a:xfrm>
          <a:prstGeom prst="arc">
            <a:avLst>
              <a:gd name="adj1" fmla="val 5378301"/>
              <a:gd name="adj2" fmla="val 108270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3275" y="43897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4" name="Freeform 20"/>
          <p:cNvSpPr>
            <a:spLocks/>
          </p:cNvSpPr>
          <p:nvPr/>
        </p:nvSpPr>
        <p:spPr bwMode="auto">
          <a:xfrm>
            <a:off x="803275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TextBox 17"/>
          <p:cNvSpPr txBox="1"/>
          <p:nvPr/>
        </p:nvSpPr>
        <p:spPr>
          <a:xfrm>
            <a:off x="864973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4973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540006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129"/>
          <p:cNvSpPr>
            <a:spLocks noEditPoints="1"/>
          </p:cNvSpPr>
          <p:nvPr/>
        </p:nvSpPr>
        <p:spPr bwMode="auto">
          <a:xfrm>
            <a:off x="1617423" y="1211034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0"/>
          <p:cNvSpPr>
            <a:spLocks/>
          </p:cNvSpPr>
          <p:nvPr/>
        </p:nvSpPr>
        <p:spPr bwMode="auto">
          <a:xfrm>
            <a:off x="2956779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8" name="TextBox 97"/>
          <p:cNvSpPr txBox="1"/>
          <p:nvPr/>
        </p:nvSpPr>
        <p:spPr>
          <a:xfrm>
            <a:off x="3009995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3009995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+3,4%</a:t>
            </a:r>
            <a:endParaRPr lang="en-US" sz="2800" b="1" dirty="0"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711812" y="1134293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 rot="5400000">
            <a:off x="1703692" y="2227810"/>
            <a:ext cx="154278" cy="1640289"/>
            <a:chOff x="2550695" y="2285313"/>
            <a:chExt cx="962526" cy="2559403"/>
          </a:xfrm>
        </p:grpSpPr>
        <p:sp>
          <p:nvSpPr>
            <p:cNvPr id="104" name="Rounded Rectangle 103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Freeform 20"/>
          <p:cNvSpPr>
            <a:spLocks/>
          </p:cNvSpPr>
          <p:nvPr/>
        </p:nvSpPr>
        <p:spPr bwMode="auto">
          <a:xfrm>
            <a:off x="5120793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1" name="TextBox 120"/>
          <p:cNvSpPr txBox="1"/>
          <p:nvPr/>
        </p:nvSpPr>
        <p:spPr>
          <a:xfrm>
            <a:off x="5176335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176335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29%</a:t>
            </a:r>
            <a:endParaRPr lang="en-US" sz="2800" b="1" dirty="0"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5851367" y="1134293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20"/>
          <p:cNvSpPr>
            <a:spLocks/>
          </p:cNvSpPr>
          <p:nvPr/>
        </p:nvSpPr>
        <p:spPr bwMode="auto">
          <a:xfrm>
            <a:off x="7269041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7" name="TextBox 126"/>
          <p:cNvSpPr txBox="1"/>
          <p:nvPr/>
        </p:nvSpPr>
        <p:spPr>
          <a:xfrm>
            <a:off x="7323541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323541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020967" y="1134293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20"/>
          <p:cNvSpPr>
            <a:spLocks/>
          </p:cNvSpPr>
          <p:nvPr/>
        </p:nvSpPr>
        <p:spPr bwMode="auto">
          <a:xfrm>
            <a:off x="9417290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3" name="TextBox 132"/>
          <p:cNvSpPr txBox="1"/>
          <p:nvPr/>
        </p:nvSpPr>
        <p:spPr>
          <a:xfrm>
            <a:off x="9478988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478988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$15k</a:t>
            </a:r>
            <a:endParaRPr lang="en-US" sz="2800" b="1" dirty="0">
              <a:latin typeface="+mj-l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10161486" y="1134293"/>
            <a:ext cx="433072" cy="433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310"/>
          <p:cNvSpPr>
            <a:spLocks noEditPoints="1"/>
          </p:cNvSpPr>
          <p:nvPr/>
        </p:nvSpPr>
        <p:spPr bwMode="auto">
          <a:xfrm>
            <a:off x="5959748" y="1218996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449"/>
          <p:cNvSpPr>
            <a:spLocks noEditPoints="1"/>
          </p:cNvSpPr>
          <p:nvPr/>
        </p:nvSpPr>
        <p:spPr bwMode="auto">
          <a:xfrm>
            <a:off x="3795875" y="1218996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474"/>
          <p:cNvSpPr>
            <a:spLocks noEditPoints="1"/>
          </p:cNvSpPr>
          <p:nvPr/>
        </p:nvSpPr>
        <p:spPr bwMode="auto">
          <a:xfrm>
            <a:off x="10245549" y="1218996"/>
            <a:ext cx="264946" cy="263666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80"/>
          <p:cNvSpPr>
            <a:spLocks noEditPoints="1"/>
          </p:cNvSpPr>
          <p:nvPr/>
        </p:nvSpPr>
        <p:spPr bwMode="auto">
          <a:xfrm>
            <a:off x="8117829" y="1218996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 rot="5400000">
            <a:off x="3845800" y="2227812"/>
            <a:ext cx="154278" cy="1640289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148" name="Rounded Rectangle 147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 rot="5400000">
            <a:off x="6009814" y="2227812"/>
            <a:ext cx="154279" cy="1640289"/>
            <a:chOff x="2550695" y="2285313"/>
            <a:chExt cx="962541" cy="2559403"/>
          </a:xfrm>
          <a:solidFill>
            <a:schemeClr val="tx1">
              <a:alpha val="10000"/>
            </a:schemeClr>
          </a:solidFill>
        </p:grpSpPr>
        <p:sp>
          <p:nvSpPr>
            <p:cNvPr id="159" name="Rounded Rectangle 158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2550704" y="4360705"/>
              <a:ext cx="962529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2550704" y="4101282"/>
              <a:ext cx="962532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 rot="5400000">
            <a:off x="8164052" y="2227812"/>
            <a:ext cx="154279" cy="1640289"/>
            <a:chOff x="2550695" y="2285313"/>
            <a:chExt cx="962541" cy="2559403"/>
          </a:xfrm>
          <a:solidFill>
            <a:schemeClr val="tx1">
              <a:alpha val="10000"/>
            </a:schemeClr>
          </a:solidFill>
        </p:grpSpPr>
        <p:sp>
          <p:nvSpPr>
            <p:cNvPr id="170" name="Rounded Rectangle 16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550704" y="4360705"/>
              <a:ext cx="962529" cy="2245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2550704" y="4101282"/>
              <a:ext cx="962532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/>
          <p:cNvGrpSpPr/>
          <p:nvPr/>
        </p:nvGrpSpPr>
        <p:grpSpPr>
          <a:xfrm rot="5400000">
            <a:off x="10315043" y="2227813"/>
            <a:ext cx="154278" cy="1640289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181" name="Rounded Rectangle 180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9268788" y="395117"/>
            <a:ext cx="212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268788" y="121234"/>
            <a:ext cx="212012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Samuel Cross</a:t>
            </a:r>
            <a:endParaRPr lang="en-US" sz="1400" b="1" dirty="0">
              <a:latin typeface="+mj-lt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03275" y="5057898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803275" y="4382196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03275" y="3952715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199" name="Rounded Rectangle 198"/>
          <p:cNvSpPr/>
          <p:nvPr/>
        </p:nvSpPr>
        <p:spPr>
          <a:xfrm>
            <a:off x="951933" y="5915851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0" name="Freeform 365"/>
          <p:cNvSpPr>
            <a:spLocks/>
          </p:cNvSpPr>
          <p:nvPr/>
        </p:nvSpPr>
        <p:spPr bwMode="auto">
          <a:xfrm>
            <a:off x="2661374" y="5969376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366"/>
          <p:cNvSpPr>
            <a:spLocks/>
          </p:cNvSpPr>
          <p:nvPr/>
        </p:nvSpPr>
        <p:spPr bwMode="auto">
          <a:xfrm>
            <a:off x="1075852" y="596937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1419423" y="614276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04" name="TextBox 203"/>
          <p:cNvSpPr txBox="1"/>
          <p:nvPr/>
        </p:nvSpPr>
        <p:spPr>
          <a:xfrm>
            <a:off x="1419423" y="581489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$4.6k</a:t>
            </a:r>
            <a:endParaRPr lang="en-US" b="1" dirty="0">
              <a:latin typeface="+mj-lt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034376" y="614276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06" name="TextBox 205"/>
          <p:cNvSpPr txBox="1"/>
          <p:nvPr/>
        </p:nvSpPr>
        <p:spPr>
          <a:xfrm>
            <a:off x="3034376" y="581489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212" name="Freeform 20"/>
          <p:cNvSpPr>
            <a:spLocks/>
          </p:cNvSpPr>
          <p:nvPr/>
        </p:nvSpPr>
        <p:spPr bwMode="auto">
          <a:xfrm>
            <a:off x="5005181" y="3926900"/>
            <a:ext cx="6347031" cy="2453243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21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30073"/>
              </p:ext>
            </p:extLst>
          </p:nvPr>
        </p:nvGraphicFramePr>
        <p:xfrm>
          <a:off x="5313448" y="4107305"/>
          <a:ext cx="5822865" cy="2146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2711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195" grpId="0" animBg="1"/>
      <p:bldP spid="3" grpId="0"/>
      <p:bldP spid="4" grpId="0" animBg="1"/>
      <p:bldP spid="18" grpId="0"/>
      <p:bldP spid="19" grpId="0"/>
      <p:bldP spid="94" grpId="0" animBg="1"/>
      <p:bldP spid="95" grpId="0" animBg="1"/>
      <p:bldP spid="97" grpId="0" animBg="1"/>
      <p:bldP spid="98" grpId="0"/>
      <p:bldP spid="99" grpId="0"/>
      <p:bldP spid="100" grpId="0" animBg="1"/>
      <p:bldP spid="120" grpId="0" animBg="1"/>
      <p:bldP spid="121" grpId="0"/>
      <p:bldP spid="122" grpId="0"/>
      <p:bldP spid="123" grpId="0" animBg="1"/>
      <p:bldP spid="126" grpId="0" animBg="1"/>
      <p:bldP spid="127" grpId="0"/>
      <p:bldP spid="128" grpId="0"/>
      <p:bldP spid="129" grpId="0" animBg="1"/>
      <p:bldP spid="132" grpId="0" animBg="1"/>
      <p:bldP spid="133" grpId="0"/>
      <p:bldP spid="134" grpId="0"/>
      <p:bldP spid="135" grpId="0" animBg="1"/>
      <p:bldP spid="139" grpId="0" animBg="1"/>
      <p:bldP spid="140" grpId="0" animBg="1"/>
      <p:bldP spid="141" grpId="0" animBg="1"/>
      <p:bldP spid="142" grpId="0" animBg="1"/>
      <p:bldP spid="192" grpId="0"/>
      <p:bldP spid="193" grpId="0"/>
      <p:bldP spid="196" grpId="0"/>
      <p:bldP spid="197" grpId="0"/>
      <p:bldP spid="198" grpId="0"/>
      <p:bldP spid="199" grpId="0" animBg="1"/>
      <p:bldP spid="200" grpId="0" animBg="1"/>
      <p:bldP spid="201" grpId="0" animBg="1"/>
      <p:bldP spid="203" grpId="0"/>
      <p:bldP spid="204" grpId="0"/>
      <p:bldP spid="205" grpId="0"/>
      <p:bldP spid="206" grpId="0"/>
      <p:bldP spid="212" grpId="0" animBg="1"/>
      <p:bldGraphic spid="21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rc 194"/>
          <p:cNvSpPr/>
          <p:nvPr/>
        </p:nvSpPr>
        <p:spPr>
          <a:xfrm>
            <a:off x="11313872" y="-878128"/>
            <a:ext cx="1756255" cy="1756255"/>
          </a:xfrm>
          <a:prstGeom prst="arc">
            <a:avLst>
              <a:gd name="adj1" fmla="val 5378301"/>
              <a:gd name="adj2" fmla="val 1082703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9268788" y="395117"/>
            <a:ext cx="212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268788" y="121234"/>
            <a:ext cx="212012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Oskar Jab</a:t>
            </a:r>
            <a:endParaRPr lang="en-US" sz="1400" b="1" dirty="0">
              <a:latin typeface="+mj-lt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822954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69906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DONE</a:t>
            </a:r>
            <a:r>
              <a:rPr lang="en-US" sz="1200" dirty="0" smtClean="0"/>
              <a:t> IS BETTER THAN PERFECT. – </a:t>
            </a:r>
            <a:r>
              <a:rPr lang="en-US" sz="1200" dirty="0"/>
              <a:t>Sheryl Sandberg</a:t>
            </a:r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>
            <a:off x="803275" y="1213498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5" name="TextBox 114"/>
          <p:cNvSpPr txBox="1"/>
          <p:nvPr/>
        </p:nvSpPr>
        <p:spPr>
          <a:xfrm>
            <a:off x="1112843" y="150418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885807" y="1480668"/>
            <a:ext cx="2314626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77"/>
          <p:cNvSpPr>
            <a:spLocks noEditPoints="1"/>
          </p:cNvSpPr>
          <p:nvPr/>
        </p:nvSpPr>
        <p:spPr bwMode="auto">
          <a:xfrm>
            <a:off x="3983292" y="1551825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378328" y="1518659"/>
            <a:ext cx="17176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16-22 Aug</a:t>
            </a:r>
            <a:endParaRPr lang="en-US" sz="1400" b="1" dirty="0">
              <a:latin typeface="+mj-lt"/>
            </a:endParaRPr>
          </a:p>
        </p:txBody>
      </p:sp>
      <p:sp>
        <p:nvSpPr>
          <p:cNvPr id="119" name="Freeform 20"/>
          <p:cNvSpPr>
            <a:spLocks/>
          </p:cNvSpPr>
          <p:nvPr/>
        </p:nvSpPr>
        <p:spPr bwMode="auto">
          <a:xfrm>
            <a:off x="1701944" y="2733636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4" name="TextBox 123"/>
          <p:cNvSpPr txBox="1"/>
          <p:nvPr/>
        </p:nvSpPr>
        <p:spPr>
          <a:xfrm>
            <a:off x="1648059" y="2951094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986480" y="2226430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4224738" y="21624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91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11261002"/>
              <a:gd name="adj2" fmla="val 12969158"/>
            </a:avLst>
          </a:prstGeom>
          <a:noFill/>
          <a:ln w="127000" cap="rnd">
            <a:solidFill>
              <a:schemeClr val="accent4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7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7871101"/>
              <a:gd name="adj2" fmla="val 10469879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6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3354332"/>
              <a:gd name="adj2" fmla="val 7085683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16200000"/>
              <a:gd name="adj2" fmla="val 1945574"/>
            </a:avLst>
          </a:prstGeom>
          <a:noFill/>
          <a:ln w="381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8" name="Freeform 20"/>
          <p:cNvSpPr>
            <a:spLocks/>
          </p:cNvSpPr>
          <p:nvPr/>
        </p:nvSpPr>
        <p:spPr bwMode="auto">
          <a:xfrm>
            <a:off x="1309731" y="2338709"/>
            <a:ext cx="1658860" cy="1659586"/>
          </a:xfrm>
          <a:prstGeom prst="arc">
            <a:avLst>
              <a:gd name="adj1" fmla="val 13692393"/>
              <a:gd name="adj2" fmla="val 14942087"/>
            </a:avLst>
          </a:prstGeom>
          <a:noFill/>
          <a:ln w="127000" cap="rnd">
            <a:solidFill>
              <a:schemeClr val="accent5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9" name="Oval 208"/>
          <p:cNvSpPr/>
          <p:nvPr/>
        </p:nvSpPr>
        <p:spPr>
          <a:xfrm>
            <a:off x="3986480" y="2632830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4224738" y="25688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</a:t>
            </a:r>
            <a:endParaRPr lang="en-US" sz="1200" dirty="0"/>
          </a:p>
        </p:txBody>
      </p:sp>
      <p:sp>
        <p:nvSpPr>
          <p:cNvPr id="211" name="Oval 210"/>
          <p:cNvSpPr/>
          <p:nvPr/>
        </p:nvSpPr>
        <p:spPr>
          <a:xfrm>
            <a:off x="3986480" y="3039230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4224738" y="29752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215" name="Oval 214"/>
          <p:cNvSpPr/>
          <p:nvPr/>
        </p:nvSpPr>
        <p:spPr>
          <a:xfrm>
            <a:off x="3986480" y="3445630"/>
            <a:ext cx="160843" cy="1608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4224738" y="33816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17" name="Oval 216"/>
          <p:cNvSpPr/>
          <p:nvPr/>
        </p:nvSpPr>
        <p:spPr>
          <a:xfrm>
            <a:off x="3986480" y="3800093"/>
            <a:ext cx="160843" cy="160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4224738" y="3736120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 </a:t>
            </a:r>
            <a:endParaRPr lang="en-US" sz="1200" dirty="0"/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819970" y="4697793"/>
            <a:ext cx="6507930" cy="1747977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Rounded Rectangle 227"/>
          <p:cNvSpPr/>
          <p:nvPr/>
        </p:nvSpPr>
        <p:spPr>
          <a:xfrm>
            <a:off x="1237194" y="5016951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112843" y="5433101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112843" y="5716636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1" name="Freeform 76"/>
          <p:cNvSpPr>
            <a:spLocks/>
          </p:cNvSpPr>
          <p:nvPr/>
        </p:nvSpPr>
        <p:spPr bwMode="auto">
          <a:xfrm>
            <a:off x="1260864" y="5069834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2" name="Straight Connector 231"/>
          <p:cNvCxnSpPr/>
          <p:nvPr/>
        </p:nvCxnSpPr>
        <p:spPr>
          <a:xfrm>
            <a:off x="3537700" y="5267417"/>
            <a:ext cx="3466810" cy="0"/>
          </a:xfrm>
          <a:prstGeom prst="line">
            <a:avLst/>
          </a:prstGeom>
          <a:ln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/>
          <p:cNvSpPr/>
          <p:nvPr/>
        </p:nvSpPr>
        <p:spPr>
          <a:xfrm rot="5400000">
            <a:off x="3367896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 rot="16200000" flipH="1">
            <a:off x="3587913" y="5577729"/>
            <a:ext cx="684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3749622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090299" y="5826633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3090299" y="5505703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50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090299" y="5184774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100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090299" y="4863844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150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52" name="Rounded Rectangle 251"/>
          <p:cNvSpPr/>
          <p:nvPr/>
        </p:nvSpPr>
        <p:spPr>
          <a:xfrm rot="5400000">
            <a:off x="3829692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ounded Rectangle 252"/>
          <p:cNvSpPr/>
          <p:nvPr/>
        </p:nvSpPr>
        <p:spPr>
          <a:xfrm rot="16200000" flipH="1">
            <a:off x="3941709" y="5469729"/>
            <a:ext cx="900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/>
          <p:cNvSpPr txBox="1"/>
          <p:nvPr/>
        </p:nvSpPr>
        <p:spPr>
          <a:xfrm>
            <a:off x="4211418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 rot="5400000">
            <a:off x="4291488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rot="16200000" flipH="1">
            <a:off x="4547505" y="5613729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73214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W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 rot="5400000">
            <a:off x="4750044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rot="16200000" flipH="1">
            <a:off x="4934061" y="5541729"/>
            <a:ext cx="756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131770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 rot="5400000">
            <a:off x="5211840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 rot="16200000" flipH="1">
            <a:off x="5377857" y="5523729"/>
            <a:ext cx="792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593566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F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 rot="5400000">
            <a:off x="5675514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 rot="16200000" flipH="1">
            <a:off x="5931531" y="5613729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057240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Sa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 rot="5400000">
            <a:off x="6137310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 rot="16200000" flipH="1">
            <a:off x="6447327" y="5667729"/>
            <a:ext cx="504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519036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Su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3" name="Freeform 20"/>
          <p:cNvSpPr>
            <a:spLocks/>
          </p:cNvSpPr>
          <p:nvPr/>
        </p:nvSpPr>
        <p:spPr bwMode="auto">
          <a:xfrm>
            <a:off x="7720113" y="1213498"/>
            <a:ext cx="3642618" cy="5232272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4" name="Rounded Rectangle 103"/>
          <p:cNvSpPr/>
          <p:nvPr/>
        </p:nvSpPr>
        <p:spPr>
          <a:xfrm>
            <a:off x="8759349" y="4131382"/>
            <a:ext cx="2426332" cy="964834"/>
          </a:xfrm>
          <a:prstGeom prst="roundRect">
            <a:avLst>
              <a:gd name="adj" fmla="val 9126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8693717" y="192304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600926" y="178779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787464" y="220368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16 Aug</a:t>
            </a:r>
            <a:endParaRPr lang="en-US" sz="1400" b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879613" y="2358079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879613" y="205311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8786508" y="2983368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905013" y="1468915"/>
            <a:ext cx="160562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TASK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83905" y="1468915"/>
            <a:ext cx="74553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8693717" y="3027211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8600926" y="2891965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787464" y="3307855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18 Aug</a:t>
            </a:r>
            <a:endParaRPr lang="en-US" sz="1400" b="1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879613" y="3462250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879613" y="3157286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8786508" y="4088307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8693717" y="411945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8600926" y="398420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787464" y="440009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20 Aug</a:t>
            </a:r>
            <a:endParaRPr lang="en-US" sz="1400" b="1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79613" y="4554489"/>
            <a:ext cx="216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accent1"/>
                </a:solidFill>
              </a:rPr>
              <a:t>text. 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879613" y="424952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Description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8786508" y="5157626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8693717" y="5201469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8600926" y="5066223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787464" y="5482113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22 Aug</a:t>
            </a:r>
            <a:endParaRPr lang="en-US" sz="1400" b="1" dirty="0"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879613" y="5636508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879613" y="5331544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8922017" y="6210441"/>
            <a:ext cx="2196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1068504" y="4131382"/>
            <a:ext cx="36000" cy="96483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96129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4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0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3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6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5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8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1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5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8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4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7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3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5" grpId="0" animBg="1"/>
          <p:bldP spid="192" grpId="0"/>
          <p:bldP spid="193" grpId="0"/>
          <p:bldP spid="101" grpId="0" animBg="1"/>
          <p:bldP spid="102" grpId="0"/>
          <p:bldP spid="114" grpId="0" animBg="1"/>
          <p:bldP spid="115" grpId="0"/>
          <p:bldP spid="116" grpId="0" animBg="1"/>
          <p:bldP spid="117" grpId="0" animBg="1"/>
          <p:bldP spid="118" grpId="0"/>
          <p:bldP spid="119" grpId="0" animBg="1"/>
          <p:bldP spid="124" grpId="0"/>
          <p:bldP spid="136" grpId="0" animBg="1"/>
          <p:bldP spid="137" grpId="0"/>
          <p:bldP spid="191" grpId="0" animBg="1"/>
          <p:bldP spid="207" grpId="0" animBg="1"/>
          <p:bldP spid="146" grpId="0" animBg="1"/>
          <p:bldP spid="125" grpId="0" animBg="1"/>
          <p:bldP spid="208" grpId="0" animBg="1"/>
          <p:bldP spid="209" grpId="0" animBg="1"/>
          <p:bldP spid="210" grpId="0"/>
          <p:bldP spid="211" grpId="0" animBg="1"/>
          <p:bldP spid="214" grpId="0"/>
          <p:bldP spid="215" grpId="0" animBg="1"/>
          <p:bldP spid="216" grpId="0"/>
          <p:bldP spid="217" grpId="0" animBg="1"/>
          <p:bldP spid="218" grpId="0"/>
          <p:bldP spid="220" grpId="0" animBg="1"/>
          <p:bldP spid="228" grpId="0" animBg="1"/>
          <p:bldP spid="229" grpId="0"/>
          <p:bldP spid="230" grpId="0"/>
          <p:bldP spid="231" grpId="0" animBg="1"/>
          <p:bldP spid="233" grpId="0" animBg="1"/>
          <p:bldP spid="234" grpId="0" animBg="1"/>
          <p:bldP spid="235" grpId="0"/>
          <p:bldP spid="236" grpId="0"/>
          <p:bldP spid="237" grpId="0"/>
          <p:bldP spid="238" grpId="0"/>
          <p:bldP spid="239" grpId="0"/>
          <p:bldP spid="252" grpId="0" animBg="1"/>
          <p:bldP spid="253" grpId="0" animBg="1"/>
          <p:bldP spid="254" grpId="0"/>
          <p:bldP spid="56" grpId="0" animBg="1"/>
          <p:bldP spid="57" grpId="0" animBg="1"/>
          <p:bldP spid="58" grpId="0"/>
          <p:bldP spid="59" grpId="0" animBg="1"/>
          <p:bldP spid="60" grpId="0" animBg="1"/>
          <p:bldP spid="61" grpId="0"/>
          <p:bldP spid="62" grpId="0" animBg="1"/>
          <p:bldP spid="63" grpId="0" animBg="1"/>
          <p:bldP spid="64" grpId="0"/>
          <p:bldP spid="65" grpId="0" animBg="1"/>
          <p:bldP spid="66" grpId="0" animBg="1"/>
          <p:bldP spid="67" grpId="0"/>
          <p:bldP spid="68" grpId="0" animBg="1"/>
          <p:bldP spid="69" grpId="0" animBg="1"/>
          <p:bldP spid="70" grpId="0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38" grpId="0"/>
          <p:bldP spid="139" grpId="0"/>
          <p:bldP spid="14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4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0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3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6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5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8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1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5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8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4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7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3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5" grpId="0" animBg="1"/>
          <p:bldP spid="192" grpId="0"/>
          <p:bldP spid="193" grpId="0"/>
          <p:bldP spid="101" grpId="0" animBg="1"/>
          <p:bldP spid="102" grpId="0"/>
          <p:bldP spid="114" grpId="0" animBg="1"/>
          <p:bldP spid="115" grpId="0"/>
          <p:bldP spid="116" grpId="0" animBg="1"/>
          <p:bldP spid="117" grpId="0" animBg="1"/>
          <p:bldP spid="118" grpId="0"/>
          <p:bldP spid="119" grpId="0" animBg="1"/>
          <p:bldP spid="124" grpId="0"/>
          <p:bldP spid="136" grpId="0" animBg="1"/>
          <p:bldP spid="137" grpId="0"/>
          <p:bldP spid="191" grpId="0" animBg="1"/>
          <p:bldP spid="207" grpId="0" animBg="1"/>
          <p:bldP spid="146" grpId="0" animBg="1"/>
          <p:bldP spid="125" grpId="0" animBg="1"/>
          <p:bldP spid="208" grpId="0" animBg="1"/>
          <p:bldP spid="209" grpId="0" animBg="1"/>
          <p:bldP spid="210" grpId="0"/>
          <p:bldP spid="211" grpId="0" animBg="1"/>
          <p:bldP spid="214" grpId="0"/>
          <p:bldP spid="215" grpId="0" animBg="1"/>
          <p:bldP spid="216" grpId="0"/>
          <p:bldP spid="217" grpId="0" animBg="1"/>
          <p:bldP spid="218" grpId="0"/>
          <p:bldP spid="220" grpId="0" animBg="1"/>
          <p:bldP spid="228" grpId="0" animBg="1"/>
          <p:bldP spid="229" grpId="0"/>
          <p:bldP spid="230" grpId="0"/>
          <p:bldP spid="231" grpId="0" animBg="1"/>
          <p:bldP spid="233" grpId="0" animBg="1"/>
          <p:bldP spid="234" grpId="0" animBg="1"/>
          <p:bldP spid="235" grpId="0"/>
          <p:bldP spid="236" grpId="0"/>
          <p:bldP spid="237" grpId="0"/>
          <p:bldP spid="238" grpId="0"/>
          <p:bldP spid="239" grpId="0"/>
          <p:bldP spid="252" grpId="0" animBg="1"/>
          <p:bldP spid="253" grpId="0" animBg="1"/>
          <p:bldP spid="254" grpId="0"/>
          <p:bldP spid="56" grpId="0" animBg="1"/>
          <p:bldP spid="57" grpId="0" animBg="1"/>
          <p:bldP spid="58" grpId="0"/>
          <p:bldP spid="59" grpId="0" animBg="1"/>
          <p:bldP spid="60" grpId="0" animBg="1"/>
          <p:bldP spid="61" grpId="0"/>
          <p:bldP spid="62" grpId="0" animBg="1"/>
          <p:bldP spid="63" grpId="0" animBg="1"/>
          <p:bldP spid="64" grpId="0"/>
          <p:bldP spid="65" grpId="0" animBg="1"/>
          <p:bldP spid="66" grpId="0" animBg="1"/>
          <p:bldP spid="67" grpId="0"/>
          <p:bldP spid="68" grpId="0" animBg="1"/>
          <p:bldP spid="69" grpId="0" animBg="1"/>
          <p:bldP spid="70" grpId="0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38" grpId="0"/>
          <p:bldP spid="139" grpId="0"/>
          <p:bldP spid="141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126"/>
          <p:cNvSpPr/>
          <p:nvPr/>
        </p:nvSpPr>
        <p:spPr>
          <a:xfrm>
            <a:off x="11363216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9066178" y="237686"/>
            <a:ext cx="2042807" cy="400110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r"/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930701" y="3102102"/>
            <a:ext cx="5022627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930701" y="3102102"/>
            <a:ext cx="2109988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 bwMode="auto">
          <a:xfrm>
            <a:off x="859823" y="2823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ea typeface="Roboto" pitchFamily="2" charset="0"/>
              <a:cs typeface="Open Sans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844375" y="2825103"/>
            <a:ext cx="1108954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4.258</a:t>
            </a:r>
            <a:endParaRPr lang="en-US" sz="1200" b="1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249580" y="1285684"/>
            <a:ext cx="485504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 Info</a:t>
            </a:r>
            <a:endParaRPr lang="en-US" sz="1400" b="1" dirty="0">
              <a:latin typeface="+mj-lt"/>
            </a:endParaRPr>
          </a:p>
        </p:txBody>
      </p:sp>
      <p:sp>
        <p:nvSpPr>
          <p:cNvPr id="120" name="Freeform 357"/>
          <p:cNvSpPr>
            <a:spLocks noEditPoints="1"/>
          </p:cNvSpPr>
          <p:nvPr/>
        </p:nvSpPr>
        <p:spPr bwMode="auto">
          <a:xfrm flipV="1">
            <a:off x="930701" y="134546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21" name="TextBox 120"/>
          <p:cNvSpPr txBox="1"/>
          <p:nvPr/>
        </p:nvSpPr>
        <p:spPr>
          <a:xfrm>
            <a:off x="802532" y="1609584"/>
            <a:ext cx="530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1500s, when an unknown printer took a galley of type and scrambled it to make a </a:t>
            </a:r>
            <a:r>
              <a:rPr lang="en-US" sz="1000" dirty="0" smtClean="0"/>
              <a:t>book</a:t>
            </a:r>
            <a:r>
              <a:rPr lang="en-US" sz="1000" dirty="0"/>
              <a:t>. 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803275" y="359326"/>
            <a:ext cx="5301351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950227" y="401012"/>
            <a:ext cx="4808547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ONLY DO WHAT YOUR </a:t>
            </a:r>
            <a:r>
              <a:rPr lang="en-US" sz="1200" b="1" dirty="0" smtClean="0">
                <a:solidFill>
                  <a:srgbClr val="FFFFFF"/>
                </a:solidFill>
              </a:rPr>
              <a:t>HEART TELLS </a:t>
            </a:r>
            <a:r>
              <a:rPr lang="en-US" sz="1200" dirty="0" smtClean="0">
                <a:solidFill>
                  <a:srgbClr val="FFFFFF"/>
                </a:solidFill>
              </a:rPr>
              <a:t>YOU. –</a:t>
            </a:r>
            <a:r>
              <a:rPr lang="en-US" sz="1200" dirty="0">
                <a:solidFill>
                  <a:srgbClr val="FFFFFF"/>
                </a:solidFill>
              </a:rPr>
              <a:t> Princess Diana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828472" y="2248702"/>
            <a:ext cx="2314626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77"/>
          <p:cNvSpPr>
            <a:spLocks noEditPoints="1"/>
          </p:cNvSpPr>
          <p:nvPr/>
        </p:nvSpPr>
        <p:spPr bwMode="auto">
          <a:xfrm>
            <a:off x="925957" y="2319859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320993" y="2286693"/>
            <a:ext cx="17176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16-22 Aug</a:t>
            </a:r>
            <a:endParaRPr lang="en-US" sz="1400" b="1" dirty="0">
              <a:latin typeface="+mj-lt"/>
            </a:endParaRPr>
          </a:p>
        </p:txBody>
      </p:sp>
      <p:sp>
        <p:nvSpPr>
          <p:cNvPr id="129" name="Freeform 20"/>
          <p:cNvSpPr>
            <a:spLocks/>
          </p:cNvSpPr>
          <p:nvPr/>
        </p:nvSpPr>
        <p:spPr bwMode="auto">
          <a:xfrm>
            <a:off x="6772626" y="920174"/>
            <a:ext cx="2200064" cy="2508825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0" name="Rounded Rectangle 129"/>
          <p:cNvSpPr/>
          <p:nvPr/>
        </p:nvSpPr>
        <p:spPr>
          <a:xfrm>
            <a:off x="7167077" y="1189059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042726" y="1948806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042726" y="2232341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$129.7k</a:t>
            </a:r>
            <a:endParaRPr lang="en-US" sz="2800" b="1" dirty="0">
              <a:latin typeface="+mj-lt"/>
            </a:endParaRPr>
          </a:p>
        </p:txBody>
      </p:sp>
      <p:sp>
        <p:nvSpPr>
          <p:cNvPr id="133" name="Freeform 76"/>
          <p:cNvSpPr>
            <a:spLocks/>
          </p:cNvSpPr>
          <p:nvPr/>
        </p:nvSpPr>
        <p:spPr bwMode="auto">
          <a:xfrm>
            <a:off x="7190747" y="1241942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20"/>
          <p:cNvSpPr>
            <a:spLocks/>
          </p:cNvSpPr>
          <p:nvPr/>
        </p:nvSpPr>
        <p:spPr bwMode="auto">
          <a:xfrm>
            <a:off x="9224786" y="920174"/>
            <a:ext cx="2127427" cy="2508825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5" name="TextBox 134"/>
          <p:cNvSpPr txBox="1"/>
          <p:nvPr/>
        </p:nvSpPr>
        <p:spPr>
          <a:xfrm>
            <a:off x="9395627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395627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10070660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29"/>
          <p:cNvSpPr>
            <a:spLocks noEditPoints="1"/>
          </p:cNvSpPr>
          <p:nvPr/>
        </p:nvSpPr>
        <p:spPr bwMode="auto">
          <a:xfrm>
            <a:off x="10148077" y="1211034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 rot="5400000">
            <a:off x="10234346" y="2227810"/>
            <a:ext cx="154278" cy="1640289"/>
            <a:chOff x="2550695" y="2285313"/>
            <a:chExt cx="962526" cy="2559403"/>
          </a:xfrm>
        </p:grpSpPr>
        <p:sp>
          <p:nvSpPr>
            <p:cNvPr id="140" name="Rounded Rectangle 13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7042726" y="2981532"/>
            <a:ext cx="1720211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" i="1" dirty="0" smtClean="0"/>
              <a:t>Lorem </a:t>
            </a:r>
            <a:r>
              <a:rPr lang="en-US" sz="800" i="1" dirty="0"/>
              <a:t>Ipsum </a:t>
            </a:r>
            <a:r>
              <a:rPr lang="en-US" sz="800" i="1" dirty="0" smtClean="0"/>
              <a:t>is the text</a:t>
            </a:r>
            <a:r>
              <a:rPr lang="ru-RU" sz="800" i="1" dirty="0"/>
              <a:t>.</a:t>
            </a:r>
            <a:endParaRPr lang="en-US" sz="800" i="1" dirty="0"/>
          </a:p>
        </p:txBody>
      </p:sp>
      <p:sp>
        <p:nvSpPr>
          <p:cNvPr id="151" name="Freeform 20"/>
          <p:cNvSpPr>
            <a:spLocks/>
          </p:cNvSpPr>
          <p:nvPr/>
        </p:nvSpPr>
        <p:spPr bwMode="auto">
          <a:xfrm>
            <a:off x="803275" y="3724870"/>
            <a:ext cx="10559941" cy="2726717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2" name="Freeform 20"/>
          <p:cNvSpPr>
            <a:spLocks/>
          </p:cNvSpPr>
          <p:nvPr/>
        </p:nvSpPr>
        <p:spPr bwMode="auto">
          <a:xfrm>
            <a:off x="1249580" y="4213541"/>
            <a:ext cx="2086568" cy="2087482"/>
          </a:xfrm>
          <a:prstGeom prst="arc">
            <a:avLst>
              <a:gd name="adj1" fmla="val 8759539"/>
              <a:gd name="adj2" fmla="val 2033867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3" name="Freeform 20"/>
          <p:cNvSpPr>
            <a:spLocks/>
          </p:cNvSpPr>
          <p:nvPr/>
        </p:nvSpPr>
        <p:spPr bwMode="auto">
          <a:xfrm>
            <a:off x="1467393" y="4427489"/>
            <a:ext cx="1658860" cy="1659586"/>
          </a:xfrm>
          <a:prstGeom prst="arc">
            <a:avLst>
              <a:gd name="adj1" fmla="val 8184160"/>
              <a:gd name="adj2" fmla="val 2666311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4" name="Freeform 20"/>
          <p:cNvSpPr>
            <a:spLocks/>
          </p:cNvSpPr>
          <p:nvPr/>
        </p:nvSpPr>
        <p:spPr bwMode="auto">
          <a:xfrm>
            <a:off x="1467393" y="4427489"/>
            <a:ext cx="1658860" cy="1659586"/>
          </a:xfrm>
          <a:prstGeom prst="arc">
            <a:avLst>
              <a:gd name="adj1" fmla="val 8157368"/>
              <a:gd name="adj2" fmla="val 19969010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5" name="Freeform 20"/>
          <p:cNvSpPr>
            <a:spLocks/>
          </p:cNvSpPr>
          <p:nvPr/>
        </p:nvSpPr>
        <p:spPr bwMode="auto">
          <a:xfrm>
            <a:off x="1696684" y="4656880"/>
            <a:ext cx="1200278" cy="1200804"/>
          </a:xfrm>
          <a:prstGeom prst="arc">
            <a:avLst>
              <a:gd name="adj1" fmla="val 7027089"/>
              <a:gd name="adj2" fmla="val 3964670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6" name="Freeform 20"/>
          <p:cNvSpPr>
            <a:spLocks/>
          </p:cNvSpPr>
          <p:nvPr/>
        </p:nvSpPr>
        <p:spPr bwMode="auto">
          <a:xfrm>
            <a:off x="1859606" y="4819874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7" name="TextBox 156"/>
          <p:cNvSpPr txBox="1"/>
          <p:nvPr/>
        </p:nvSpPr>
        <p:spPr>
          <a:xfrm>
            <a:off x="1805721" y="5037332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158" name="Freeform 20"/>
          <p:cNvSpPr>
            <a:spLocks/>
          </p:cNvSpPr>
          <p:nvPr/>
        </p:nvSpPr>
        <p:spPr bwMode="auto">
          <a:xfrm>
            <a:off x="1253539" y="4213541"/>
            <a:ext cx="2086568" cy="2087482"/>
          </a:xfrm>
          <a:prstGeom prst="arc">
            <a:avLst>
              <a:gd name="adj1" fmla="val 14018075"/>
              <a:gd name="adj2" fmla="val 2047646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9" name="Freeform 20"/>
          <p:cNvSpPr>
            <a:spLocks/>
          </p:cNvSpPr>
          <p:nvPr/>
        </p:nvSpPr>
        <p:spPr bwMode="auto">
          <a:xfrm>
            <a:off x="1696684" y="4654338"/>
            <a:ext cx="1200278" cy="1200804"/>
          </a:xfrm>
          <a:prstGeom prst="arc">
            <a:avLst>
              <a:gd name="adj1" fmla="val 15585610"/>
              <a:gd name="adj2" fmla="val 394083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0" name="Rounded Rectangle 159"/>
          <p:cNvSpPr/>
          <p:nvPr/>
        </p:nvSpPr>
        <p:spPr>
          <a:xfrm>
            <a:off x="4001188" y="4926533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4001188" y="4242710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2" name="Freeform 365"/>
          <p:cNvSpPr>
            <a:spLocks/>
          </p:cNvSpPr>
          <p:nvPr/>
        </p:nvSpPr>
        <p:spPr bwMode="auto">
          <a:xfrm>
            <a:off x="4122646" y="4980058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366"/>
          <p:cNvSpPr>
            <a:spLocks/>
          </p:cNvSpPr>
          <p:nvPr/>
        </p:nvSpPr>
        <p:spPr bwMode="auto">
          <a:xfrm>
            <a:off x="4123160" y="429623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4468678" y="4469621"/>
            <a:ext cx="172208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468678" y="4203309"/>
            <a:ext cx="172208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468678" y="5153444"/>
            <a:ext cx="172208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468678" y="4887132"/>
            <a:ext cx="172208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4001188" y="5605940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9" name="Freeform 366"/>
          <p:cNvSpPr>
            <a:spLocks/>
          </p:cNvSpPr>
          <p:nvPr/>
        </p:nvSpPr>
        <p:spPr bwMode="auto">
          <a:xfrm>
            <a:off x="4123160" y="565946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4468678" y="5832851"/>
            <a:ext cx="172208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468678" y="5566539"/>
            <a:ext cx="172208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72" name="Freeform 20"/>
          <p:cNvSpPr>
            <a:spLocks/>
          </p:cNvSpPr>
          <p:nvPr/>
        </p:nvSpPr>
        <p:spPr bwMode="auto">
          <a:xfrm>
            <a:off x="6561833" y="4530094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3" name="Freeform 20"/>
          <p:cNvSpPr>
            <a:spLocks/>
          </p:cNvSpPr>
          <p:nvPr/>
        </p:nvSpPr>
        <p:spPr bwMode="auto">
          <a:xfrm>
            <a:off x="6561833" y="4527552"/>
            <a:ext cx="823866" cy="824228"/>
          </a:xfrm>
          <a:prstGeom prst="arc">
            <a:avLst>
              <a:gd name="adj1" fmla="val 10837098"/>
              <a:gd name="adj2" fmla="val 111112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4" name="TextBox 173"/>
          <p:cNvSpPr txBox="1"/>
          <p:nvPr/>
        </p:nvSpPr>
        <p:spPr>
          <a:xfrm>
            <a:off x="6467639" y="5853200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467639" y="5586888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76" name="Freeform 20"/>
          <p:cNvSpPr>
            <a:spLocks/>
          </p:cNvSpPr>
          <p:nvPr/>
        </p:nvSpPr>
        <p:spPr bwMode="auto">
          <a:xfrm>
            <a:off x="8277453" y="4530094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7" name="Freeform 20"/>
          <p:cNvSpPr>
            <a:spLocks/>
          </p:cNvSpPr>
          <p:nvPr/>
        </p:nvSpPr>
        <p:spPr bwMode="auto">
          <a:xfrm>
            <a:off x="8277453" y="4527552"/>
            <a:ext cx="823866" cy="824228"/>
          </a:xfrm>
          <a:prstGeom prst="arc">
            <a:avLst>
              <a:gd name="adj1" fmla="val 3892901"/>
              <a:gd name="adj2" fmla="val 10549133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8" name="TextBox 177"/>
          <p:cNvSpPr txBox="1"/>
          <p:nvPr/>
        </p:nvSpPr>
        <p:spPr>
          <a:xfrm>
            <a:off x="8183259" y="5853200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8183259" y="5586888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80" name="Freeform 20"/>
          <p:cNvSpPr>
            <a:spLocks/>
          </p:cNvSpPr>
          <p:nvPr/>
        </p:nvSpPr>
        <p:spPr bwMode="auto">
          <a:xfrm>
            <a:off x="9898879" y="4530094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1" name="Freeform 20"/>
          <p:cNvSpPr>
            <a:spLocks/>
          </p:cNvSpPr>
          <p:nvPr/>
        </p:nvSpPr>
        <p:spPr bwMode="auto">
          <a:xfrm>
            <a:off x="9898879" y="4527552"/>
            <a:ext cx="823866" cy="824228"/>
          </a:xfrm>
          <a:prstGeom prst="arc">
            <a:avLst>
              <a:gd name="adj1" fmla="val 10001240"/>
              <a:gd name="adj2" fmla="val 18669269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2" name="TextBox 181"/>
          <p:cNvSpPr txBox="1"/>
          <p:nvPr/>
        </p:nvSpPr>
        <p:spPr>
          <a:xfrm>
            <a:off x="9804685" y="5853200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9804685" y="5586888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595303" y="3968593"/>
            <a:ext cx="45363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 Info</a:t>
            </a:r>
            <a:endParaRPr lang="en-US" sz="1400" b="1" dirty="0">
              <a:latin typeface="+mj-lt"/>
            </a:endParaRPr>
          </a:p>
        </p:txBody>
      </p:sp>
      <p:sp>
        <p:nvSpPr>
          <p:cNvPr id="185" name="Freeform 357"/>
          <p:cNvSpPr>
            <a:spLocks noEditPoints="1"/>
          </p:cNvSpPr>
          <p:nvPr/>
        </p:nvSpPr>
        <p:spPr bwMode="auto">
          <a:xfrm flipV="1">
            <a:off x="6276424" y="402837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24275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50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4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500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0" dur="500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1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7" grpId="0" animBg="1"/>
          <p:bldP spid="128" grpId="0"/>
          <p:bldP spid="117" grpId="0"/>
          <p:bldP spid="118" grpId="0"/>
          <p:bldP spid="119" grpId="0"/>
          <p:bldP spid="120" grpId="0" animBg="1"/>
          <p:bldP spid="121" grpId="0"/>
          <p:bldP spid="122" grpId="0" animBg="1"/>
          <p:bldP spid="123" grpId="0"/>
          <p:bldP spid="124" grpId="0" animBg="1"/>
          <p:bldP spid="125" grpId="0" animBg="1"/>
          <p:bldP spid="126" grpId="0"/>
          <p:bldP spid="129" grpId="0" animBg="1"/>
          <p:bldP spid="130" grpId="0" animBg="1"/>
          <p:bldP spid="131" grpId="0"/>
          <p:bldP spid="132" grpId="0"/>
          <p:bldP spid="133" grpId="0" animBg="1"/>
          <p:bldP spid="134" grpId="0" animBg="1"/>
          <p:bldP spid="135" grpId="0"/>
          <p:bldP spid="136" grpId="0"/>
          <p:bldP spid="137" grpId="0" animBg="1"/>
          <p:bldP spid="138" grpId="0" animBg="1"/>
          <p:bldP spid="150" grpId="0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P spid="166" grpId="0"/>
          <p:bldP spid="167" grpId="0"/>
          <p:bldP spid="168" grpId="0" animBg="1"/>
          <p:bldP spid="169" grpId="0" animBg="1"/>
          <p:bldP spid="170" grpId="0"/>
          <p:bldP spid="171" grpId="0"/>
          <p:bldP spid="172" grpId="0" animBg="1"/>
          <p:bldP spid="173" grpId="0" animBg="1"/>
          <p:bldP spid="174" grpId="0"/>
          <p:bldP spid="175" grpId="0"/>
          <p:bldP spid="176" grpId="0" animBg="1"/>
          <p:bldP spid="177" grpId="0" animBg="1"/>
          <p:bldP spid="178" grpId="0"/>
          <p:bldP spid="179" grpId="0"/>
          <p:bldP spid="180" grpId="0" animBg="1"/>
          <p:bldP spid="181" grpId="0" animBg="1"/>
          <p:bldP spid="182" grpId="0"/>
          <p:bldP spid="183" grpId="0"/>
          <p:bldP spid="184" grpId="0"/>
          <p:bldP spid="18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50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4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500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0" dur="500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1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7" grpId="0" animBg="1"/>
          <p:bldP spid="128" grpId="0"/>
          <p:bldP spid="117" grpId="0"/>
          <p:bldP spid="118" grpId="0"/>
          <p:bldP spid="119" grpId="0"/>
          <p:bldP spid="120" grpId="0" animBg="1"/>
          <p:bldP spid="121" grpId="0"/>
          <p:bldP spid="122" grpId="0" animBg="1"/>
          <p:bldP spid="123" grpId="0"/>
          <p:bldP spid="124" grpId="0" animBg="1"/>
          <p:bldP spid="125" grpId="0" animBg="1"/>
          <p:bldP spid="126" grpId="0"/>
          <p:bldP spid="129" grpId="0" animBg="1"/>
          <p:bldP spid="130" grpId="0" animBg="1"/>
          <p:bldP spid="131" grpId="0"/>
          <p:bldP spid="132" grpId="0"/>
          <p:bldP spid="133" grpId="0" animBg="1"/>
          <p:bldP spid="134" grpId="0" animBg="1"/>
          <p:bldP spid="135" grpId="0"/>
          <p:bldP spid="136" grpId="0"/>
          <p:bldP spid="137" grpId="0" animBg="1"/>
          <p:bldP spid="138" grpId="0" animBg="1"/>
          <p:bldP spid="150" grpId="0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P spid="166" grpId="0"/>
          <p:bldP spid="167" grpId="0"/>
          <p:bldP spid="168" grpId="0" animBg="1"/>
          <p:bldP spid="169" grpId="0" animBg="1"/>
          <p:bldP spid="170" grpId="0"/>
          <p:bldP spid="171" grpId="0"/>
          <p:bldP spid="172" grpId="0" animBg="1"/>
          <p:bldP spid="173" grpId="0" animBg="1"/>
          <p:bldP spid="174" grpId="0"/>
          <p:bldP spid="175" grpId="0"/>
          <p:bldP spid="176" grpId="0" animBg="1"/>
          <p:bldP spid="177" grpId="0" animBg="1"/>
          <p:bldP spid="178" grpId="0"/>
          <p:bldP spid="179" grpId="0"/>
          <p:bldP spid="180" grpId="0" animBg="1"/>
          <p:bldP spid="181" grpId="0" animBg="1"/>
          <p:bldP spid="182" grpId="0"/>
          <p:bldP spid="183" grpId="0"/>
          <p:bldP spid="184" grpId="0"/>
          <p:bldP spid="185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1474040" y="178437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74040" y="2492990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74040" y="3201604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74040" y="390810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74040" y="4614598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74040" y="5668768"/>
            <a:ext cx="433072" cy="433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11551456" y="471767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11551456" y="4012623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11551457" y="186179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11589276" y="5746186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11550781" y="2570408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11551457" y="3278345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11522627" y="456855"/>
            <a:ext cx="335898" cy="334275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371737" y="791130"/>
            <a:ext cx="1393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1737" y="517247"/>
            <a:ext cx="139396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Jane Doe</a:t>
            </a:r>
            <a:endParaRPr lang="en-US" sz="1400" b="1" dirty="0">
              <a:latin typeface="+mj-lt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84129" y="769095"/>
            <a:ext cx="700479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84129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09951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960125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80501" y="1534737"/>
            <a:ext cx="304158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Schedule Calendar</a:t>
            </a:r>
            <a:endParaRPr lang="en-US" sz="1400" b="1" dirty="0">
              <a:latin typeface="+mj-lt"/>
            </a:endParaRPr>
          </a:p>
        </p:txBody>
      </p:sp>
      <p:sp>
        <p:nvSpPr>
          <p:cNvPr id="79" name="Freeform 371"/>
          <p:cNvSpPr>
            <a:spLocks/>
          </p:cNvSpPr>
          <p:nvPr/>
        </p:nvSpPr>
        <p:spPr bwMode="auto">
          <a:xfrm>
            <a:off x="809951" y="1608085"/>
            <a:ext cx="88617" cy="176291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72"/>
          <p:cNvSpPr>
            <a:spLocks/>
          </p:cNvSpPr>
          <p:nvPr/>
        </p:nvSpPr>
        <p:spPr bwMode="auto">
          <a:xfrm>
            <a:off x="3024705" y="1608085"/>
            <a:ext cx="88617" cy="176291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3885807" y="1480668"/>
            <a:ext cx="1535672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20"/>
          <p:cNvSpPr>
            <a:spLocks/>
          </p:cNvSpPr>
          <p:nvPr/>
        </p:nvSpPr>
        <p:spPr bwMode="auto">
          <a:xfrm>
            <a:off x="803275" y="2000911"/>
            <a:ext cx="10039204" cy="1755015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4" name="Freeform 77"/>
          <p:cNvSpPr>
            <a:spLocks noEditPoints="1"/>
          </p:cNvSpPr>
          <p:nvPr/>
        </p:nvSpPr>
        <p:spPr bwMode="auto">
          <a:xfrm>
            <a:off x="3983292" y="1551825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78329" y="1518659"/>
            <a:ext cx="957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Aug</a:t>
            </a:r>
            <a:endParaRPr lang="en-US" sz="1400" b="1" dirty="0">
              <a:latin typeface="+mj-lt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166441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5500848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6835255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8169662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9504068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497627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2832034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336332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MON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1336332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09</a:t>
            </a:r>
            <a:endParaRPr lang="en-US" b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67630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TUE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7630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01091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WED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01091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11</a:t>
            </a:r>
            <a:endParaRPr lang="en-US" b="1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4552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THU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34552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12</a:t>
            </a:r>
            <a:endParaRPr lang="en-US" b="1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68013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FRI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68013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13</a:t>
            </a:r>
            <a:endParaRPr lang="en-US" b="1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01474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SAT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01474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14</a:t>
            </a:r>
            <a:endParaRPr lang="en-US" b="1" dirty="0">
              <a:latin typeface="+mj-l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34935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SUN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34935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15</a:t>
            </a:r>
            <a:endParaRPr lang="en-US" b="1" dirty="0">
              <a:latin typeface="+mj-lt"/>
            </a:endParaRPr>
          </a:p>
        </p:txBody>
      </p:sp>
      <p:grpSp>
        <p:nvGrpSpPr>
          <p:cNvPr id="184" name="Group 183"/>
          <p:cNvGrpSpPr/>
          <p:nvPr/>
        </p:nvGrpSpPr>
        <p:grpSpPr>
          <a:xfrm rot="5400000">
            <a:off x="2571410" y="3713130"/>
            <a:ext cx="229776" cy="2442991"/>
            <a:chOff x="2550695" y="2285313"/>
            <a:chExt cx="962526" cy="2559403"/>
          </a:xfrm>
        </p:grpSpPr>
        <p:sp>
          <p:nvSpPr>
            <p:cNvPr id="185" name="Rounded Rectangle 184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449203" y="4403983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449203" y="4076116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70%</a:t>
            </a:r>
            <a:endParaRPr lang="en-US" b="1" dirty="0">
              <a:latin typeface="+mj-lt"/>
            </a:endParaRPr>
          </a:p>
        </p:txBody>
      </p:sp>
      <p:sp>
        <p:nvSpPr>
          <p:cNvPr id="197" name="Freeform 357"/>
          <p:cNvSpPr>
            <a:spLocks noEditPoints="1"/>
          </p:cNvSpPr>
          <p:nvPr/>
        </p:nvSpPr>
        <p:spPr bwMode="auto">
          <a:xfrm flipV="1">
            <a:off x="1139311" y="418569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98" name="Group 197"/>
          <p:cNvGrpSpPr/>
          <p:nvPr/>
        </p:nvGrpSpPr>
        <p:grpSpPr>
          <a:xfrm rot="5400000">
            <a:off x="2571410" y="4917817"/>
            <a:ext cx="229776" cy="2442991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199" name="Rounded Rectangle 198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1449203" y="5608670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449203" y="5280803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10%</a:t>
            </a:r>
            <a:endParaRPr lang="en-US" b="1" dirty="0">
              <a:latin typeface="+mj-lt"/>
            </a:endParaRPr>
          </a:p>
        </p:txBody>
      </p:sp>
      <p:sp>
        <p:nvSpPr>
          <p:cNvPr id="211" name="Freeform 357"/>
          <p:cNvSpPr>
            <a:spLocks noEditPoints="1"/>
          </p:cNvSpPr>
          <p:nvPr/>
        </p:nvSpPr>
        <p:spPr bwMode="auto">
          <a:xfrm flipV="1">
            <a:off x="1139311" y="5390380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2" name="Freeform 20"/>
          <p:cNvSpPr>
            <a:spLocks/>
          </p:cNvSpPr>
          <p:nvPr/>
        </p:nvSpPr>
        <p:spPr bwMode="auto">
          <a:xfrm>
            <a:off x="5737418" y="4753075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3" name="TextBox 212"/>
          <p:cNvSpPr txBox="1"/>
          <p:nvPr/>
        </p:nvSpPr>
        <p:spPr>
          <a:xfrm>
            <a:off x="5683533" y="4970533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214" name="Freeform 20"/>
          <p:cNvSpPr>
            <a:spLocks/>
          </p:cNvSpPr>
          <p:nvPr/>
        </p:nvSpPr>
        <p:spPr bwMode="auto">
          <a:xfrm>
            <a:off x="5542171" y="4557742"/>
            <a:ext cx="1264928" cy="1265482"/>
          </a:xfrm>
          <a:prstGeom prst="arc">
            <a:avLst/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5" name="Freeform 20"/>
          <p:cNvSpPr>
            <a:spLocks/>
          </p:cNvSpPr>
          <p:nvPr/>
        </p:nvSpPr>
        <p:spPr bwMode="auto">
          <a:xfrm>
            <a:off x="5081410" y="4096779"/>
            <a:ext cx="2186450" cy="2187408"/>
          </a:xfrm>
          <a:prstGeom prst="arc">
            <a:avLst>
              <a:gd name="adj1" fmla="val 4709749"/>
              <a:gd name="adj2" fmla="val 15866831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6" name="Freeform 20"/>
          <p:cNvSpPr>
            <a:spLocks/>
          </p:cNvSpPr>
          <p:nvPr/>
        </p:nvSpPr>
        <p:spPr bwMode="auto">
          <a:xfrm>
            <a:off x="5325697" y="4341173"/>
            <a:ext cx="1697876" cy="1698620"/>
          </a:xfrm>
          <a:prstGeom prst="arc">
            <a:avLst>
              <a:gd name="adj1" fmla="val 20058419"/>
              <a:gd name="adj2" fmla="val 10077470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7" name="Oval 216"/>
          <p:cNvSpPr/>
          <p:nvPr/>
        </p:nvSpPr>
        <p:spPr>
          <a:xfrm>
            <a:off x="7864020" y="4575464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8102278" y="4419158"/>
            <a:ext cx="25755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19" name="Oval 218"/>
          <p:cNvSpPr/>
          <p:nvPr/>
        </p:nvSpPr>
        <p:spPr>
          <a:xfrm>
            <a:off x="7864020" y="5249232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>
            <a:off x="8102278" y="5092926"/>
            <a:ext cx="25755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21" name="Oval 220"/>
          <p:cNvSpPr/>
          <p:nvPr/>
        </p:nvSpPr>
        <p:spPr>
          <a:xfrm>
            <a:off x="7864020" y="5923000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8102278" y="5766694"/>
            <a:ext cx="25755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2413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3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2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9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9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4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8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9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4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9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4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1" grpId="0"/>
          <p:bldP spid="72" grpId="0"/>
          <p:bldP spid="74" grpId="0" animBg="1"/>
          <p:bldP spid="75" grpId="0" animBg="1"/>
          <p:bldP spid="76" grpId="0"/>
          <p:bldP spid="77" grpId="0"/>
          <p:bldP spid="78" grpId="0"/>
          <p:bldP spid="79" grpId="0" animBg="1"/>
          <p:bldP spid="80" grpId="0" animBg="1"/>
          <p:bldP spid="81" grpId="0" animBg="1"/>
          <p:bldP spid="83" grpId="0" animBg="1"/>
          <p:bldP spid="84" grpId="0" animBg="1"/>
          <p:bldP spid="85" grpId="0"/>
          <p:bldP spid="86" grpId="0" animBg="1"/>
          <p:bldP spid="87" grpId="0" animBg="1"/>
          <p:bldP spid="92" grpId="0" animBg="1"/>
          <p:bldP spid="95" grpId="0" animBg="1"/>
          <p:bldP spid="96" grpId="0" animBg="1"/>
          <p:bldP spid="97" grpId="0" animBg="1"/>
          <p:bldP spid="98" grpId="0" animBg="1"/>
          <p:bldP spid="99" grpId="0"/>
          <p:bldP spid="100" grpId="0"/>
          <p:bldP spid="108" grpId="0"/>
          <p:bldP spid="109" grpId="0"/>
          <p:bldP spid="110" grpId="0"/>
          <p:bldP spid="111" grpId="0"/>
          <p:bldP spid="112" grpId="0"/>
          <p:bldP spid="113" grpId="0"/>
          <p:bldP spid="119" grpId="0"/>
          <p:bldP spid="120" grpId="0"/>
          <p:bldP spid="121" grpId="0"/>
          <p:bldP spid="132" grpId="0"/>
          <p:bldP spid="133" grpId="0"/>
          <p:bldP spid="134" grpId="0"/>
          <p:bldP spid="195" grpId="0"/>
          <p:bldP spid="196" grpId="0"/>
          <p:bldP spid="197" grpId="0" animBg="1"/>
          <p:bldP spid="209" grpId="0"/>
          <p:bldP spid="210" grpId="0"/>
          <p:bldP spid="211" grpId="0" animBg="1"/>
          <p:bldP spid="212" grpId="0" animBg="1"/>
          <p:bldP spid="213" grpId="0"/>
          <p:bldP spid="214" grpId="0" animBg="1"/>
          <p:bldP spid="215" grpId="0" animBg="1"/>
          <p:bldP spid="216" grpId="0" animBg="1"/>
          <p:bldP spid="217" grpId="0" animBg="1"/>
          <p:bldP spid="218" grpId="0"/>
          <p:bldP spid="219" grpId="0" animBg="1"/>
          <p:bldP spid="220" grpId="0"/>
          <p:bldP spid="221" grpId="0" animBg="1"/>
          <p:bldP spid="2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3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2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9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9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4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8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9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4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9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4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1" grpId="0"/>
          <p:bldP spid="72" grpId="0"/>
          <p:bldP spid="74" grpId="0" animBg="1"/>
          <p:bldP spid="75" grpId="0" animBg="1"/>
          <p:bldP spid="76" grpId="0"/>
          <p:bldP spid="77" grpId="0"/>
          <p:bldP spid="78" grpId="0"/>
          <p:bldP spid="79" grpId="0" animBg="1"/>
          <p:bldP spid="80" grpId="0" animBg="1"/>
          <p:bldP spid="81" grpId="0" animBg="1"/>
          <p:bldP spid="83" grpId="0" animBg="1"/>
          <p:bldP spid="84" grpId="0" animBg="1"/>
          <p:bldP spid="85" grpId="0"/>
          <p:bldP spid="86" grpId="0" animBg="1"/>
          <p:bldP spid="87" grpId="0" animBg="1"/>
          <p:bldP spid="92" grpId="0" animBg="1"/>
          <p:bldP spid="95" grpId="0" animBg="1"/>
          <p:bldP spid="96" grpId="0" animBg="1"/>
          <p:bldP spid="97" grpId="0" animBg="1"/>
          <p:bldP spid="98" grpId="0" animBg="1"/>
          <p:bldP spid="99" grpId="0"/>
          <p:bldP spid="100" grpId="0"/>
          <p:bldP spid="108" grpId="0"/>
          <p:bldP spid="109" grpId="0"/>
          <p:bldP spid="110" grpId="0"/>
          <p:bldP spid="111" grpId="0"/>
          <p:bldP spid="112" grpId="0"/>
          <p:bldP spid="113" grpId="0"/>
          <p:bldP spid="119" grpId="0"/>
          <p:bldP spid="120" grpId="0"/>
          <p:bldP spid="121" grpId="0"/>
          <p:bldP spid="132" grpId="0"/>
          <p:bldP spid="133" grpId="0"/>
          <p:bldP spid="134" grpId="0"/>
          <p:bldP spid="195" grpId="0"/>
          <p:bldP spid="196" grpId="0"/>
          <p:bldP spid="197" grpId="0" animBg="1"/>
          <p:bldP spid="209" grpId="0"/>
          <p:bldP spid="210" grpId="0"/>
          <p:bldP spid="211" grpId="0" animBg="1"/>
          <p:bldP spid="212" grpId="0" animBg="1"/>
          <p:bldP spid="213" grpId="0"/>
          <p:bldP spid="214" grpId="0" animBg="1"/>
          <p:bldP spid="215" grpId="0" animBg="1"/>
          <p:bldP spid="216" grpId="0" animBg="1"/>
          <p:bldP spid="217" grpId="0" animBg="1"/>
          <p:bldP spid="218" grpId="0"/>
          <p:bldP spid="219" grpId="0" animBg="1"/>
          <p:bldP spid="220" grpId="0"/>
          <p:bldP spid="221" grpId="0" animBg="1"/>
          <p:bldP spid="222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20"/>
          <p:cNvSpPr>
            <a:spLocks/>
          </p:cNvSpPr>
          <p:nvPr/>
        </p:nvSpPr>
        <p:spPr bwMode="auto">
          <a:xfrm>
            <a:off x="803275" y="964819"/>
            <a:ext cx="6040869" cy="5486277"/>
          </a:xfrm>
          <a:prstGeom prst="roundRect">
            <a:avLst>
              <a:gd name="adj" fmla="val 468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1" name="Rounded Rectangle 100"/>
          <p:cNvSpPr/>
          <p:nvPr/>
        </p:nvSpPr>
        <p:spPr>
          <a:xfrm>
            <a:off x="986067" y="214932"/>
            <a:ext cx="5858077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133018" y="256618"/>
            <a:ext cx="5561284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EVERYTHING IS HARD </a:t>
            </a:r>
            <a:r>
              <a:rPr lang="en-US" sz="1200" b="1" dirty="0" smtClean="0"/>
              <a:t>BEFORE IT IS EASY</a:t>
            </a:r>
            <a:r>
              <a:rPr lang="en-US" sz="1200" dirty="0" smtClean="0"/>
              <a:t>. – </a:t>
            </a:r>
            <a:r>
              <a:rPr lang="en-US" sz="1200" dirty="0"/>
              <a:t>Goethe</a:t>
            </a:r>
          </a:p>
        </p:txBody>
      </p:sp>
      <p:sp>
        <p:nvSpPr>
          <p:cNvPr id="71" name="Freeform 70"/>
          <p:cNvSpPr/>
          <p:nvPr/>
        </p:nvSpPr>
        <p:spPr>
          <a:xfrm flipH="1">
            <a:off x="0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7278187" y="496512"/>
            <a:ext cx="4072597" cy="5954584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4" name="Rounded Rectangle 43"/>
          <p:cNvSpPr/>
          <p:nvPr/>
        </p:nvSpPr>
        <p:spPr>
          <a:xfrm>
            <a:off x="1224380" y="1119308"/>
            <a:ext cx="5469922" cy="1713099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34286" y="2217565"/>
            <a:ext cx="465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</a:t>
            </a:r>
            <a:r>
              <a:rPr lang="en-US" sz="1200" dirty="0" smtClean="0"/>
              <a:t>galley. 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834286" y="1560290"/>
            <a:ext cx="4658876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28 Oct</a:t>
            </a:r>
            <a:endParaRPr lang="en-US" sz="2800" b="1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34286" y="1228117"/>
            <a:ext cx="465887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1318629" y="2124770"/>
            <a:ext cx="505456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5400000">
            <a:off x="6373192" y="203197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 rot="5400000">
            <a:off x="363506" y="1795675"/>
            <a:ext cx="1713102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78"/>
          <p:cNvSpPr>
            <a:spLocks/>
          </p:cNvSpPr>
          <p:nvPr/>
        </p:nvSpPr>
        <p:spPr bwMode="auto">
          <a:xfrm rot="8100000">
            <a:off x="1150357" y="190616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158609"/>
              </p:ext>
            </p:extLst>
          </p:nvPr>
        </p:nvGraphicFramePr>
        <p:xfrm>
          <a:off x="1224380" y="3068746"/>
          <a:ext cx="5334394" cy="1753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3298861" y="508647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512593" y="5086478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Freeform 365"/>
          <p:cNvSpPr>
            <a:spLocks/>
          </p:cNvSpPr>
          <p:nvPr/>
        </p:nvSpPr>
        <p:spPr bwMode="auto">
          <a:xfrm>
            <a:off x="3420319" y="5140003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66"/>
          <p:cNvSpPr>
            <a:spLocks/>
          </p:cNvSpPr>
          <p:nvPr/>
        </p:nvSpPr>
        <p:spPr bwMode="auto">
          <a:xfrm>
            <a:off x="1634565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512593" y="5756337"/>
            <a:ext cx="12880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512593" y="5490025"/>
            <a:ext cx="12880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98861" y="5756337"/>
            <a:ext cx="12880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298861" y="5490025"/>
            <a:ext cx="12880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085130" y="5086478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Freeform 366"/>
          <p:cNvSpPr>
            <a:spLocks/>
          </p:cNvSpPr>
          <p:nvPr/>
        </p:nvSpPr>
        <p:spPr bwMode="auto">
          <a:xfrm>
            <a:off x="5207102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085130" y="5756337"/>
            <a:ext cx="12880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085130" y="5490025"/>
            <a:ext cx="12880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460945" y="1382005"/>
            <a:ext cx="250070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60945" y="903962"/>
            <a:ext cx="2500703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1.709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7984542" y="1015091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480"/>
          <p:cNvSpPr>
            <a:spLocks noEditPoints="1"/>
          </p:cNvSpPr>
          <p:nvPr/>
        </p:nvSpPr>
        <p:spPr bwMode="auto">
          <a:xfrm>
            <a:off x="8081404" y="1099794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7877045" y="1892750"/>
            <a:ext cx="2950790" cy="2598710"/>
            <a:chOff x="972926" y="3578465"/>
            <a:chExt cx="4253761" cy="3746221"/>
          </a:xfrm>
        </p:grpSpPr>
        <p:sp>
          <p:nvSpPr>
            <p:cNvPr id="87" name="Arc 86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61147" y="5576732"/>
              <a:ext cx="425544" cy="368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FFFFFF"/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42792" y="5576732"/>
              <a:ext cx="783895" cy="368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FFFFFF"/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20" cy="3746221"/>
            </a:xfrm>
            <a:prstGeom prst="arc">
              <a:avLst>
                <a:gd name="adj1" fmla="val 10789198"/>
                <a:gd name="adj2" fmla="val 18254405"/>
              </a:avLst>
            </a:prstGeom>
            <a:solidFill>
              <a:schemeClr val="accent3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7807179" y="4001409"/>
            <a:ext cx="304687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8734154" y="2591698"/>
            <a:ext cx="1210736" cy="121126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4" name="TextBox 93"/>
          <p:cNvSpPr txBox="1"/>
          <p:nvPr/>
        </p:nvSpPr>
        <p:spPr>
          <a:xfrm>
            <a:off x="8658743" y="2945103"/>
            <a:ext cx="13657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69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10768787" y="5882266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368"/>
          <p:cNvSpPr>
            <a:spLocks/>
          </p:cNvSpPr>
          <p:nvPr/>
        </p:nvSpPr>
        <p:spPr bwMode="auto">
          <a:xfrm>
            <a:off x="10823229" y="6002558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0"/>
          <p:cNvSpPr>
            <a:spLocks/>
          </p:cNvSpPr>
          <p:nvPr/>
        </p:nvSpPr>
        <p:spPr bwMode="auto">
          <a:xfrm>
            <a:off x="8059102" y="5106525"/>
            <a:ext cx="2502142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8" name="TextBox 97"/>
          <p:cNvSpPr txBox="1"/>
          <p:nvPr/>
        </p:nvSpPr>
        <p:spPr>
          <a:xfrm>
            <a:off x="8172375" y="5251954"/>
            <a:ext cx="17936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28 OCT</a:t>
            </a:r>
            <a:endParaRPr lang="en-US" sz="1200" dirty="0"/>
          </a:p>
        </p:txBody>
      </p:sp>
      <p:sp>
        <p:nvSpPr>
          <p:cNvPr id="99" name="Freeform 98"/>
          <p:cNvSpPr>
            <a:spLocks/>
          </p:cNvSpPr>
          <p:nvPr/>
        </p:nvSpPr>
        <p:spPr bwMode="auto">
          <a:xfrm>
            <a:off x="9913754" y="5106525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00" name="TextBox 99"/>
          <p:cNvSpPr txBox="1"/>
          <p:nvPr/>
        </p:nvSpPr>
        <p:spPr>
          <a:xfrm>
            <a:off x="9913754" y="5236565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8.99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06024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101" grpId="0" animBg="1"/>
          <p:bldP spid="102" grpId="0"/>
          <p:bldP spid="71" grpId="0" animBg="1"/>
          <p:bldP spid="220" grpId="0" animBg="1"/>
          <p:bldP spid="44" grpId="0" animBg="1"/>
          <p:bldP spid="45" grpId="0"/>
          <p:bldP spid="46" grpId="0"/>
          <p:bldP spid="47" grpId="0"/>
          <p:bldP spid="49" grpId="0" animBg="1"/>
          <p:bldP spid="50" grpId="0" animBg="1"/>
          <p:bldP spid="51" grpId="0" animBg="1"/>
          <p:bldGraphic spid="52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2" grpId="0"/>
          <p:bldP spid="80" grpId="0"/>
          <p:bldP spid="82" grpId="0"/>
          <p:bldP spid="83" grpId="0"/>
          <p:bldP spid="84" grpId="0" animBg="1"/>
          <p:bldP spid="85" grpId="0" animBg="1"/>
          <p:bldP spid="92" grpId="0"/>
          <p:bldP spid="93" grpId="0" animBg="1"/>
          <p:bldP spid="94" grpId="0"/>
          <p:bldP spid="95" grpId="0" animBg="1"/>
          <p:bldP spid="96" grpId="0" animBg="1"/>
          <p:bldP spid="97" grpId="0" animBg="1"/>
          <p:bldP spid="98" grpId="0"/>
          <p:bldP spid="99" grpId="0" animBg="1"/>
          <p:bldP spid="10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101" grpId="0" animBg="1"/>
          <p:bldP spid="102" grpId="0"/>
          <p:bldP spid="71" grpId="0" animBg="1"/>
          <p:bldP spid="220" grpId="0" animBg="1"/>
          <p:bldP spid="44" grpId="0" animBg="1"/>
          <p:bldP spid="45" grpId="0"/>
          <p:bldP spid="46" grpId="0"/>
          <p:bldP spid="47" grpId="0"/>
          <p:bldP spid="49" grpId="0" animBg="1"/>
          <p:bldP spid="50" grpId="0" animBg="1"/>
          <p:bldP spid="51" grpId="0" animBg="1"/>
          <p:bldGraphic spid="52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2" grpId="0"/>
          <p:bldP spid="80" grpId="0"/>
          <p:bldP spid="82" grpId="0"/>
          <p:bldP spid="83" grpId="0"/>
          <p:bldP spid="84" grpId="0" animBg="1"/>
          <p:bldP spid="85" grpId="0" animBg="1"/>
          <p:bldP spid="92" grpId="0"/>
          <p:bldP spid="93" grpId="0" animBg="1"/>
          <p:bldP spid="94" grpId="0"/>
          <p:bldP spid="95" grpId="0" animBg="1"/>
          <p:bldP spid="96" grpId="0" animBg="1"/>
          <p:bldP spid="97" grpId="0" animBg="1"/>
          <p:bldP spid="98" grpId="0"/>
          <p:bldP spid="99" grpId="0" animBg="1"/>
          <p:bldP spid="100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175"/>
          <p:cNvSpPr/>
          <p:nvPr/>
        </p:nvSpPr>
        <p:spPr>
          <a:xfrm>
            <a:off x="11363216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1130797" y="333561"/>
            <a:ext cx="32188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78" name="Freeform 357"/>
          <p:cNvSpPr>
            <a:spLocks noEditPoints="1"/>
          </p:cNvSpPr>
          <p:nvPr/>
        </p:nvSpPr>
        <p:spPr bwMode="auto">
          <a:xfrm flipV="1">
            <a:off x="3236007" y="405771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9" name="TextBox 178"/>
          <p:cNvSpPr txBox="1"/>
          <p:nvPr/>
        </p:nvSpPr>
        <p:spPr>
          <a:xfrm>
            <a:off x="9017887" y="395117"/>
            <a:ext cx="212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9017887" y="121234"/>
            <a:ext cx="212012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Ned Armstrong</a:t>
            </a:r>
            <a:endParaRPr lang="en-US" sz="1400" b="1" dirty="0">
              <a:latin typeface="+mj-lt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803275" y="920174"/>
            <a:ext cx="7945809" cy="1896246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1874826" y="1665348"/>
            <a:ext cx="234883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874826" y="1187305"/>
            <a:ext cx="2348832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+3,4%</a:t>
            </a:r>
            <a:endParaRPr lang="en-US" sz="2800" b="1" dirty="0">
              <a:latin typeface="+mj-lt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1216275" y="1311517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449"/>
          <p:cNvSpPr>
            <a:spLocks noEditPoints="1"/>
          </p:cNvSpPr>
          <p:nvPr/>
        </p:nvSpPr>
        <p:spPr bwMode="auto">
          <a:xfrm>
            <a:off x="1300338" y="1396220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4797006" y="1443421"/>
            <a:ext cx="346681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/>
          <p:cNvSpPr/>
          <p:nvPr/>
        </p:nvSpPr>
        <p:spPr>
          <a:xfrm rot="16200000" flipH="1">
            <a:off x="4847219" y="1753733"/>
            <a:ext cx="684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008928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M</a:t>
            </a:r>
            <a:endParaRPr 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349605" y="1360778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/>
              <a:t>100</a:t>
            </a:r>
            <a:endParaRPr lang="en-US" sz="800" dirty="0"/>
          </a:p>
        </p:txBody>
      </p:sp>
      <p:sp>
        <p:nvSpPr>
          <p:cNvPr id="190" name="Rounded Rectangle 189"/>
          <p:cNvSpPr/>
          <p:nvPr/>
        </p:nvSpPr>
        <p:spPr>
          <a:xfrm rot="16200000" flipH="1">
            <a:off x="5201015" y="1645733"/>
            <a:ext cx="900000" cy="1363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5470724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T</a:t>
            </a:r>
            <a:endParaRPr lang="en-US" sz="1000" dirty="0"/>
          </a:p>
        </p:txBody>
      </p:sp>
      <p:sp>
        <p:nvSpPr>
          <p:cNvPr id="192" name="Rounded Rectangle 191"/>
          <p:cNvSpPr/>
          <p:nvPr/>
        </p:nvSpPr>
        <p:spPr>
          <a:xfrm rot="16200000" flipH="1">
            <a:off x="5806811" y="1789733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5932520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W</a:t>
            </a:r>
            <a:endParaRPr lang="en-US" sz="1000" dirty="0"/>
          </a:p>
        </p:txBody>
      </p:sp>
      <p:sp>
        <p:nvSpPr>
          <p:cNvPr id="194" name="Rounded Rectangle 193"/>
          <p:cNvSpPr/>
          <p:nvPr/>
        </p:nvSpPr>
        <p:spPr>
          <a:xfrm rot="16200000" flipH="1">
            <a:off x="6193367" y="1717733"/>
            <a:ext cx="756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6391076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err="1" smtClean="0"/>
              <a:t>Th</a:t>
            </a:r>
            <a:endParaRPr lang="en-US" sz="1000" dirty="0"/>
          </a:p>
        </p:txBody>
      </p:sp>
      <p:sp>
        <p:nvSpPr>
          <p:cNvPr id="196" name="Rounded Rectangle 195"/>
          <p:cNvSpPr/>
          <p:nvPr/>
        </p:nvSpPr>
        <p:spPr>
          <a:xfrm rot="16200000" flipH="1">
            <a:off x="6637163" y="1699733"/>
            <a:ext cx="792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6852872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F</a:t>
            </a:r>
            <a:endParaRPr lang="en-US" sz="1000" dirty="0"/>
          </a:p>
        </p:txBody>
      </p:sp>
      <p:sp>
        <p:nvSpPr>
          <p:cNvPr id="198" name="Rounded Rectangle 197"/>
          <p:cNvSpPr/>
          <p:nvPr/>
        </p:nvSpPr>
        <p:spPr>
          <a:xfrm rot="16200000" flipH="1">
            <a:off x="7190837" y="1789733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7316546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Sa</a:t>
            </a:r>
            <a:endParaRPr lang="en-US" sz="1000" dirty="0"/>
          </a:p>
        </p:txBody>
      </p:sp>
      <p:sp>
        <p:nvSpPr>
          <p:cNvPr id="200" name="Rounded Rectangle 199"/>
          <p:cNvSpPr/>
          <p:nvPr/>
        </p:nvSpPr>
        <p:spPr>
          <a:xfrm rot="16200000" flipH="1">
            <a:off x="7706633" y="1843733"/>
            <a:ext cx="504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7778342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Su</a:t>
            </a:r>
            <a:endParaRPr lang="en-US" sz="1000" dirty="0"/>
          </a:p>
        </p:txBody>
      </p:sp>
      <p:sp>
        <p:nvSpPr>
          <p:cNvPr id="202" name="Freeform 20"/>
          <p:cNvSpPr>
            <a:spLocks/>
          </p:cNvSpPr>
          <p:nvPr/>
        </p:nvSpPr>
        <p:spPr bwMode="auto">
          <a:xfrm>
            <a:off x="9037901" y="920174"/>
            <a:ext cx="2314312" cy="2887140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3" name="TextBox 202"/>
          <p:cNvSpPr txBox="1"/>
          <p:nvPr/>
        </p:nvSpPr>
        <p:spPr>
          <a:xfrm>
            <a:off x="9381788" y="1710525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9381787" y="1136666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9494941" y="2343288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6" name="Freeform 366"/>
          <p:cNvSpPr>
            <a:spLocks/>
          </p:cNvSpPr>
          <p:nvPr/>
        </p:nvSpPr>
        <p:spPr bwMode="auto">
          <a:xfrm>
            <a:off x="9618860" y="23968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9962431" y="2570199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9962431" y="2242332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820924" y="3032884"/>
            <a:ext cx="7945809" cy="3418702"/>
          </a:xfrm>
          <a:prstGeom prst="roundRect">
            <a:avLst>
              <a:gd name="adj" fmla="val 8244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1874827" y="3798678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874827" y="3320635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29%</a:t>
            </a:r>
            <a:endParaRPr lang="en-US" sz="2800" b="1" dirty="0">
              <a:latin typeface="+mj-lt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1216275" y="3431764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4295200" y="3798678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4295200" y="3320635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3818796" y="3431764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6728540" y="3798678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6728540" y="3320635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$15k</a:t>
            </a:r>
            <a:endParaRPr lang="en-US" sz="2800" b="1" dirty="0">
              <a:latin typeface="+mj-lt"/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6237208" y="3431764"/>
            <a:ext cx="433072" cy="433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310"/>
          <p:cNvSpPr>
            <a:spLocks noEditPoints="1"/>
          </p:cNvSpPr>
          <p:nvPr/>
        </p:nvSpPr>
        <p:spPr bwMode="auto">
          <a:xfrm>
            <a:off x="1324656" y="3516467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474"/>
          <p:cNvSpPr>
            <a:spLocks noEditPoints="1"/>
          </p:cNvSpPr>
          <p:nvPr/>
        </p:nvSpPr>
        <p:spPr bwMode="auto">
          <a:xfrm>
            <a:off x="6321271" y="3516467"/>
            <a:ext cx="264946" cy="263666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480"/>
          <p:cNvSpPr>
            <a:spLocks noEditPoints="1"/>
          </p:cNvSpPr>
          <p:nvPr/>
        </p:nvSpPr>
        <p:spPr bwMode="auto">
          <a:xfrm>
            <a:off x="3915658" y="3516467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3" name="Group 222"/>
          <p:cNvGrpSpPr/>
          <p:nvPr/>
        </p:nvGrpSpPr>
        <p:grpSpPr>
          <a:xfrm>
            <a:off x="1466388" y="4396454"/>
            <a:ext cx="1666642" cy="1470078"/>
            <a:chOff x="972926" y="3578465"/>
            <a:chExt cx="4247121" cy="3746221"/>
          </a:xfrm>
        </p:grpSpPr>
        <p:sp>
          <p:nvSpPr>
            <p:cNvPr id="224" name="Arc 22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32" name="Arc 23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8" cy="3746221"/>
            </a:xfrm>
            <a:prstGeom prst="arc">
              <a:avLst>
                <a:gd name="adj1" fmla="val 10789198"/>
                <a:gd name="adj2" fmla="val 17676890"/>
              </a:avLst>
            </a:prstGeom>
            <a:solidFill>
              <a:schemeClr val="accent1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79272" y="5853809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234" name="Rectangle 233"/>
          <p:cNvSpPr/>
          <p:nvPr/>
        </p:nvSpPr>
        <p:spPr>
          <a:xfrm>
            <a:off x="1179272" y="5484477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$3,1k</a:t>
            </a:r>
            <a:endParaRPr lang="en-US" dirty="0">
              <a:latin typeface="+mj-lt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4115650" y="4396454"/>
            <a:ext cx="1666642" cy="1470078"/>
            <a:chOff x="972926" y="3578465"/>
            <a:chExt cx="4247121" cy="3746221"/>
          </a:xfrm>
        </p:grpSpPr>
        <p:sp>
          <p:nvSpPr>
            <p:cNvPr id="236" name="Arc 235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0" name="Arc 239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9" cy="3746221"/>
            </a:xfrm>
            <a:prstGeom prst="arc">
              <a:avLst>
                <a:gd name="adj1" fmla="val 10789198"/>
                <a:gd name="adj2" fmla="val 14336255"/>
              </a:avLst>
            </a:prstGeom>
            <a:solidFill>
              <a:schemeClr val="accent2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41" name="Rectangle 240"/>
          <p:cNvSpPr/>
          <p:nvPr/>
        </p:nvSpPr>
        <p:spPr>
          <a:xfrm>
            <a:off x="3828534" y="5853809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242" name="Rectangle 241"/>
          <p:cNvSpPr/>
          <p:nvPr/>
        </p:nvSpPr>
        <p:spPr>
          <a:xfrm>
            <a:off x="3828534" y="5484477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$2,3k</a:t>
            </a:r>
            <a:endParaRPr lang="en-US" dirty="0">
              <a:latin typeface="+mj-lt"/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6521049" y="4396454"/>
            <a:ext cx="1666642" cy="1470078"/>
            <a:chOff x="972926" y="3578465"/>
            <a:chExt cx="4247121" cy="3746221"/>
          </a:xfrm>
        </p:grpSpPr>
        <p:sp>
          <p:nvSpPr>
            <p:cNvPr id="244" name="Arc 24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8" name="Arc 247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9" cy="3746221"/>
            </a:xfrm>
            <a:prstGeom prst="arc">
              <a:avLst>
                <a:gd name="adj1" fmla="val 10789198"/>
                <a:gd name="adj2" fmla="val 18443906"/>
              </a:avLst>
            </a:prstGeom>
            <a:solidFill>
              <a:schemeClr val="accent3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49" name="Rectangle 248"/>
          <p:cNvSpPr/>
          <p:nvPr/>
        </p:nvSpPr>
        <p:spPr>
          <a:xfrm>
            <a:off x="6233933" y="5853809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250" name="Rectangle 249"/>
          <p:cNvSpPr/>
          <p:nvPr/>
        </p:nvSpPr>
        <p:spPr>
          <a:xfrm>
            <a:off x="6233933" y="5484477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$5,9k</a:t>
            </a:r>
            <a:endParaRPr lang="en-US" dirty="0">
              <a:latin typeface="+mj-lt"/>
            </a:endParaRPr>
          </a:p>
        </p:txBody>
      </p:sp>
      <p:sp>
        <p:nvSpPr>
          <p:cNvPr id="251" name="Freeform 20"/>
          <p:cNvSpPr>
            <a:spLocks/>
          </p:cNvSpPr>
          <p:nvPr/>
        </p:nvSpPr>
        <p:spPr bwMode="auto">
          <a:xfrm>
            <a:off x="9037901" y="4036613"/>
            <a:ext cx="2314312" cy="2414973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2" name="Rounded Rectangle 251"/>
          <p:cNvSpPr/>
          <p:nvPr/>
        </p:nvSpPr>
        <p:spPr>
          <a:xfrm rot="16200000" flipH="1">
            <a:off x="8614720" y="5051169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/>
          <p:cNvSpPr txBox="1"/>
          <p:nvPr/>
        </p:nvSpPr>
        <p:spPr>
          <a:xfrm rot="16200000" flipH="1">
            <a:off x="8614720" y="5092853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4" name="Rounded Rectangle 253"/>
          <p:cNvSpPr/>
          <p:nvPr/>
        </p:nvSpPr>
        <p:spPr>
          <a:xfrm>
            <a:off x="10014379" y="451818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9890028" y="5155192"/>
            <a:ext cx="124798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56" name="TextBox 255"/>
          <p:cNvSpPr txBox="1"/>
          <p:nvPr/>
        </p:nvSpPr>
        <p:spPr>
          <a:xfrm>
            <a:off x="9890028" y="5592616"/>
            <a:ext cx="124798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257" name="Freeform 76"/>
          <p:cNvSpPr>
            <a:spLocks/>
          </p:cNvSpPr>
          <p:nvPr/>
        </p:nvSpPr>
        <p:spPr bwMode="auto">
          <a:xfrm>
            <a:off x="10038049" y="457107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66991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000"/>
                            </p:stCondLst>
                            <p:childTnLst>
                              <p:par>
                                <p:cTn id="2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7" grpId="0"/>
      <p:bldP spid="178" grpId="0" animBg="1"/>
      <p:bldP spid="179" grpId="0"/>
      <p:bldP spid="180" grpId="0"/>
      <p:bldP spid="181" grpId="0" animBg="1"/>
      <p:bldP spid="182" grpId="0"/>
      <p:bldP spid="183" grpId="0"/>
      <p:bldP spid="184" grpId="0" animBg="1"/>
      <p:bldP spid="185" grpId="0" animBg="1"/>
      <p:bldP spid="187" grpId="0" animBg="1"/>
      <p:bldP spid="188" grpId="0"/>
      <p:bldP spid="189" grpId="0"/>
      <p:bldP spid="190" grpId="0" animBg="1"/>
      <p:bldP spid="191" grpId="0"/>
      <p:bldP spid="192" grpId="0" animBg="1"/>
      <p:bldP spid="193" grpId="0"/>
      <p:bldP spid="194" grpId="0" animBg="1"/>
      <p:bldP spid="195" grpId="0"/>
      <p:bldP spid="196" grpId="0" animBg="1"/>
      <p:bldP spid="197" grpId="0"/>
      <p:bldP spid="198" grpId="0" animBg="1"/>
      <p:bldP spid="199" grpId="0"/>
      <p:bldP spid="200" grpId="0" animBg="1"/>
      <p:bldP spid="201" grpId="0"/>
      <p:bldP spid="202" grpId="0" animBg="1"/>
      <p:bldP spid="203" grpId="0"/>
      <p:bldP spid="204" grpId="0"/>
      <p:bldP spid="205" grpId="0" animBg="1"/>
      <p:bldP spid="206" grpId="0" animBg="1"/>
      <p:bldP spid="207" grpId="0"/>
      <p:bldP spid="208" grpId="0"/>
      <p:bldP spid="209" grpId="0" animBg="1"/>
      <p:bldP spid="210" grpId="0"/>
      <p:bldP spid="211" grpId="0"/>
      <p:bldP spid="212" grpId="0" animBg="1"/>
      <p:bldP spid="213" grpId="0"/>
      <p:bldP spid="214" grpId="0"/>
      <p:bldP spid="215" grpId="0" animBg="1"/>
      <p:bldP spid="216" grpId="0"/>
      <p:bldP spid="217" grpId="0"/>
      <p:bldP spid="218" grpId="0" animBg="1"/>
      <p:bldP spid="219" grpId="0" animBg="1"/>
      <p:bldP spid="221" grpId="0" animBg="1"/>
      <p:bldP spid="222" grpId="0" animBg="1"/>
      <p:bldP spid="233" grpId="0"/>
      <p:bldP spid="234" grpId="0"/>
      <p:bldP spid="241" grpId="0"/>
      <p:bldP spid="242" grpId="0"/>
      <p:bldP spid="249" grpId="0"/>
      <p:bldP spid="250" grpId="0"/>
      <p:bldP spid="251" grpId="0" animBg="1"/>
      <p:bldP spid="252" grpId="0" animBg="1"/>
      <p:bldP spid="253" grpId="0"/>
      <p:bldP spid="254" grpId="0" animBg="1"/>
      <p:bldP spid="255" grpId="0"/>
      <p:bldP spid="256" grpId="0"/>
      <p:bldP spid="2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/>
          <p:cNvSpPr/>
          <p:nvPr/>
        </p:nvSpPr>
        <p:spPr>
          <a:xfrm>
            <a:off x="986067" y="214932"/>
            <a:ext cx="6341833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133018" y="256618"/>
            <a:ext cx="5985130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IF YOU JUDGE PEOPLE, YOU HAVE NO TIME TO </a:t>
            </a:r>
            <a:r>
              <a:rPr lang="en-US" sz="1200" b="1" dirty="0" smtClean="0"/>
              <a:t>LOVE THEM</a:t>
            </a:r>
            <a:r>
              <a:rPr lang="en-US" sz="1200" dirty="0" smtClean="0"/>
              <a:t>.” – </a:t>
            </a:r>
            <a:r>
              <a:rPr lang="en-US" sz="1200" dirty="0"/>
              <a:t>Mother Teresa</a:t>
            </a:r>
          </a:p>
        </p:txBody>
      </p:sp>
      <p:sp>
        <p:nvSpPr>
          <p:cNvPr id="71" name="Freeform 70"/>
          <p:cNvSpPr/>
          <p:nvPr/>
        </p:nvSpPr>
        <p:spPr>
          <a:xfrm flipH="1">
            <a:off x="0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819970" y="966652"/>
            <a:ext cx="6507930" cy="1994824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Rounded Rectangle 227"/>
          <p:cNvSpPr/>
          <p:nvPr/>
        </p:nvSpPr>
        <p:spPr>
          <a:xfrm>
            <a:off x="5522288" y="1532656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397937" y="1948806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5397937" y="2232341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1" name="Freeform 76"/>
          <p:cNvSpPr>
            <a:spLocks/>
          </p:cNvSpPr>
          <p:nvPr/>
        </p:nvSpPr>
        <p:spPr bwMode="auto">
          <a:xfrm>
            <a:off x="5545958" y="1585539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227909" y="2465355"/>
            <a:ext cx="3290332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227909" y="2465355"/>
            <a:ext cx="210998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1157031" y="2186400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47493" y="218835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46789" y="1285684"/>
            <a:ext cx="319502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 Info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8" name="Freeform 357"/>
          <p:cNvSpPr>
            <a:spLocks noEditPoints="1"/>
          </p:cNvSpPr>
          <p:nvPr/>
        </p:nvSpPr>
        <p:spPr bwMode="auto">
          <a:xfrm flipV="1">
            <a:off x="1227909" y="134546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9" name="TextBox 78"/>
          <p:cNvSpPr txBox="1"/>
          <p:nvPr/>
        </p:nvSpPr>
        <p:spPr>
          <a:xfrm>
            <a:off x="1099741" y="1609584"/>
            <a:ext cx="364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4" name="Freeform 20"/>
          <p:cNvSpPr>
            <a:spLocks/>
          </p:cNvSpPr>
          <p:nvPr/>
        </p:nvSpPr>
        <p:spPr bwMode="auto">
          <a:xfrm>
            <a:off x="803275" y="3257977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5" name="Freeform 20"/>
          <p:cNvSpPr>
            <a:spLocks/>
          </p:cNvSpPr>
          <p:nvPr/>
        </p:nvSpPr>
        <p:spPr bwMode="auto">
          <a:xfrm>
            <a:off x="4741817" y="3481108"/>
            <a:ext cx="2388869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6" name="TextBox 105"/>
          <p:cNvSpPr txBox="1"/>
          <p:nvPr/>
        </p:nvSpPr>
        <p:spPr>
          <a:xfrm>
            <a:off x="4802358" y="3626537"/>
            <a:ext cx="1733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12 JUL</a:t>
            </a:r>
            <a:endParaRPr lang="en-US" sz="1200" dirty="0"/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>
            <a:off x="6483197" y="3481108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08" name="TextBox 107"/>
          <p:cNvSpPr txBox="1"/>
          <p:nvPr/>
        </p:nvSpPr>
        <p:spPr>
          <a:xfrm>
            <a:off x="6483197" y="3611148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30797" y="3619319"/>
            <a:ext cx="32188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110" name="Chart 109"/>
          <p:cNvGraphicFramePr/>
          <p:nvPr>
            <p:extLst>
              <p:ext uri="{D42A27DB-BD31-4B8C-83A1-F6EECF244321}">
                <p14:modId xmlns:p14="http://schemas.microsoft.com/office/powerpoint/2010/main" val="3787091521"/>
              </p:ext>
            </p:extLst>
          </p:nvPr>
        </p:nvGraphicFramePr>
        <p:xfrm>
          <a:off x="1188884" y="4179006"/>
          <a:ext cx="5716008" cy="1888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1" name="Freeform 357"/>
          <p:cNvSpPr>
            <a:spLocks noEditPoints="1"/>
          </p:cNvSpPr>
          <p:nvPr/>
        </p:nvSpPr>
        <p:spPr bwMode="auto">
          <a:xfrm flipV="1">
            <a:off x="3236007" y="3691529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2" name="Freeform 20"/>
          <p:cNvSpPr>
            <a:spLocks/>
          </p:cNvSpPr>
          <p:nvPr/>
        </p:nvSpPr>
        <p:spPr bwMode="auto">
          <a:xfrm>
            <a:off x="7708166" y="479929"/>
            <a:ext cx="3642618" cy="5971167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3" name="Rectangle 112"/>
          <p:cNvSpPr/>
          <p:nvPr/>
        </p:nvSpPr>
        <p:spPr>
          <a:xfrm>
            <a:off x="8033087" y="1169842"/>
            <a:ext cx="3032495" cy="276999"/>
          </a:xfrm>
          <a:prstGeom prst="rect">
            <a:avLst/>
          </a:prstGeom>
        </p:spPr>
        <p:txBody>
          <a:bodyPr wrap="square" rIns="7200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i="1" dirty="0" smtClean="0">
                <a:effectLst/>
              </a:rPr>
              <a:t>Lorem ipsum</a:t>
            </a:r>
            <a:endParaRPr lang="en-US" sz="1200" i="1" dirty="0"/>
          </a:p>
        </p:txBody>
      </p:sp>
      <p:sp>
        <p:nvSpPr>
          <p:cNvPr id="120" name="Rectangle 119"/>
          <p:cNvSpPr/>
          <p:nvPr/>
        </p:nvSpPr>
        <p:spPr>
          <a:xfrm>
            <a:off x="8033087" y="785558"/>
            <a:ext cx="3032495" cy="461665"/>
          </a:xfrm>
          <a:prstGeom prst="rect">
            <a:avLst/>
          </a:prstGeom>
        </p:spPr>
        <p:txBody>
          <a:bodyPr wrap="square" rIns="7200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i="0" dirty="0" smtClean="0">
                <a:effectLst/>
                <a:latin typeface="+mj-lt"/>
              </a:rPr>
              <a:t>$45k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12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538380"/>
              </p:ext>
            </p:extLst>
          </p:nvPr>
        </p:nvGraphicFramePr>
        <p:xfrm>
          <a:off x="8101364" y="1566579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2" name="Freeform 20"/>
          <p:cNvSpPr>
            <a:spLocks/>
          </p:cNvSpPr>
          <p:nvPr/>
        </p:nvSpPr>
        <p:spPr bwMode="auto">
          <a:xfrm>
            <a:off x="8342058" y="1532656"/>
            <a:ext cx="2414552" cy="2415610"/>
          </a:xfrm>
          <a:prstGeom prst="arc">
            <a:avLst>
              <a:gd name="adj1" fmla="val 16200000"/>
              <a:gd name="adj2" fmla="val 20104779"/>
            </a:avLst>
          </a:prstGeom>
          <a:solidFill>
            <a:schemeClr val="accent5"/>
          </a:solidFill>
          <a:ln w="1270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3" name="Oval 122"/>
          <p:cNvSpPr/>
          <p:nvPr/>
        </p:nvSpPr>
        <p:spPr>
          <a:xfrm>
            <a:off x="8214137" y="4280337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452395" y="42163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27" name="Oval 126"/>
          <p:cNvSpPr/>
          <p:nvPr/>
        </p:nvSpPr>
        <p:spPr>
          <a:xfrm>
            <a:off x="8214137" y="4686737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8452395" y="46227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</a:t>
            </a:r>
            <a:endParaRPr lang="en-US" sz="1200" dirty="0"/>
          </a:p>
        </p:txBody>
      </p:sp>
      <p:sp>
        <p:nvSpPr>
          <p:cNvPr id="129" name="Oval 128"/>
          <p:cNvSpPr/>
          <p:nvPr/>
        </p:nvSpPr>
        <p:spPr>
          <a:xfrm>
            <a:off x="8214137" y="5093137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8452395" y="50291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31" name="Oval 130"/>
          <p:cNvSpPr/>
          <p:nvPr/>
        </p:nvSpPr>
        <p:spPr>
          <a:xfrm>
            <a:off x="8214137" y="5499537"/>
            <a:ext cx="160843" cy="1608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8452395" y="54355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33" name="Oval 132"/>
          <p:cNvSpPr/>
          <p:nvPr/>
        </p:nvSpPr>
        <p:spPr>
          <a:xfrm>
            <a:off x="8214137" y="5854000"/>
            <a:ext cx="160843" cy="160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8452395" y="5790027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 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3591835" y="4452636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41"/>
          <p:cNvSpPr>
            <a:spLocks noEditPoints="1"/>
          </p:cNvSpPr>
          <p:nvPr/>
        </p:nvSpPr>
        <p:spPr bwMode="auto">
          <a:xfrm>
            <a:off x="3669251" y="455571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95759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71" grpId="0" animBg="1"/>
          <p:bldP spid="220" grpId="0" animBg="1"/>
          <p:bldP spid="228" grpId="0" animBg="1"/>
          <p:bldP spid="229" grpId="0"/>
          <p:bldP spid="230" grpId="0"/>
          <p:bldP spid="231" grpId="0" animBg="1"/>
          <p:bldP spid="75" grpId="0"/>
          <p:bldP spid="76" grpId="0"/>
          <p:bldP spid="77" grpId="0"/>
          <p:bldP spid="78" grpId="0" animBg="1"/>
          <p:bldP spid="79" grpId="0"/>
          <p:bldP spid="104" grpId="0" animBg="1"/>
          <p:bldP spid="105" grpId="0" animBg="1"/>
          <p:bldP spid="106" grpId="0"/>
          <p:bldP spid="107" grpId="0" animBg="1"/>
          <p:bldP spid="108" grpId="0"/>
          <p:bldP spid="109" grpId="0"/>
          <p:bldGraphic spid="110" grpId="0">
            <p:bldAsOne/>
          </p:bldGraphic>
          <p:bldP spid="111" grpId="0" animBg="1"/>
          <p:bldP spid="112" grpId="0" animBg="1"/>
          <p:bldP spid="113" grpId="0"/>
          <p:bldP spid="120" grpId="0"/>
          <p:bldGraphic spid="121" grpId="0">
            <p:bldAsOne/>
          </p:bldGraphic>
          <p:bldP spid="122" grpId="0" animBg="1"/>
          <p:bldP spid="123" grpId="0" animBg="1"/>
          <p:bldP spid="126" grpId="0"/>
          <p:bldP spid="127" grpId="0" animBg="1"/>
          <p:bldP spid="128" grpId="0"/>
          <p:bldP spid="129" grpId="0" animBg="1"/>
          <p:bldP spid="130" grpId="0"/>
          <p:bldP spid="131" grpId="0" animBg="1"/>
          <p:bldP spid="132" grpId="0"/>
          <p:bldP spid="133" grpId="0" animBg="1"/>
          <p:bldP spid="134" grpId="0"/>
          <p:bldP spid="135" grpId="0" animBg="1"/>
          <p:bldP spid="1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71" grpId="0" animBg="1"/>
          <p:bldP spid="220" grpId="0" animBg="1"/>
          <p:bldP spid="228" grpId="0" animBg="1"/>
          <p:bldP spid="229" grpId="0"/>
          <p:bldP spid="230" grpId="0"/>
          <p:bldP spid="231" grpId="0" animBg="1"/>
          <p:bldP spid="75" grpId="0"/>
          <p:bldP spid="76" grpId="0"/>
          <p:bldP spid="77" grpId="0"/>
          <p:bldP spid="78" grpId="0" animBg="1"/>
          <p:bldP spid="79" grpId="0"/>
          <p:bldP spid="104" grpId="0" animBg="1"/>
          <p:bldP spid="105" grpId="0" animBg="1"/>
          <p:bldP spid="106" grpId="0"/>
          <p:bldP spid="107" grpId="0" animBg="1"/>
          <p:bldP spid="108" grpId="0"/>
          <p:bldP spid="109" grpId="0"/>
          <p:bldGraphic spid="110" grpId="0">
            <p:bldAsOne/>
          </p:bldGraphic>
          <p:bldP spid="111" grpId="0" animBg="1"/>
          <p:bldP spid="112" grpId="0" animBg="1"/>
          <p:bldP spid="113" grpId="0"/>
          <p:bldP spid="120" grpId="0"/>
          <p:bldGraphic spid="121" grpId="0">
            <p:bldAsOne/>
          </p:bldGraphic>
          <p:bldP spid="122" grpId="0" animBg="1"/>
          <p:bldP spid="123" grpId="0" animBg="1"/>
          <p:bldP spid="126" grpId="0"/>
          <p:bldP spid="127" grpId="0" animBg="1"/>
          <p:bldP spid="128" grpId="0"/>
          <p:bldP spid="129" grpId="0" animBg="1"/>
          <p:bldP spid="130" grpId="0"/>
          <p:bldP spid="131" grpId="0" animBg="1"/>
          <p:bldP spid="132" grpId="0"/>
          <p:bldP spid="133" grpId="0" animBg="1"/>
          <p:bldP spid="134" grpId="0"/>
          <p:bldP spid="135" grpId="0" animBg="1"/>
          <p:bldP spid="138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0"/>
          <p:cNvSpPr>
            <a:spLocks/>
          </p:cNvSpPr>
          <p:nvPr/>
        </p:nvSpPr>
        <p:spPr bwMode="auto">
          <a:xfrm>
            <a:off x="803275" y="516812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5" name="Freeform 129"/>
          <p:cNvSpPr>
            <a:spLocks noEditPoints="1"/>
          </p:cNvSpPr>
          <p:nvPr/>
        </p:nvSpPr>
        <p:spPr bwMode="auto">
          <a:xfrm>
            <a:off x="1574072" y="3131014"/>
            <a:ext cx="270114" cy="271424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49"/>
          <p:cNvSpPr>
            <a:spLocks noEditPoints="1"/>
          </p:cNvSpPr>
          <p:nvPr/>
        </p:nvSpPr>
        <p:spPr bwMode="auto">
          <a:xfrm>
            <a:off x="2450372" y="3154223"/>
            <a:ext cx="270114" cy="221596"/>
          </a:xfrm>
          <a:custGeom>
            <a:avLst/>
            <a:gdLst>
              <a:gd name="T0" fmla="*/ 132 w 176"/>
              <a:gd name="T1" fmla="*/ 104 h 144"/>
              <a:gd name="T2" fmla="*/ 144 w 176"/>
              <a:gd name="T3" fmla="*/ 92 h 144"/>
              <a:gd name="T4" fmla="*/ 132 w 176"/>
              <a:gd name="T5" fmla="*/ 80 h 144"/>
              <a:gd name="T6" fmla="*/ 120 w 176"/>
              <a:gd name="T7" fmla="*/ 92 h 144"/>
              <a:gd name="T8" fmla="*/ 132 w 176"/>
              <a:gd name="T9" fmla="*/ 104 h 144"/>
              <a:gd name="T10" fmla="*/ 132 w 176"/>
              <a:gd name="T11" fmla="*/ 88 h 144"/>
              <a:gd name="T12" fmla="*/ 136 w 176"/>
              <a:gd name="T13" fmla="*/ 92 h 144"/>
              <a:gd name="T14" fmla="*/ 132 w 176"/>
              <a:gd name="T15" fmla="*/ 96 h 144"/>
              <a:gd name="T16" fmla="*/ 128 w 176"/>
              <a:gd name="T17" fmla="*/ 92 h 144"/>
              <a:gd name="T18" fmla="*/ 132 w 176"/>
              <a:gd name="T19" fmla="*/ 88 h 144"/>
              <a:gd name="T20" fmla="*/ 160 w 176"/>
              <a:gd name="T21" fmla="*/ 16 h 144"/>
              <a:gd name="T22" fmla="*/ 88 w 176"/>
              <a:gd name="T23" fmla="*/ 16 h 144"/>
              <a:gd name="T24" fmla="*/ 56 w 176"/>
              <a:gd name="T25" fmla="*/ 0 h 144"/>
              <a:gd name="T26" fmla="*/ 16 w 176"/>
              <a:gd name="T27" fmla="*/ 0 h 144"/>
              <a:gd name="T28" fmla="*/ 0 w 176"/>
              <a:gd name="T29" fmla="*/ 16 h 144"/>
              <a:gd name="T30" fmla="*/ 0 w 176"/>
              <a:gd name="T31" fmla="*/ 128 h 144"/>
              <a:gd name="T32" fmla="*/ 16 w 176"/>
              <a:gd name="T33" fmla="*/ 144 h 144"/>
              <a:gd name="T34" fmla="*/ 160 w 176"/>
              <a:gd name="T35" fmla="*/ 144 h 144"/>
              <a:gd name="T36" fmla="*/ 176 w 176"/>
              <a:gd name="T37" fmla="*/ 128 h 144"/>
              <a:gd name="T38" fmla="*/ 176 w 176"/>
              <a:gd name="T39" fmla="*/ 32 h 144"/>
              <a:gd name="T40" fmla="*/ 160 w 176"/>
              <a:gd name="T41" fmla="*/ 16 h 144"/>
              <a:gd name="T42" fmla="*/ 168 w 176"/>
              <a:gd name="T43" fmla="*/ 128 h 144"/>
              <a:gd name="T44" fmla="*/ 160 w 176"/>
              <a:gd name="T45" fmla="*/ 136 h 144"/>
              <a:gd name="T46" fmla="*/ 16 w 176"/>
              <a:gd name="T47" fmla="*/ 136 h 144"/>
              <a:gd name="T48" fmla="*/ 8 w 176"/>
              <a:gd name="T49" fmla="*/ 128 h 144"/>
              <a:gd name="T50" fmla="*/ 8 w 176"/>
              <a:gd name="T51" fmla="*/ 48 h 144"/>
              <a:gd name="T52" fmla="*/ 168 w 176"/>
              <a:gd name="T53" fmla="*/ 48 h 144"/>
              <a:gd name="T54" fmla="*/ 168 w 176"/>
              <a:gd name="T55" fmla="*/ 128 h 144"/>
              <a:gd name="T56" fmla="*/ 168 w 176"/>
              <a:gd name="T57" fmla="*/ 40 h 144"/>
              <a:gd name="T58" fmla="*/ 8 w 176"/>
              <a:gd name="T59" fmla="*/ 40 h 144"/>
              <a:gd name="T60" fmla="*/ 8 w 176"/>
              <a:gd name="T61" fmla="*/ 16 h 144"/>
              <a:gd name="T62" fmla="*/ 16 w 176"/>
              <a:gd name="T63" fmla="*/ 8 h 144"/>
              <a:gd name="T64" fmla="*/ 56 w 176"/>
              <a:gd name="T65" fmla="*/ 8 h 144"/>
              <a:gd name="T66" fmla="*/ 88 w 176"/>
              <a:gd name="T67" fmla="*/ 24 h 144"/>
              <a:gd name="T68" fmla="*/ 160 w 176"/>
              <a:gd name="T69" fmla="*/ 24 h 144"/>
              <a:gd name="T70" fmla="*/ 168 w 176"/>
              <a:gd name="T71" fmla="*/ 32 h 144"/>
              <a:gd name="T72" fmla="*/ 168 w 176"/>
              <a:gd name="T73" fmla="*/ 40 h 144"/>
              <a:gd name="T74" fmla="*/ 44 w 176"/>
              <a:gd name="T75" fmla="*/ 104 h 144"/>
              <a:gd name="T76" fmla="*/ 56 w 176"/>
              <a:gd name="T77" fmla="*/ 92 h 144"/>
              <a:gd name="T78" fmla="*/ 44 w 176"/>
              <a:gd name="T79" fmla="*/ 80 h 144"/>
              <a:gd name="T80" fmla="*/ 32 w 176"/>
              <a:gd name="T81" fmla="*/ 92 h 144"/>
              <a:gd name="T82" fmla="*/ 44 w 176"/>
              <a:gd name="T83" fmla="*/ 104 h 144"/>
              <a:gd name="T84" fmla="*/ 44 w 176"/>
              <a:gd name="T85" fmla="*/ 88 h 144"/>
              <a:gd name="T86" fmla="*/ 48 w 176"/>
              <a:gd name="T87" fmla="*/ 92 h 144"/>
              <a:gd name="T88" fmla="*/ 44 w 176"/>
              <a:gd name="T89" fmla="*/ 96 h 144"/>
              <a:gd name="T90" fmla="*/ 40 w 176"/>
              <a:gd name="T91" fmla="*/ 92 h 144"/>
              <a:gd name="T92" fmla="*/ 44 w 176"/>
              <a:gd name="T93" fmla="*/ 88 h 144"/>
              <a:gd name="T94" fmla="*/ 88 w 176"/>
              <a:gd name="T95" fmla="*/ 104 h 144"/>
              <a:gd name="T96" fmla="*/ 100 w 176"/>
              <a:gd name="T97" fmla="*/ 92 h 144"/>
              <a:gd name="T98" fmla="*/ 88 w 176"/>
              <a:gd name="T99" fmla="*/ 80 h 144"/>
              <a:gd name="T100" fmla="*/ 76 w 176"/>
              <a:gd name="T101" fmla="*/ 92 h 144"/>
              <a:gd name="T102" fmla="*/ 88 w 176"/>
              <a:gd name="T103" fmla="*/ 104 h 144"/>
              <a:gd name="T104" fmla="*/ 88 w 176"/>
              <a:gd name="T105" fmla="*/ 88 h 144"/>
              <a:gd name="T106" fmla="*/ 92 w 176"/>
              <a:gd name="T107" fmla="*/ 92 h 144"/>
              <a:gd name="T108" fmla="*/ 88 w 176"/>
              <a:gd name="T109" fmla="*/ 96 h 144"/>
              <a:gd name="T110" fmla="*/ 84 w 176"/>
              <a:gd name="T111" fmla="*/ 92 h 144"/>
              <a:gd name="T112" fmla="*/ 88 w 176"/>
              <a:gd name="T113" fmla="*/ 8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44">
                <a:moveTo>
                  <a:pt x="132" y="104"/>
                </a:moveTo>
                <a:cubicBezTo>
                  <a:pt x="139" y="104"/>
                  <a:pt x="144" y="99"/>
                  <a:pt x="144" y="92"/>
                </a:cubicBezTo>
                <a:cubicBezTo>
                  <a:pt x="144" y="85"/>
                  <a:pt x="139" y="80"/>
                  <a:pt x="132" y="80"/>
                </a:cubicBezTo>
                <a:cubicBezTo>
                  <a:pt x="125" y="80"/>
                  <a:pt x="120" y="85"/>
                  <a:pt x="120" y="92"/>
                </a:cubicBezTo>
                <a:cubicBezTo>
                  <a:pt x="120" y="99"/>
                  <a:pt x="125" y="104"/>
                  <a:pt x="132" y="104"/>
                </a:cubicBezTo>
                <a:moveTo>
                  <a:pt x="132" y="88"/>
                </a:moveTo>
                <a:cubicBezTo>
                  <a:pt x="134" y="88"/>
                  <a:pt x="136" y="90"/>
                  <a:pt x="136" y="92"/>
                </a:cubicBezTo>
                <a:cubicBezTo>
                  <a:pt x="136" y="94"/>
                  <a:pt x="134" y="96"/>
                  <a:pt x="132" y="96"/>
                </a:cubicBezTo>
                <a:cubicBezTo>
                  <a:pt x="130" y="96"/>
                  <a:pt x="128" y="94"/>
                  <a:pt x="128" y="92"/>
                </a:cubicBezTo>
                <a:cubicBezTo>
                  <a:pt x="128" y="90"/>
                  <a:pt x="130" y="88"/>
                  <a:pt x="132" y="88"/>
                </a:cubicBezTo>
                <a:moveTo>
                  <a:pt x="160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72" y="16"/>
                  <a:pt x="72" y="0"/>
                  <a:pt x="5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28"/>
                </a:moveTo>
                <a:cubicBezTo>
                  <a:pt x="168" y="132"/>
                  <a:pt x="164" y="136"/>
                  <a:pt x="160" y="136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2" y="136"/>
                  <a:pt x="8" y="132"/>
                  <a:pt x="8" y="128"/>
                </a:cubicBezTo>
                <a:cubicBezTo>
                  <a:pt x="8" y="48"/>
                  <a:pt x="8" y="48"/>
                  <a:pt x="8" y="48"/>
                </a:cubicBezTo>
                <a:cubicBezTo>
                  <a:pt x="168" y="48"/>
                  <a:pt x="168" y="48"/>
                  <a:pt x="168" y="48"/>
                </a:cubicBezTo>
                <a:lnTo>
                  <a:pt x="168" y="128"/>
                </a:lnTo>
                <a:close/>
                <a:moveTo>
                  <a:pt x="168" y="40"/>
                </a:moveTo>
                <a:cubicBezTo>
                  <a:pt x="8" y="40"/>
                  <a:pt x="8" y="40"/>
                  <a:pt x="8" y="4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68" y="8"/>
                  <a:pt x="68" y="24"/>
                  <a:pt x="88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40"/>
                </a:lnTo>
                <a:close/>
                <a:moveTo>
                  <a:pt x="44" y="104"/>
                </a:moveTo>
                <a:cubicBezTo>
                  <a:pt x="51" y="104"/>
                  <a:pt x="56" y="99"/>
                  <a:pt x="56" y="92"/>
                </a:cubicBezTo>
                <a:cubicBezTo>
                  <a:pt x="56" y="85"/>
                  <a:pt x="51" y="80"/>
                  <a:pt x="44" y="80"/>
                </a:cubicBezTo>
                <a:cubicBezTo>
                  <a:pt x="37" y="80"/>
                  <a:pt x="32" y="85"/>
                  <a:pt x="32" y="92"/>
                </a:cubicBezTo>
                <a:cubicBezTo>
                  <a:pt x="32" y="99"/>
                  <a:pt x="37" y="104"/>
                  <a:pt x="44" y="104"/>
                </a:cubicBezTo>
                <a:moveTo>
                  <a:pt x="44" y="88"/>
                </a:moveTo>
                <a:cubicBezTo>
                  <a:pt x="46" y="88"/>
                  <a:pt x="48" y="90"/>
                  <a:pt x="48" y="92"/>
                </a:cubicBezTo>
                <a:cubicBezTo>
                  <a:pt x="48" y="94"/>
                  <a:pt x="46" y="96"/>
                  <a:pt x="44" y="96"/>
                </a:cubicBezTo>
                <a:cubicBezTo>
                  <a:pt x="42" y="96"/>
                  <a:pt x="40" y="94"/>
                  <a:pt x="40" y="92"/>
                </a:cubicBezTo>
                <a:cubicBezTo>
                  <a:pt x="40" y="90"/>
                  <a:pt x="42" y="88"/>
                  <a:pt x="44" y="88"/>
                </a:cubicBezTo>
                <a:moveTo>
                  <a:pt x="88" y="104"/>
                </a:moveTo>
                <a:cubicBezTo>
                  <a:pt x="95" y="104"/>
                  <a:pt x="100" y="99"/>
                  <a:pt x="100" y="92"/>
                </a:cubicBezTo>
                <a:cubicBezTo>
                  <a:pt x="100" y="85"/>
                  <a:pt x="95" y="80"/>
                  <a:pt x="88" y="80"/>
                </a:cubicBezTo>
                <a:cubicBezTo>
                  <a:pt x="81" y="80"/>
                  <a:pt x="76" y="85"/>
                  <a:pt x="76" y="92"/>
                </a:cubicBezTo>
                <a:cubicBezTo>
                  <a:pt x="76" y="99"/>
                  <a:pt x="81" y="104"/>
                  <a:pt x="88" y="104"/>
                </a:cubicBezTo>
                <a:moveTo>
                  <a:pt x="88" y="88"/>
                </a:moveTo>
                <a:cubicBezTo>
                  <a:pt x="90" y="88"/>
                  <a:pt x="92" y="90"/>
                  <a:pt x="92" y="92"/>
                </a:cubicBezTo>
                <a:cubicBezTo>
                  <a:pt x="92" y="94"/>
                  <a:pt x="90" y="96"/>
                  <a:pt x="88" y="96"/>
                </a:cubicBezTo>
                <a:cubicBezTo>
                  <a:pt x="86" y="96"/>
                  <a:pt x="84" y="94"/>
                  <a:pt x="84" y="92"/>
                </a:cubicBezTo>
                <a:cubicBezTo>
                  <a:pt x="84" y="90"/>
                  <a:pt x="86" y="88"/>
                  <a:pt x="88" y="8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41"/>
          <p:cNvSpPr>
            <a:spLocks noEditPoints="1"/>
          </p:cNvSpPr>
          <p:nvPr/>
        </p:nvSpPr>
        <p:spPr bwMode="auto">
          <a:xfrm>
            <a:off x="3384590" y="3138395"/>
            <a:ext cx="270114" cy="220286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631990" y="1366198"/>
            <a:ext cx="154278" cy="1640289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99" name="Rounded Rectangle 98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363152" y="779486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10" name="Freeform 357"/>
          <p:cNvSpPr>
            <a:spLocks noEditPoints="1"/>
          </p:cNvSpPr>
          <p:nvPr/>
        </p:nvSpPr>
        <p:spPr bwMode="auto">
          <a:xfrm flipV="1">
            <a:off x="1130797" y="85169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594617" y="2146364"/>
            <a:ext cx="164029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508290" y="1366198"/>
            <a:ext cx="154278" cy="1640289"/>
            <a:chOff x="2550695" y="2285313"/>
            <a:chExt cx="962526" cy="2559403"/>
          </a:xfrm>
          <a:solidFill>
            <a:schemeClr val="accent2"/>
          </a:solidFill>
        </p:grpSpPr>
        <p:sp>
          <p:nvSpPr>
            <p:cNvPr id="113" name="Rounded Rectangle 112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TextBox 122"/>
          <p:cNvSpPr txBox="1"/>
          <p:nvPr/>
        </p:nvSpPr>
        <p:spPr>
          <a:xfrm rot="16200000">
            <a:off x="1470917" y="2146364"/>
            <a:ext cx="164029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442508" y="1366198"/>
            <a:ext cx="154278" cy="1640289"/>
            <a:chOff x="2550695" y="2285313"/>
            <a:chExt cx="962526" cy="2559403"/>
          </a:xfrm>
          <a:solidFill>
            <a:schemeClr val="accent3"/>
          </a:solidFill>
        </p:grpSpPr>
        <p:sp>
          <p:nvSpPr>
            <p:cNvPr id="125" name="Rounded Rectangle 124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 rot="16200000">
            <a:off x="2405135" y="2146364"/>
            <a:ext cx="164029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36" name="Rounded Rectangle 135"/>
          <p:cNvSpPr/>
          <p:nvPr/>
        </p:nvSpPr>
        <p:spPr>
          <a:xfrm>
            <a:off x="4657119" y="230464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657119" y="1632046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8" name="Freeform 365"/>
          <p:cNvSpPr>
            <a:spLocks/>
          </p:cNvSpPr>
          <p:nvPr/>
        </p:nvSpPr>
        <p:spPr bwMode="auto">
          <a:xfrm>
            <a:off x="4778812" y="2358173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366"/>
          <p:cNvSpPr>
            <a:spLocks/>
          </p:cNvSpPr>
          <p:nvPr/>
        </p:nvSpPr>
        <p:spPr bwMode="auto">
          <a:xfrm>
            <a:off x="4781038" y="1685571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124608" y="1858957"/>
            <a:ext cx="1877087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</a:t>
            </a:r>
            <a:endParaRPr 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124608" y="1531090"/>
            <a:ext cx="187708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$4.6k</a:t>
            </a:r>
            <a:endParaRPr lang="en-US" b="1" dirty="0"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124608" y="2531559"/>
            <a:ext cx="1877087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text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124608" y="2203692"/>
            <a:ext cx="187708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4657119" y="2975791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5" name="Freeform 365"/>
          <p:cNvSpPr>
            <a:spLocks/>
          </p:cNvSpPr>
          <p:nvPr/>
        </p:nvSpPr>
        <p:spPr bwMode="auto">
          <a:xfrm>
            <a:off x="4778812" y="3029316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124608" y="3202702"/>
            <a:ext cx="1877087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text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124608" y="2874835"/>
            <a:ext cx="187708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148" name="Freeform 20"/>
          <p:cNvSpPr>
            <a:spLocks/>
          </p:cNvSpPr>
          <p:nvPr/>
        </p:nvSpPr>
        <p:spPr bwMode="auto">
          <a:xfrm>
            <a:off x="4657120" y="726637"/>
            <a:ext cx="2502142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9" name="TextBox 148"/>
          <p:cNvSpPr txBox="1"/>
          <p:nvPr/>
        </p:nvSpPr>
        <p:spPr>
          <a:xfrm>
            <a:off x="4770393" y="872066"/>
            <a:ext cx="17936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29 SEP</a:t>
            </a:r>
            <a:endParaRPr lang="en-US" sz="1200" dirty="0"/>
          </a:p>
        </p:txBody>
      </p:sp>
      <p:sp>
        <p:nvSpPr>
          <p:cNvPr id="150" name="Freeform 149"/>
          <p:cNvSpPr>
            <a:spLocks/>
          </p:cNvSpPr>
          <p:nvPr/>
        </p:nvSpPr>
        <p:spPr bwMode="auto">
          <a:xfrm>
            <a:off x="6511772" y="726637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51" name="TextBox 150"/>
          <p:cNvSpPr txBox="1"/>
          <p:nvPr/>
        </p:nvSpPr>
        <p:spPr>
          <a:xfrm>
            <a:off x="6511772" y="856677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2" name="Freeform 20"/>
          <p:cNvSpPr>
            <a:spLocks/>
          </p:cNvSpPr>
          <p:nvPr/>
        </p:nvSpPr>
        <p:spPr bwMode="auto">
          <a:xfrm>
            <a:off x="803275" y="4093029"/>
            <a:ext cx="6524625" cy="2352741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153" name="Chart 152"/>
          <p:cNvGraphicFramePr/>
          <p:nvPr>
            <p:extLst>
              <p:ext uri="{D42A27DB-BD31-4B8C-83A1-F6EECF244321}">
                <p14:modId xmlns:p14="http://schemas.microsoft.com/office/powerpoint/2010/main" val="3387878858"/>
              </p:ext>
            </p:extLst>
          </p:nvPr>
        </p:nvGraphicFramePr>
        <p:xfrm>
          <a:off x="1189228" y="4752036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4" name="Chart 153"/>
          <p:cNvGraphicFramePr/>
          <p:nvPr>
            <p:extLst>
              <p:ext uri="{D42A27DB-BD31-4B8C-83A1-F6EECF244321}">
                <p14:modId xmlns:p14="http://schemas.microsoft.com/office/powerpoint/2010/main" val="2543065971"/>
              </p:ext>
            </p:extLst>
          </p:nvPr>
        </p:nvGraphicFramePr>
        <p:xfrm>
          <a:off x="3269645" y="4752036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5" name="Chart 154"/>
          <p:cNvGraphicFramePr/>
          <p:nvPr>
            <p:extLst>
              <p:ext uri="{D42A27DB-BD31-4B8C-83A1-F6EECF244321}">
                <p14:modId xmlns:p14="http://schemas.microsoft.com/office/powerpoint/2010/main" val="1172030246"/>
              </p:ext>
            </p:extLst>
          </p:nvPr>
        </p:nvGraphicFramePr>
        <p:xfrm>
          <a:off x="5350062" y="4752036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6" name="Rectangle 155"/>
          <p:cNvSpPr/>
          <p:nvPr/>
        </p:nvSpPr>
        <p:spPr>
          <a:xfrm>
            <a:off x="1485169" y="559505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57" name="Rectangle 156"/>
          <p:cNvSpPr/>
          <p:nvPr/>
        </p:nvSpPr>
        <p:spPr>
          <a:xfrm>
            <a:off x="1485169" y="522571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549497" y="559505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59" name="Rectangle 158"/>
          <p:cNvSpPr/>
          <p:nvPr/>
        </p:nvSpPr>
        <p:spPr>
          <a:xfrm>
            <a:off x="3549497" y="522571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$3,1k</a:t>
            </a:r>
            <a:endParaRPr lang="en-US" dirty="0">
              <a:latin typeface="+mj-lt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613825" y="559505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61" name="Rectangle 160"/>
          <p:cNvSpPr/>
          <p:nvPr/>
        </p:nvSpPr>
        <p:spPr>
          <a:xfrm>
            <a:off x="5613825" y="522571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$23k</a:t>
            </a:r>
            <a:endParaRPr lang="en-US" dirty="0">
              <a:latin typeface="+mj-lt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363152" y="4280676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63" name="Freeform 357"/>
          <p:cNvSpPr>
            <a:spLocks noEditPoints="1"/>
          </p:cNvSpPr>
          <p:nvPr/>
        </p:nvSpPr>
        <p:spPr bwMode="auto">
          <a:xfrm flipV="1">
            <a:off x="1130797" y="43528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64" name="Freeform 20"/>
          <p:cNvSpPr>
            <a:spLocks/>
          </p:cNvSpPr>
          <p:nvPr/>
        </p:nvSpPr>
        <p:spPr bwMode="auto">
          <a:xfrm>
            <a:off x="7720113" y="516812"/>
            <a:ext cx="3642618" cy="5928958"/>
          </a:xfrm>
          <a:prstGeom prst="roundRect">
            <a:avLst>
              <a:gd name="adj" fmla="val 10265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5" name="TextBox 164"/>
          <p:cNvSpPr txBox="1"/>
          <p:nvPr/>
        </p:nvSpPr>
        <p:spPr>
          <a:xfrm>
            <a:off x="8154570" y="2194382"/>
            <a:ext cx="2902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8154570" y="1518680"/>
            <a:ext cx="290245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$457.9k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154570" y="1089199"/>
            <a:ext cx="290245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8422640" y="3621113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8840074" y="3662797"/>
            <a:ext cx="1862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View  more Info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0" name="Freeform 182"/>
          <p:cNvSpPr>
            <a:spLocks noEditPoints="1"/>
          </p:cNvSpPr>
          <p:nvPr/>
        </p:nvSpPr>
        <p:spPr bwMode="auto">
          <a:xfrm>
            <a:off x="8528836" y="3677034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1" name="Freeform 357"/>
          <p:cNvSpPr>
            <a:spLocks noEditPoints="1"/>
          </p:cNvSpPr>
          <p:nvPr/>
        </p:nvSpPr>
        <p:spPr bwMode="auto">
          <a:xfrm>
            <a:off x="10815055" y="78970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2" name="Freeform 20"/>
          <p:cNvSpPr>
            <a:spLocks/>
          </p:cNvSpPr>
          <p:nvPr/>
        </p:nvSpPr>
        <p:spPr bwMode="auto">
          <a:xfrm>
            <a:off x="8380413" y="4280676"/>
            <a:ext cx="2341036" cy="1788909"/>
          </a:xfrm>
          <a:prstGeom prst="roundRect">
            <a:avLst>
              <a:gd name="adj" fmla="val 875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3" name="Rounded Rectangle 172"/>
          <p:cNvSpPr/>
          <p:nvPr/>
        </p:nvSpPr>
        <p:spPr>
          <a:xfrm>
            <a:off x="8805663" y="4623932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681312" y="504008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8681312" y="532361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176" name="Freeform 76"/>
          <p:cNvSpPr>
            <a:spLocks/>
          </p:cNvSpPr>
          <p:nvPr/>
        </p:nvSpPr>
        <p:spPr bwMode="auto">
          <a:xfrm>
            <a:off x="8829333" y="467681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  <p:bldP spid="109" grpId="0"/>
      <p:bldP spid="110" grpId="0" animBg="1"/>
      <p:bldP spid="111" grpId="0"/>
      <p:bldP spid="123" grpId="0"/>
      <p:bldP spid="135" grpId="0"/>
      <p:bldP spid="136" grpId="0" animBg="1"/>
      <p:bldP spid="137" grpId="0" animBg="1"/>
      <p:bldP spid="138" grpId="0" animBg="1"/>
      <p:bldP spid="139" grpId="0" animBg="1"/>
      <p:bldP spid="140" grpId="0"/>
      <p:bldP spid="141" grpId="0"/>
      <p:bldP spid="142" grpId="0"/>
      <p:bldP spid="143" grpId="0"/>
      <p:bldP spid="144" grpId="0" animBg="1"/>
      <p:bldP spid="145" grpId="0" animBg="1"/>
      <p:bldP spid="146" grpId="0"/>
      <p:bldP spid="147" grpId="0"/>
      <p:bldP spid="148" grpId="0" animBg="1"/>
      <p:bldP spid="149" grpId="0"/>
      <p:bldP spid="150" grpId="0" animBg="1"/>
      <p:bldP spid="151" grpId="0"/>
      <p:bldP spid="152" grpId="0" animBg="1"/>
      <p:bldGraphic spid="153" grpId="0">
        <p:bldAsOne/>
      </p:bldGraphic>
      <p:bldGraphic spid="154" grpId="0">
        <p:bldAsOne/>
      </p:bldGraphic>
      <p:bldGraphic spid="155" grpId="0">
        <p:bldAsOne/>
      </p:bldGraphic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 animBg="1"/>
      <p:bldP spid="164" grpId="0" animBg="1"/>
      <p:bldP spid="165" grpId="0"/>
      <p:bldP spid="166" grpId="0"/>
      <p:bldP spid="167" grpId="0"/>
      <p:bldP spid="168" grpId="0" animBg="1"/>
      <p:bldP spid="169" grpId="0"/>
      <p:bldP spid="170" grpId="0" animBg="1"/>
      <p:bldP spid="171" grpId="0" animBg="1"/>
      <p:bldP spid="172" grpId="0" animBg="1"/>
      <p:bldP spid="173" grpId="0" animBg="1"/>
      <p:bldP spid="174" grpId="0"/>
      <p:bldP spid="175" grpId="0"/>
      <p:bldP spid="1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reeform 20"/>
          <p:cNvSpPr>
            <a:spLocks/>
          </p:cNvSpPr>
          <p:nvPr/>
        </p:nvSpPr>
        <p:spPr bwMode="auto">
          <a:xfrm>
            <a:off x="803275" y="516812"/>
            <a:ext cx="3642618" cy="5928958"/>
          </a:xfrm>
          <a:prstGeom prst="roundRect">
            <a:avLst>
              <a:gd name="adj" fmla="val 10265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9" name="TextBox 258"/>
          <p:cNvSpPr txBox="1"/>
          <p:nvPr/>
        </p:nvSpPr>
        <p:spPr>
          <a:xfrm>
            <a:off x="1341394" y="2003725"/>
            <a:ext cx="274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200" dirty="0" smtClean="0">
                <a:solidFill>
                  <a:srgbClr val="FFFFFF"/>
                </a:solidFill>
              </a:rPr>
              <a:t>printer.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341394" y="1452540"/>
            <a:ext cx="2749343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15-16 AUG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1" name="Freeform 160"/>
          <p:cNvSpPr>
            <a:spLocks noEditPoints="1"/>
          </p:cNvSpPr>
          <p:nvPr/>
        </p:nvSpPr>
        <p:spPr bwMode="auto">
          <a:xfrm>
            <a:off x="1493853" y="975800"/>
            <a:ext cx="311501" cy="311501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Rounded Rectangle 261"/>
          <p:cNvSpPr/>
          <p:nvPr/>
        </p:nvSpPr>
        <p:spPr>
          <a:xfrm>
            <a:off x="1341394" y="4090388"/>
            <a:ext cx="1797806" cy="26329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3" name="Group 262"/>
          <p:cNvGrpSpPr/>
          <p:nvPr/>
        </p:nvGrpSpPr>
        <p:grpSpPr>
          <a:xfrm>
            <a:off x="1392659" y="3097042"/>
            <a:ext cx="2458631" cy="1991974"/>
            <a:chOff x="2941880" y="4852396"/>
            <a:chExt cx="1350244" cy="1093963"/>
          </a:xfrm>
        </p:grpSpPr>
        <p:sp>
          <p:nvSpPr>
            <p:cNvPr id="264" name="Rectangle 263"/>
            <p:cNvSpPr/>
            <p:nvPr/>
          </p:nvSpPr>
          <p:spPr>
            <a:xfrm>
              <a:off x="294892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144530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M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39992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535504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W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730991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92647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F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121965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941880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137367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332854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528341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723828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919316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4114803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941880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3137367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332854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3528341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3723828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919316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114803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941880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3137367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3332854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3528341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3723828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3919316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114803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941880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137367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3332854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3528341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723828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919316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4114803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941880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3137367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332854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02" name="Rounded Rectangle 301"/>
          <p:cNvSpPr/>
          <p:nvPr/>
        </p:nvSpPr>
        <p:spPr>
          <a:xfrm>
            <a:off x="1480675" y="5636310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TextBox 302"/>
          <p:cNvSpPr txBox="1"/>
          <p:nvPr/>
        </p:nvSpPr>
        <p:spPr>
          <a:xfrm>
            <a:off x="1898109" y="5677994"/>
            <a:ext cx="1862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View  more Info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04" name="Freeform 182"/>
          <p:cNvSpPr>
            <a:spLocks noEditPoints="1"/>
          </p:cNvSpPr>
          <p:nvPr/>
        </p:nvSpPr>
        <p:spPr bwMode="auto">
          <a:xfrm>
            <a:off x="1586871" y="5692231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05" name="Freeform 20"/>
          <p:cNvSpPr>
            <a:spLocks/>
          </p:cNvSpPr>
          <p:nvPr/>
        </p:nvSpPr>
        <p:spPr bwMode="auto">
          <a:xfrm>
            <a:off x="4827588" y="516812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30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839677"/>
              </p:ext>
            </p:extLst>
          </p:nvPr>
        </p:nvGraphicFramePr>
        <p:xfrm>
          <a:off x="8124811" y="762000"/>
          <a:ext cx="2968847" cy="270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7" name="Freeform 20"/>
          <p:cNvSpPr>
            <a:spLocks/>
          </p:cNvSpPr>
          <p:nvPr/>
        </p:nvSpPr>
        <p:spPr bwMode="auto">
          <a:xfrm>
            <a:off x="8365505" y="681432"/>
            <a:ext cx="2414552" cy="2415610"/>
          </a:xfrm>
          <a:prstGeom prst="arc">
            <a:avLst>
              <a:gd name="adj1" fmla="val 9359380"/>
              <a:gd name="adj2" fmla="val 12561379"/>
            </a:avLst>
          </a:prstGeom>
          <a:solidFill>
            <a:schemeClr val="accent5"/>
          </a:solidFill>
          <a:ln w="1270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08" name="TextBox 307"/>
          <p:cNvSpPr txBox="1"/>
          <p:nvPr/>
        </p:nvSpPr>
        <p:spPr>
          <a:xfrm>
            <a:off x="5343272" y="2150040"/>
            <a:ext cx="2450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5343272" y="1474338"/>
            <a:ext cx="2450078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$179k</a:t>
            </a:r>
            <a:endParaRPr lang="en-US" sz="2800" b="1" dirty="0">
              <a:latin typeface="+mj-lt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5343272" y="1044857"/>
            <a:ext cx="2450078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THE TEXT</a:t>
            </a:r>
            <a:endParaRPr lang="en-US" sz="1200" dirty="0"/>
          </a:p>
        </p:txBody>
      </p:sp>
      <p:sp>
        <p:nvSpPr>
          <p:cNvPr id="311" name="Freeform 20"/>
          <p:cNvSpPr>
            <a:spLocks/>
          </p:cNvSpPr>
          <p:nvPr/>
        </p:nvSpPr>
        <p:spPr bwMode="auto">
          <a:xfrm>
            <a:off x="4827588" y="4502588"/>
            <a:ext cx="6524625" cy="1943182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cxnSp>
        <p:nvCxnSpPr>
          <p:cNvPr id="312" name="Straight Connector 311"/>
          <p:cNvCxnSpPr/>
          <p:nvPr/>
        </p:nvCxnSpPr>
        <p:spPr>
          <a:xfrm>
            <a:off x="8590507" y="6046484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8637457" y="6046484"/>
            <a:ext cx="1245097" cy="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/>
          <p:cNvSpPr/>
          <p:nvPr/>
        </p:nvSpPr>
        <p:spPr bwMode="auto">
          <a:xfrm>
            <a:off x="8555616" y="5767529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0264250" y="5769485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$12.890</a:t>
            </a:r>
            <a:endParaRPr lang="en-US" sz="1200" b="1" dirty="0">
              <a:latin typeface="+mj-lt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8513870" y="551368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5296322" y="6046484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343272" y="6046484"/>
            <a:ext cx="144439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 bwMode="auto">
          <a:xfrm>
            <a:off x="5261431" y="5767529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6970065" y="5769485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59%</a:t>
            </a:r>
            <a:endParaRPr lang="en-US" sz="1200" b="1" dirty="0">
              <a:latin typeface="+mj-lt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5219685" y="551368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cxnSp>
        <p:nvCxnSpPr>
          <p:cNvPr id="322" name="Straight Connector 321"/>
          <p:cNvCxnSpPr/>
          <p:nvPr/>
        </p:nvCxnSpPr>
        <p:spPr>
          <a:xfrm>
            <a:off x="8590507" y="5273959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8637457" y="5273959"/>
            <a:ext cx="951802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 bwMode="auto">
          <a:xfrm>
            <a:off x="8555616" y="499500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10264250" y="499696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8513870" y="4741159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cxnSp>
        <p:nvCxnSpPr>
          <p:cNvPr id="327" name="Straight Connector 326"/>
          <p:cNvCxnSpPr/>
          <p:nvPr/>
        </p:nvCxnSpPr>
        <p:spPr>
          <a:xfrm>
            <a:off x="5296322" y="5273959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5343272" y="5273959"/>
            <a:ext cx="635497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 bwMode="auto">
          <a:xfrm>
            <a:off x="5261431" y="499500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6970065" y="499696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0.856</a:t>
            </a:r>
            <a:endParaRPr lang="en-US" sz="1200" b="1" dirty="0">
              <a:latin typeface="+mj-lt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219685" y="4741159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332" name="TextBox 331"/>
          <p:cNvSpPr txBox="1"/>
          <p:nvPr/>
        </p:nvSpPr>
        <p:spPr>
          <a:xfrm>
            <a:off x="5264057" y="4065440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49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259" grpId="0"/>
      <p:bldP spid="260" grpId="0"/>
      <p:bldP spid="261" grpId="0" animBg="1"/>
      <p:bldP spid="262" grpId="0" animBg="1"/>
      <p:bldP spid="302" grpId="0" animBg="1"/>
      <p:bldP spid="303" grpId="0"/>
      <p:bldP spid="304" grpId="0" animBg="1"/>
      <p:bldP spid="305" grpId="0" animBg="1"/>
      <p:bldGraphic spid="306" grpId="0">
        <p:bldAsOne/>
      </p:bldGraphic>
      <p:bldP spid="307" grpId="0" animBg="1"/>
      <p:bldP spid="308" grpId="0"/>
      <p:bldP spid="309" grpId="0"/>
      <p:bldP spid="310" grpId="0"/>
      <p:bldP spid="311" grpId="0" animBg="1"/>
      <p:bldP spid="314" grpId="0"/>
      <p:bldP spid="315" grpId="0"/>
      <p:bldP spid="316" grpId="0"/>
      <p:bldP spid="319" grpId="0"/>
      <p:bldP spid="320" grpId="0"/>
      <p:bldP spid="321" grpId="0"/>
      <p:bldP spid="324" grpId="0"/>
      <p:bldP spid="325" grpId="0"/>
      <p:bldP spid="326" grpId="0"/>
      <p:bldP spid="329" grpId="0"/>
      <p:bldP spid="330" grpId="0"/>
      <p:bldP spid="331" grpId="0"/>
      <p:bldP spid="3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03275" y="359326"/>
            <a:ext cx="5301351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0227" y="401012"/>
            <a:ext cx="4808547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ONLY DO WHAT YOUR </a:t>
            </a:r>
            <a:r>
              <a:rPr lang="en-US" sz="1200" b="1" dirty="0" smtClean="0">
                <a:solidFill>
                  <a:srgbClr val="FFFFFF"/>
                </a:solidFill>
              </a:rPr>
              <a:t>HEART TELLS </a:t>
            </a:r>
            <a:r>
              <a:rPr lang="en-US" sz="1200" dirty="0" smtClean="0">
                <a:solidFill>
                  <a:srgbClr val="FFFFFF"/>
                </a:solidFill>
              </a:rPr>
              <a:t>YOU. –</a:t>
            </a:r>
            <a:r>
              <a:rPr lang="en-US" sz="1200" dirty="0">
                <a:solidFill>
                  <a:srgbClr val="FFFFFF"/>
                </a:solidFill>
              </a:rPr>
              <a:t> Princess Diana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280554" y="920174"/>
            <a:ext cx="6937014" cy="1435656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5704126" y="1179549"/>
            <a:ext cx="2280386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704126" y="1463084"/>
            <a:ext cx="22803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$129.7k</a:t>
            </a:r>
            <a:endParaRPr lang="en-US" sz="2800" b="1" dirty="0">
              <a:latin typeface="+mj-lt"/>
            </a:endParaRPr>
          </a:p>
        </p:txBody>
      </p:sp>
      <p:sp>
        <p:nvSpPr>
          <p:cNvPr id="120" name="Freeform 20"/>
          <p:cNvSpPr>
            <a:spLocks/>
          </p:cNvSpPr>
          <p:nvPr/>
        </p:nvSpPr>
        <p:spPr bwMode="auto">
          <a:xfrm>
            <a:off x="2495951" y="1214582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1" name="Freeform 20"/>
          <p:cNvSpPr>
            <a:spLocks/>
          </p:cNvSpPr>
          <p:nvPr/>
        </p:nvSpPr>
        <p:spPr bwMode="auto">
          <a:xfrm>
            <a:off x="2495951" y="1212040"/>
            <a:ext cx="823866" cy="824228"/>
          </a:xfrm>
          <a:prstGeom prst="arc">
            <a:avLst>
              <a:gd name="adj1" fmla="val 14043980"/>
              <a:gd name="adj2" fmla="val 111112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2" name="TextBox 121"/>
          <p:cNvSpPr txBox="1"/>
          <p:nvPr/>
        </p:nvSpPr>
        <p:spPr>
          <a:xfrm>
            <a:off x="1327038" y="1161684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2472281" y="1239019"/>
            <a:ext cx="237554" cy="2375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20"/>
          <p:cNvSpPr>
            <a:spLocks/>
          </p:cNvSpPr>
          <p:nvPr/>
        </p:nvSpPr>
        <p:spPr bwMode="auto">
          <a:xfrm>
            <a:off x="3761158" y="1214582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Freeform 20"/>
          <p:cNvSpPr>
            <a:spLocks/>
          </p:cNvSpPr>
          <p:nvPr/>
        </p:nvSpPr>
        <p:spPr bwMode="auto">
          <a:xfrm>
            <a:off x="3761158" y="1212040"/>
            <a:ext cx="823866" cy="824228"/>
          </a:xfrm>
          <a:prstGeom prst="arc">
            <a:avLst>
              <a:gd name="adj1" fmla="val 3784728"/>
              <a:gd name="adj2" fmla="val 11336407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6" name="TextBox 125"/>
          <p:cNvSpPr txBox="1"/>
          <p:nvPr/>
        </p:nvSpPr>
        <p:spPr>
          <a:xfrm>
            <a:off x="4640637" y="1884987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4259402" y="1868285"/>
            <a:ext cx="237554" cy="237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20"/>
          <p:cNvSpPr>
            <a:spLocks/>
          </p:cNvSpPr>
          <p:nvPr/>
        </p:nvSpPr>
        <p:spPr bwMode="auto">
          <a:xfrm>
            <a:off x="8768078" y="837141"/>
            <a:ext cx="2314312" cy="2414973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9" name="Rounded Rectangle 128"/>
          <p:cNvSpPr/>
          <p:nvPr/>
        </p:nvSpPr>
        <p:spPr>
          <a:xfrm rot="16200000" flipH="1">
            <a:off x="8344897" y="1851697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 rot="16200000" flipH="1">
            <a:off x="8344897" y="1893381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744556" y="1318716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620205" y="1955720"/>
            <a:ext cx="124798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620205" y="2393144"/>
            <a:ext cx="124798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134" name="Freeform 76"/>
          <p:cNvSpPr>
            <a:spLocks/>
          </p:cNvSpPr>
          <p:nvPr/>
        </p:nvSpPr>
        <p:spPr bwMode="auto">
          <a:xfrm>
            <a:off x="9768226" y="1371599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5" name="Freeform 20"/>
          <p:cNvSpPr>
            <a:spLocks/>
          </p:cNvSpPr>
          <p:nvPr/>
        </p:nvSpPr>
        <p:spPr bwMode="auto">
          <a:xfrm>
            <a:off x="8768078" y="3454672"/>
            <a:ext cx="2314312" cy="2616344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6" name="TextBox 135"/>
          <p:cNvSpPr txBox="1"/>
          <p:nvPr/>
        </p:nvSpPr>
        <p:spPr>
          <a:xfrm>
            <a:off x="9111965" y="4245023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111964" y="3671164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9225118" y="4877786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9" name="Freeform 366"/>
          <p:cNvSpPr>
            <a:spLocks/>
          </p:cNvSpPr>
          <p:nvPr/>
        </p:nvSpPr>
        <p:spPr bwMode="auto">
          <a:xfrm>
            <a:off x="9349037" y="4931311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9692608" y="5104697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92608" y="4776830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363152" y="2541823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43" name="Freeform 357"/>
          <p:cNvSpPr>
            <a:spLocks noEditPoints="1"/>
          </p:cNvSpPr>
          <p:nvPr/>
        </p:nvSpPr>
        <p:spPr bwMode="auto">
          <a:xfrm flipV="1">
            <a:off x="1130797" y="261403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44" name="Rounded Rectangle 143"/>
          <p:cNvSpPr/>
          <p:nvPr/>
        </p:nvSpPr>
        <p:spPr>
          <a:xfrm>
            <a:off x="1311275" y="3105388"/>
            <a:ext cx="5301351" cy="4698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458227" y="3197900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6" name="Freeform 109"/>
          <p:cNvSpPr>
            <a:spLocks noEditPoints="1"/>
          </p:cNvSpPr>
          <p:nvPr/>
        </p:nvSpPr>
        <p:spPr bwMode="auto">
          <a:xfrm>
            <a:off x="6205613" y="3208774"/>
            <a:ext cx="255250" cy="255250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777119" y="3328983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77119" y="3062671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311275" y="3714789"/>
            <a:ext cx="4644123" cy="4698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1458227" y="3807301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54397" y="3938384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54397" y="3672072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2.803</a:t>
            </a:r>
            <a:endParaRPr lang="en-US" sz="1400" b="1" dirty="0">
              <a:latin typeface="+mj-lt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311276" y="4323746"/>
            <a:ext cx="4166196" cy="4698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458227" y="4416258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610531" y="4547341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311275" y="4933147"/>
            <a:ext cx="3732593" cy="4698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458227" y="5025659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193359" y="5156742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193359" y="4890430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&gt; 12 350</a:t>
            </a:r>
            <a:endParaRPr lang="en-US" sz="1400" b="1" dirty="0">
              <a:latin typeface="+mj-lt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311275" y="5542548"/>
            <a:ext cx="4166196" cy="46981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1458227" y="5635060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678907" y="5766143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678907" y="5499831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$46.895</a:t>
            </a:r>
            <a:endParaRPr lang="en-US" sz="1400" b="1" dirty="0">
              <a:latin typeface="+mj-lt"/>
            </a:endParaRPr>
          </a:p>
        </p:txBody>
      </p:sp>
      <p:sp>
        <p:nvSpPr>
          <p:cNvPr id="164" name="Freeform 129"/>
          <p:cNvSpPr>
            <a:spLocks noEditPoints="1"/>
          </p:cNvSpPr>
          <p:nvPr/>
        </p:nvSpPr>
        <p:spPr bwMode="auto">
          <a:xfrm>
            <a:off x="5043868" y="4409219"/>
            <a:ext cx="289670" cy="291076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48"/>
          <p:cNvSpPr>
            <a:spLocks noEditPoints="1"/>
          </p:cNvSpPr>
          <p:nvPr/>
        </p:nvSpPr>
        <p:spPr bwMode="auto">
          <a:xfrm>
            <a:off x="5477471" y="3810606"/>
            <a:ext cx="307444" cy="277738"/>
          </a:xfrm>
          <a:custGeom>
            <a:avLst/>
            <a:gdLst>
              <a:gd name="T0" fmla="*/ 128 w 176"/>
              <a:gd name="T1" fmla="*/ 48 h 160"/>
              <a:gd name="T2" fmla="*/ 80 w 176"/>
              <a:gd name="T3" fmla="*/ 48 h 160"/>
              <a:gd name="T4" fmla="*/ 48 w 176"/>
              <a:gd name="T5" fmla="*/ 32 h 160"/>
              <a:gd name="T6" fmla="*/ 16 w 176"/>
              <a:gd name="T7" fmla="*/ 32 h 160"/>
              <a:gd name="T8" fmla="*/ 0 w 176"/>
              <a:gd name="T9" fmla="*/ 48 h 160"/>
              <a:gd name="T10" fmla="*/ 0 w 176"/>
              <a:gd name="T11" fmla="*/ 144 h 160"/>
              <a:gd name="T12" fmla="*/ 16 w 176"/>
              <a:gd name="T13" fmla="*/ 160 h 160"/>
              <a:gd name="T14" fmla="*/ 128 w 176"/>
              <a:gd name="T15" fmla="*/ 160 h 160"/>
              <a:gd name="T16" fmla="*/ 144 w 176"/>
              <a:gd name="T17" fmla="*/ 144 h 160"/>
              <a:gd name="T18" fmla="*/ 144 w 176"/>
              <a:gd name="T19" fmla="*/ 64 h 160"/>
              <a:gd name="T20" fmla="*/ 128 w 176"/>
              <a:gd name="T21" fmla="*/ 48 h 160"/>
              <a:gd name="T22" fmla="*/ 136 w 176"/>
              <a:gd name="T23" fmla="*/ 144 h 160"/>
              <a:gd name="T24" fmla="*/ 128 w 176"/>
              <a:gd name="T25" fmla="*/ 152 h 160"/>
              <a:gd name="T26" fmla="*/ 16 w 176"/>
              <a:gd name="T27" fmla="*/ 152 h 160"/>
              <a:gd name="T28" fmla="*/ 8 w 176"/>
              <a:gd name="T29" fmla="*/ 144 h 160"/>
              <a:gd name="T30" fmla="*/ 8 w 176"/>
              <a:gd name="T31" fmla="*/ 80 h 160"/>
              <a:gd name="T32" fmla="*/ 136 w 176"/>
              <a:gd name="T33" fmla="*/ 80 h 160"/>
              <a:gd name="T34" fmla="*/ 136 w 176"/>
              <a:gd name="T35" fmla="*/ 144 h 160"/>
              <a:gd name="T36" fmla="*/ 136 w 176"/>
              <a:gd name="T37" fmla="*/ 72 h 160"/>
              <a:gd name="T38" fmla="*/ 8 w 176"/>
              <a:gd name="T39" fmla="*/ 72 h 160"/>
              <a:gd name="T40" fmla="*/ 8 w 176"/>
              <a:gd name="T41" fmla="*/ 48 h 160"/>
              <a:gd name="T42" fmla="*/ 16 w 176"/>
              <a:gd name="T43" fmla="*/ 40 h 160"/>
              <a:gd name="T44" fmla="*/ 48 w 176"/>
              <a:gd name="T45" fmla="*/ 40 h 160"/>
              <a:gd name="T46" fmla="*/ 80 w 176"/>
              <a:gd name="T47" fmla="*/ 56 h 160"/>
              <a:gd name="T48" fmla="*/ 128 w 176"/>
              <a:gd name="T49" fmla="*/ 56 h 160"/>
              <a:gd name="T50" fmla="*/ 136 w 176"/>
              <a:gd name="T51" fmla="*/ 64 h 160"/>
              <a:gd name="T52" fmla="*/ 136 w 176"/>
              <a:gd name="T53" fmla="*/ 72 h 160"/>
              <a:gd name="T54" fmla="*/ 160 w 176"/>
              <a:gd name="T55" fmla="*/ 16 h 160"/>
              <a:gd name="T56" fmla="*/ 112 w 176"/>
              <a:gd name="T57" fmla="*/ 16 h 160"/>
              <a:gd name="T58" fmla="*/ 80 w 176"/>
              <a:gd name="T59" fmla="*/ 0 h 160"/>
              <a:gd name="T60" fmla="*/ 48 w 176"/>
              <a:gd name="T61" fmla="*/ 0 h 160"/>
              <a:gd name="T62" fmla="*/ 32 w 176"/>
              <a:gd name="T63" fmla="*/ 16 h 160"/>
              <a:gd name="T64" fmla="*/ 32 w 176"/>
              <a:gd name="T65" fmla="*/ 20 h 160"/>
              <a:gd name="T66" fmla="*/ 36 w 176"/>
              <a:gd name="T67" fmla="*/ 24 h 160"/>
              <a:gd name="T68" fmla="*/ 40 w 176"/>
              <a:gd name="T69" fmla="*/ 20 h 160"/>
              <a:gd name="T70" fmla="*/ 40 w 176"/>
              <a:gd name="T71" fmla="*/ 16 h 160"/>
              <a:gd name="T72" fmla="*/ 48 w 176"/>
              <a:gd name="T73" fmla="*/ 8 h 160"/>
              <a:gd name="T74" fmla="*/ 80 w 176"/>
              <a:gd name="T75" fmla="*/ 8 h 160"/>
              <a:gd name="T76" fmla="*/ 112 w 176"/>
              <a:gd name="T77" fmla="*/ 24 h 160"/>
              <a:gd name="T78" fmla="*/ 160 w 176"/>
              <a:gd name="T79" fmla="*/ 24 h 160"/>
              <a:gd name="T80" fmla="*/ 168 w 176"/>
              <a:gd name="T81" fmla="*/ 32 h 160"/>
              <a:gd name="T82" fmla="*/ 168 w 176"/>
              <a:gd name="T83" fmla="*/ 112 h 160"/>
              <a:gd name="T84" fmla="*/ 160 w 176"/>
              <a:gd name="T85" fmla="*/ 120 h 160"/>
              <a:gd name="T86" fmla="*/ 156 w 176"/>
              <a:gd name="T87" fmla="*/ 120 h 160"/>
              <a:gd name="T88" fmla="*/ 152 w 176"/>
              <a:gd name="T89" fmla="*/ 124 h 160"/>
              <a:gd name="T90" fmla="*/ 156 w 176"/>
              <a:gd name="T91" fmla="*/ 128 h 160"/>
              <a:gd name="T92" fmla="*/ 160 w 176"/>
              <a:gd name="T93" fmla="*/ 128 h 160"/>
              <a:gd name="T94" fmla="*/ 176 w 176"/>
              <a:gd name="T95" fmla="*/ 112 h 160"/>
              <a:gd name="T96" fmla="*/ 176 w 176"/>
              <a:gd name="T97" fmla="*/ 32 h 160"/>
              <a:gd name="T98" fmla="*/ 160 w 176"/>
              <a:gd name="T99" fmla="*/ 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60">
                <a:moveTo>
                  <a:pt x="128" y="48"/>
                </a:moveTo>
                <a:cubicBezTo>
                  <a:pt x="80" y="48"/>
                  <a:pt x="80" y="48"/>
                  <a:pt x="80" y="48"/>
                </a:cubicBezTo>
                <a:cubicBezTo>
                  <a:pt x="64" y="48"/>
                  <a:pt x="64" y="32"/>
                  <a:pt x="48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53"/>
                  <a:pt x="7" y="160"/>
                  <a:pt x="16" y="160"/>
                </a:cubicBezTo>
                <a:cubicBezTo>
                  <a:pt x="128" y="160"/>
                  <a:pt x="128" y="160"/>
                  <a:pt x="128" y="160"/>
                </a:cubicBezTo>
                <a:cubicBezTo>
                  <a:pt x="137" y="160"/>
                  <a:pt x="144" y="153"/>
                  <a:pt x="144" y="144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4" y="55"/>
                  <a:pt x="137" y="48"/>
                  <a:pt x="128" y="48"/>
                </a:cubicBezTo>
                <a:moveTo>
                  <a:pt x="136" y="144"/>
                </a:moveTo>
                <a:cubicBezTo>
                  <a:pt x="136" y="148"/>
                  <a:pt x="132" y="152"/>
                  <a:pt x="128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2" y="152"/>
                  <a:pt x="8" y="148"/>
                  <a:pt x="8" y="144"/>
                </a:cubicBezTo>
                <a:cubicBezTo>
                  <a:pt x="8" y="80"/>
                  <a:pt x="8" y="80"/>
                  <a:pt x="8" y="80"/>
                </a:cubicBezTo>
                <a:cubicBezTo>
                  <a:pt x="136" y="80"/>
                  <a:pt x="136" y="80"/>
                  <a:pt x="136" y="80"/>
                </a:cubicBezTo>
                <a:lnTo>
                  <a:pt x="136" y="144"/>
                </a:lnTo>
                <a:close/>
                <a:moveTo>
                  <a:pt x="136" y="72"/>
                </a:moveTo>
                <a:cubicBezTo>
                  <a:pt x="8" y="72"/>
                  <a:pt x="8" y="72"/>
                  <a:pt x="8" y="72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60" y="40"/>
                  <a:pt x="60" y="56"/>
                  <a:pt x="80" y="56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2" y="56"/>
                  <a:pt x="136" y="60"/>
                  <a:pt x="136" y="64"/>
                </a:cubicBezTo>
                <a:lnTo>
                  <a:pt x="136" y="72"/>
                </a:lnTo>
                <a:close/>
                <a:moveTo>
                  <a:pt x="160" y="16"/>
                </a:moveTo>
                <a:cubicBezTo>
                  <a:pt x="112" y="16"/>
                  <a:pt x="112" y="16"/>
                  <a:pt x="112" y="16"/>
                </a:cubicBezTo>
                <a:cubicBezTo>
                  <a:pt x="96" y="16"/>
                  <a:pt x="96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92" y="8"/>
                  <a:pt x="92" y="24"/>
                  <a:pt x="112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8" y="116"/>
                  <a:pt x="164" y="120"/>
                  <a:pt x="160" y="120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0"/>
                  <a:pt x="152" y="122"/>
                  <a:pt x="152" y="124"/>
                </a:cubicBezTo>
                <a:cubicBezTo>
                  <a:pt x="152" y="126"/>
                  <a:pt x="154" y="128"/>
                  <a:pt x="15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54"/>
          <p:cNvSpPr>
            <a:spLocks noEditPoints="1"/>
          </p:cNvSpPr>
          <p:nvPr/>
        </p:nvSpPr>
        <p:spPr bwMode="auto">
          <a:xfrm>
            <a:off x="4614835" y="5034536"/>
            <a:ext cx="265228" cy="217588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60"/>
          <p:cNvSpPr>
            <a:spLocks noEditPoints="1"/>
          </p:cNvSpPr>
          <p:nvPr/>
        </p:nvSpPr>
        <p:spPr bwMode="auto">
          <a:xfrm>
            <a:off x="5068100" y="5633530"/>
            <a:ext cx="265228" cy="265226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5610531" y="4281473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48.5%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79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8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7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117" grpId="0" animBg="1"/>
          <p:bldP spid="118" grpId="0"/>
          <p:bldP spid="119" grpId="0"/>
          <p:bldP spid="120" grpId="0" animBg="1"/>
          <p:bldP spid="121" grpId="0" animBg="1"/>
          <p:bldP spid="122" grpId="0"/>
          <p:bldP spid="123" grpId="0" animBg="1"/>
          <p:bldP spid="124" grpId="0" animBg="1"/>
          <p:bldP spid="125" grpId="0" animBg="1"/>
          <p:bldP spid="126" grpId="0"/>
          <p:bldP spid="127" grpId="0" animBg="1"/>
          <p:bldP spid="128" grpId="0" animBg="1"/>
          <p:bldP spid="129" grpId="0" animBg="1"/>
          <p:bldP spid="130" grpId="0"/>
          <p:bldP spid="131" grpId="0" animBg="1"/>
          <p:bldP spid="132" grpId="0"/>
          <p:bldP spid="133" grpId="0"/>
          <p:bldP spid="134" grpId="0" animBg="1"/>
          <p:bldP spid="135" grpId="0" animBg="1"/>
          <p:bldP spid="136" grpId="0"/>
          <p:bldP spid="137" grpId="0"/>
          <p:bldP spid="138" grpId="0" animBg="1"/>
          <p:bldP spid="139" grpId="0" animBg="1"/>
          <p:bldP spid="140" grpId="0"/>
          <p:bldP spid="141" grpId="0"/>
          <p:bldP spid="142" grpId="0"/>
          <p:bldP spid="143" grpId="0" animBg="1"/>
          <p:bldP spid="144" grpId="0" animBg="1"/>
          <p:bldP spid="145" grpId="0"/>
          <p:bldP spid="146" grpId="0" animBg="1"/>
          <p:bldP spid="147" grpId="0"/>
          <p:bldP spid="148" grpId="0"/>
          <p:bldP spid="149" grpId="0" animBg="1"/>
          <p:bldP spid="150" grpId="0"/>
          <p:bldP spid="151" grpId="0"/>
          <p:bldP spid="152" grpId="0"/>
          <p:bldP spid="153" grpId="0" animBg="1"/>
          <p:bldP spid="154" grpId="0"/>
          <p:bldP spid="155" grpId="0"/>
          <p:bldP spid="156" grpId="0" animBg="1"/>
          <p:bldP spid="157" grpId="0"/>
          <p:bldP spid="158" grpId="0"/>
          <p:bldP spid="159" grpId="0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 animBg="1"/>
          <p:bldP spid="16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8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117" grpId="0" animBg="1"/>
          <p:bldP spid="118" grpId="0"/>
          <p:bldP spid="119" grpId="0"/>
          <p:bldP spid="120" grpId="0" animBg="1"/>
          <p:bldP spid="121" grpId="0" animBg="1"/>
          <p:bldP spid="122" grpId="0"/>
          <p:bldP spid="123" grpId="0" animBg="1"/>
          <p:bldP spid="124" grpId="0" animBg="1"/>
          <p:bldP spid="125" grpId="0" animBg="1"/>
          <p:bldP spid="126" grpId="0"/>
          <p:bldP spid="127" grpId="0" animBg="1"/>
          <p:bldP spid="128" grpId="0" animBg="1"/>
          <p:bldP spid="129" grpId="0" animBg="1"/>
          <p:bldP spid="130" grpId="0"/>
          <p:bldP spid="131" grpId="0" animBg="1"/>
          <p:bldP spid="132" grpId="0"/>
          <p:bldP spid="133" grpId="0"/>
          <p:bldP spid="134" grpId="0" animBg="1"/>
          <p:bldP spid="135" grpId="0" animBg="1"/>
          <p:bldP spid="136" grpId="0"/>
          <p:bldP spid="137" grpId="0"/>
          <p:bldP spid="138" grpId="0" animBg="1"/>
          <p:bldP spid="139" grpId="0" animBg="1"/>
          <p:bldP spid="140" grpId="0"/>
          <p:bldP spid="141" grpId="0"/>
          <p:bldP spid="142" grpId="0"/>
          <p:bldP spid="143" grpId="0" animBg="1"/>
          <p:bldP spid="144" grpId="0" animBg="1"/>
          <p:bldP spid="145" grpId="0"/>
          <p:bldP spid="146" grpId="0" animBg="1"/>
          <p:bldP spid="147" grpId="0"/>
          <p:bldP spid="148" grpId="0"/>
          <p:bldP spid="149" grpId="0" animBg="1"/>
          <p:bldP spid="150" grpId="0"/>
          <p:bldP spid="151" grpId="0"/>
          <p:bldP spid="152" grpId="0"/>
          <p:bldP spid="153" grpId="0" animBg="1"/>
          <p:bldP spid="154" grpId="0"/>
          <p:bldP spid="155" grpId="0"/>
          <p:bldP spid="156" grpId="0" animBg="1"/>
          <p:bldP spid="157" grpId="0"/>
          <p:bldP spid="158" grpId="0"/>
          <p:bldP spid="159" grpId="0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 animBg="1"/>
          <p:bldP spid="168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0"/>
          <p:cNvSpPr>
            <a:spLocks/>
          </p:cNvSpPr>
          <p:nvPr/>
        </p:nvSpPr>
        <p:spPr bwMode="auto">
          <a:xfrm>
            <a:off x="6859474" y="971093"/>
            <a:ext cx="3076028" cy="307737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" name="Freeform 20"/>
          <p:cNvSpPr>
            <a:spLocks/>
          </p:cNvSpPr>
          <p:nvPr/>
        </p:nvSpPr>
        <p:spPr bwMode="auto">
          <a:xfrm>
            <a:off x="7184844" y="1296603"/>
            <a:ext cx="2425288" cy="2426352"/>
          </a:xfrm>
          <a:prstGeom prst="arc">
            <a:avLst>
              <a:gd name="adj1" fmla="val 7027089"/>
              <a:gd name="adj2" fmla="val 3964670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" name="Freeform 20"/>
          <p:cNvSpPr>
            <a:spLocks/>
          </p:cNvSpPr>
          <p:nvPr/>
        </p:nvSpPr>
        <p:spPr bwMode="auto">
          <a:xfrm>
            <a:off x="7694519" y="1806502"/>
            <a:ext cx="1405938" cy="140655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7184844" y="1294061"/>
            <a:ext cx="2425288" cy="2426352"/>
          </a:xfrm>
          <a:prstGeom prst="arc">
            <a:avLst>
              <a:gd name="adj1" fmla="val 15585610"/>
              <a:gd name="adj2" fmla="val 394083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9" name="TextBox 18"/>
          <p:cNvSpPr txBox="1"/>
          <p:nvPr/>
        </p:nvSpPr>
        <p:spPr>
          <a:xfrm>
            <a:off x="1393340" y="2160241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393340" y="1484539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340" y="1055058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0211135" y="2205411"/>
            <a:ext cx="608470" cy="608736"/>
          </a:xfrm>
          <a:prstGeom prst="ellipse">
            <a:avLst/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" name="Freeform 20"/>
          <p:cNvSpPr>
            <a:spLocks/>
          </p:cNvSpPr>
          <p:nvPr/>
        </p:nvSpPr>
        <p:spPr bwMode="auto">
          <a:xfrm>
            <a:off x="5970417" y="2205411"/>
            <a:ext cx="608470" cy="608736"/>
          </a:xfrm>
          <a:prstGeom prst="ellipse">
            <a:avLst/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" name="Freeform 77"/>
          <p:cNvSpPr>
            <a:spLocks noEditPoints="1"/>
          </p:cNvSpPr>
          <p:nvPr/>
        </p:nvSpPr>
        <p:spPr bwMode="auto">
          <a:xfrm>
            <a:off x="6153929" y="2386514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7"/>
          <p:cNvSpPr>
            <a:spLocks noEditPoints="1"/>
          </p:cNvSpPr>
          <p:nvPr/>
        </p:nvSpPr>
        <p:spPr bwMode="auto">
          <a:xfrm>
            <a:off x="10380863" y="2386514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42059" y="2659921"/>
            <a:ext cx="1488292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7642059" y="2136701"/>
            <a:ext cx="1488292" cy="523220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i="0" dirty="0" smtClean="0">
                <a:effectLst/>
                <a:latin typeface="+mj-lt"/>
              </a:rPr>
              <a:t>$3,1k</a:t>
            </a:r>
            <a:endParaRPr lang="en-US" sz="2800" dirty="0"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656606" y="3375997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41"/>
          <p:cNvSpPr>
            <a:spLocks noEditPoints="1"/>
          </p:cNvSpPr>
          <p:nvPr/>
        </p:nvSpPr>
        <p:spPr bwMode="auto">
          <a:xfrm>
            <a:off x="8734022" y="3479076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0654793" y="82003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81214" y="1201879"/>
            <a:ext cx="74715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the text</a:t>
            </a:r>
            <a:r>
              <a:rPr lang="ru-R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Freeform 76"/>
          <p:cNvSpPr>
            <a:spLocks/>
          </p:cNvSpPr>
          <p:nvPr/>
        </p:nvSpPr>
        <p:spPr bwMode="auto">
          <a:xfrm>
            <a:off x="10678463" y="87292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7422376" y="1531697"/>
            <a:ext cx="1950224" cy="1951080"/>
          </a:xfrm>
          <a:prstGeom prst="arc">
            <a:avLst>
              <a:gd name="adj1" fmla="val 6902345"/>
              <a:gd name="adj2" fmla="val 10878520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6" name="Oval 25"/>
          <p:cNvSpPr/>
          <p:nvPr/>
        </p:nvSpPr>
        <p:spPr>
          <a:xfrm>
            <a:off x="7217853" y="2059382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09"/>
          <p:cNvSpPr>
            <a:spLocks noEditPoints="1"/>
          </p:cNvSpPr>
          <p:nvPr/>
        </p:nvSpPr>
        <p:spPr bwMode="auto">
          <a:xfrm>
            <a:off x="7306757" y="2151644"/>
            <a:ext cx="255250" cy="255250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>
            <a:off x="1393339" y="2997910"/>
            <a:ext cx="3860831" cy="1238853"/>
          </a:xfrm>
          <a:prstGeom prst="roundRect">
            <a:avLst>
              <a:gd name="adj" fmla="val 25709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0" name="TextBox 39"/>
          <p:cNvSpPr txBox="1"/>
          <p:nvPr/>
        </p:nvSpPr>
        <p:spPr>
          <a:xfrm>
            <a:off x="1693684" y="3684949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93683" y="3111090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65940" y="3423314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Freeform 366"/>
          <p:cNvSpPr>
            <a:spLocks/>
          </p:cNvSpPr>
          <p:nvPr/>
        </p:nvSpPr>
        <p:spPr bwMode="auto">
          <a:xfrm>
            <a:off x="3789859" y="3476839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133430" y="3650225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33430" y="3322358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3744967748"/>
              </p:ext>
            </p:extLst>
          </p:nvPr>
        </p:nvGraphicFramePr>
        <p:xfrm>
          <a:off x="1188720" y="4389120"/>
          <a:ext cx="9743659" cy="1680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43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2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4" grpId="0" animBg="1"/>
          <p:bldP spid="15" grpId="0" animBg="1"/>
          <p:bldP spid="17" grpId="0" animBg="1"/>
          <p:bldP spid="19" grpId="0"/>
          <p:bldP spid="20" grpId="0"/>
          <p:bldP spid="21" grpId="0"/>
          <p:bldP spid="22" grpId="0" animBg="1"/>
          <p:bldP spid="23" grpId="0" animBg="1"/>
          <p:bldP spid="24" grpId="0" animBg="1"/>
          <p:bldP spid="25" grpId="0" animBg="1"/>
          <p:bldP spid="29" grpId="0"/>
          <p:bldP spid="30" grpId="0"/>
          <p:bldP spid="31" grpId="0" animBg="1"/>
          <p:bldP spid="32" grpId="0" animBg="1"/>
          <p:bldP spid="34" grpId="0" animBg="1"/>
          <p:bldP spid="35" grpId="0"/>
          <p:bldP spid="36" grpId="0" animBg="1"/>
          <p:bldP spid="38" grpId="0" animBg="1"/>
          <p:bldP spid="26" grpId="0" animBg="1"/>
          <p:bldP spid="33" grpId="0" animBg="1"/>
          <p:bldP spid="39" grpId="0" animBg="1"/>
          <p:bldP spid="40" grpId="0"/>
          <p:bldP spid="41" grpId="0"/>
          <p:bldP spid="42" grpId="0" animBg="1"/>
          <p:bldP spid="43" grpId="0" animBg="1"/>
          <p:bldP spid="44" grpId="0"/>
          <p:bldP spid="45" grpId="0"/>
          <p:bldGraphic spid="46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2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4" grpId="0" animBg="1"/>
          <p:bldP spid="15" grpId="0" animBg="1"/>
          <p:bldP spid="17" grpId="0" animBg="1"/>
          <p:bldP spid="19" grpId="0"/>
          <p:bldP spid="20" grpId="0"/>
          <p:bldP spid="21" grpId="0"/>
          <p:bldP spid="22" grpId="0" animBg="1"/>
          <p:bldP spid="23" grpId="0" animBg="1"/>
          <p:bldP spid="24" grpId="0" animBg="1"/>
          <p:bldP spid="25" grpId="0" animBg="1"/>
          <p:bldP spid="29" grpId="0"/>
          <p:bldP spid="30" grpId="0"/>
          <p:bldP spid="31" grpId="0" animBg="1"/>
          <p:bldP spid="32" grpId="0" animBg="1"/>
          <p:bldP spid="34" grpId="0" animBg="1"/>
          <p:bldP spid="35" grpId="0"/>
          <p:bldP spid="36" grpId="0" animBg="1"/>
          <p:bldP spid="38" grpId="0" animBg="1"/>
          <p:bldP spid="26" grpId="0" animBg="1"/>
          <p:bldP spid="33" grpId="0" animBg="1"/>
          <p:bldP spid="39" grpId="0" animBg="1"/>
          <p:bldP spid="40" grpId="0"/>
          <p:bldP spid="41" grpId="0"/>
          <p:bldP spid="42" grpId="0" animBg="1"/>
          <p:bldP spid="43" grpId="0" animBg="1"/>
          <p:bldP spid="44" grpId="0"/>
          <p:bldP spid="45" grpId="0"/>
          <p:bldGraphic spid="46" grpId="0">
            <p:bldAsOne/>
          </p:bldGraphic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4775" y="843362"/>
            <a:ext cx="304158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Schedule Calendar</a:t>
            </a:r>
            <a:endParaRPr lang="en-US" sz="1400" b="1" dirty="0">
              <a:latin typeface="+mj-lt"/>
            </a:endParaRPr>
          </a:p>
        </p:txBody>
      </p:sp>
      <p:sp>
        <p:nvSpPr>
          <p:cNvPr id="3" name="Freeform 371"/>
          <p:cNvSpPr>
            <a:spLocks/>
          </p:cNvSpPr>
          <p:nvPr/>
        </p:nvSpPr>
        <p:spPr bwMode="auto">
          <a:xfrm>
            <a:off x="1094225" y="916710"/>
            <a:ext cx="88617" cy="176291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372"/>
          <p:cNvSpPr>
            <a:spLocks/>
          </p:cNvSpPr>
          <p:nvPr/>
        </p:nvSpPr>
        <p:spPr bwMode="auto">
          <a:xfrm>
            <a:off x="3308979" y="916710"/>
            <a:ext cx="88617" cy="176291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70081" y="789293"/>
            <a:ext cx="1535672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1087549" y="1309536"/>
            <a:ext cx="10039204" cy="1755015"/>
          </a:xfrm>
          <a:prstGeom prst="roundRect">
            <a:avLst>
              <a:gd name="adj" fmla="val 13081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Freeform 77"/>
          <p:cNvSpPr>
            <a:spLocks noEditPoints="1"/>
          </p:cNvSpPr>
          <p:nvPr/>
        </p:nvSpPr>
        <p:spPr bwMode="auto">
          <a:xfrm>
            <a:off x="4267566" y="860450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2603" y="827284"/>
            <a:ext cx="957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Aug</a:t>
            </a:r>
            <a:endParaRPr lang="en-US" sz="1400" b="1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50715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85122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119529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453936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88342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781901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16308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20606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20606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09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6058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TUE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58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9519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WED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9519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11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2980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THU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980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12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441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FRI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6441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13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9902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SAT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9902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14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3363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SUN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3363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15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rot="16200000">
            <a:off x="664709" y="4687041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1202514" y="5224846"/>
            <a:ext cx="1444390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 bwMode="auto">
          <a:xfrm rot="16200000">
            <a:off x="1228038" y="4962072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 rot="16200000">
            <a:off x="1630396" y="3879472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59%</a:t>
            </a:r>
            <a:endParaRPr lang="en-US" sz="1200" b="1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 rot="16200000">
            <a:off x="804526" y="494646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86" name="Oval 85"/>
          <p:cNvSpPr/>
          <p:nvPr/>
        </p:nvSpPr>
        <p:spPr>
          <a:xfrm>
            <a:off x="2455364" y="4655633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368"/>
          <p:cNvSpPr>
            <a:spLocks/>
          </p:cNvSpPr>
          <p:nvPr/>
        </p:nvSpPr>
        <p:spPr bwMode="auto">
          <a:xfrm>
            <a:off x="2509806" y="4775925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rot="16200000">
            <a:off x="2055597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315597" y="4906357"/>
            <a:ext cx="0" cy="1040685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 bwMode="auto">
          <a:xfrm rot="16200000">
            <a:off x="2618926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3021285" y="4326075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40%</a:t>
            </a:r>
            <a:endParaRPr lang="en-US" sz="1200" b="1" dirty="0"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 rot="16200000">
            <a:off x="2195414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93" name="Oval 92"/>
          <p:cNvSpPr/>
          <p:nvPr/>
        </p:nvSpPr>
        <p:spPr>
          <a:xfrm>
            <a:off x="3846252" y="4655634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368"/>
          <p:cNvSpPr>
            <a:spLocks/>
          </p:cNvSpPr>
          <p:nvPr/>
        </p:nvSpPr>
        <p:spPr bwMode="auto">
          <a:xfrm>
            <a:off x="3900694" y="4775926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rot="16200000">
            <a:off x="3464333" y="4687041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724333" y="4017970"/>
            <a:ext cx="0" cy="1929071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 bwMode="auto">
          <a:xfrm rot="16200000">
            <a:off x="4027662" y="4962072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 rot="16200000">
            <a:off x="4430021" y="340276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81%</a:t>
            </a:r>
            <a:endParaRPr lang="en-US" sz="1200" b="1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3604150" y="494646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00" name="Oval 99"/>
          <p:cNvSpPr/>
          <p:nvPr/>
        </p:nvSpPr>
        <p:spPr>
          <a:xfrm>
            <a:off x="5254988" y="4655633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368"/>
          <p:cNvSpPr>
            <a:spLocks/>
          </p:cNvSpPr>
          <p:nvPr/>
        </p:nvSpPr>
        <p:spPr bwMode="auto">
          <a:xfrm>
            <a:off x="5309430" y="4775925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 rot="16200000">
            <a:off x="4855221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115221" y="4655633"/>
            <a:ext cx="0" cy="1291409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 bwMode="auto">
          <a:xfrm rot="16200000">
            <a:off x="5418550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5820909" y="4053607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52%</a:t>
            </a:r>
            <a:endParaRPr lang="en-US" sz="1200" b="1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4995038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07" name="Oval 106"/>
          <p:cNvSpPr/>
          <p:nvPr/>
        </p:nvSpPr>
        <p:spPr>
          <a:xfrm>
            <a:off x="6645876" y="4655634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368"/>
          <p:cNvSpPr>
            <a:spLocks/>
          </p:cNvSpPr>
          <p:nvPr/>
        </p:nvSpPr>
        <p:spPr bwMode="auto">
          <a:xfrm>
            <a:off x="6700318" y="4775926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 rot="16200000">
            <a:off x="6304212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564212" y="3880624"/>
            <a:ext cx="0" cy="2066418"/>
          </a:xfrm>
          <a:prstGeom prst="line">
            <a:avLst/>
          </a:prstGeom>
          <a:ln w="127000" cap="rnd"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 bwMode="auto">
          <a:xfrm rot="16200000">
            <a:off x="6867541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7333786" y="3338873"/>
            <a:ext cx="765437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87%</a:t>
            </a:r>
            <a:endParaRPr lang="en-US" sz="1200" b="1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6444029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14" name="Oval 113"/>
          <p:cNvSpPr/>
          <p:nvPr/>
        </p:nvSpPr>
        <p:spPr>
          <a:xfrm>
            <a:off x="8094867" y="4655634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368"/>
          <p:cNvSpPr>
            <a:spLocks/>
          </p:cNvSpPr>
          <p:nvPr/>
        </p:nvSpPr>
        <p:spPr bwMode="auto">
          <a:xfrm>
            <a:off x="8149309" y="4775926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16200000">
            <a:off x="7712948" y="4687041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8972948" y="5026647"/>
            <a:ext cx="0" cy="920394"/>
          </a:xfrm>
          <a:prstGeom prst="line">
            <a:avLst/>
          </a:prstGeom>
          <a:ln w="1270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 bwMode="auto">
          <a:xfrm rot="16200000">
            <a:off x="8276277" y="4962072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8678636" y="448447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37%</a:t>
            </a:r>
            <a:endParaRPr lang="en-US" sz="1200" b="1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7852765" y="494646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21" name="Oval 120"/>
          <p:cNvSpPr/>
          <p:nvPr/>
        </p:nvSpPr>
        <p:spPr>
          <a:xfrm>
            <a:off x="9503603" y="4655633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368"/>
          <p:cNvSpPr>
            <a:spLocks/>
          </p:cNvSpPr>
          <p:nvPr/>
        </p:nvSpPr>
        <p:spPr bwMode="auto">
          <a:xfrm>
            <a:off x="9558045" y="4775925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 rot="16200000">
            <a:off x="9103836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0363836" y="4306695"/>
            <a:ext cx="0" cy="1640347"/>
          </a:xfrm>
          <a:prstGeom prst="line">
            <a:avLst/>
          </a:prstGeom>
          <a:ln w="1270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 bwMode="auto">
          <a:xfrm rot="16200000">
            <a:off x="9667165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10069524" y="3721591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67%</a:t>
            </a:r>
            <a:endParaRPr lang="en-US" sz="12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9243653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959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6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3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50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5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8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  <p:bldP spid="83" grpId="0"/>
          <p:bldP spid="84" grpId="0"/>
          <p:bldP spid="85" grpId="0"/>
          <p:bldP spid="86" grpId="0" animBg="1"/>
          <p:bldP spid="87" grpId="0" animBg="1"/>
          <p:bldP spid="90" grpId="0"/>
          <p:bldP spid="91" grpId="0"/>
          <p:bldP spid="92" grpId="0"/>
          <p:bldP spid="93" grpId="0" animBg="1"/>
          <p:bldP spid="94" grpId="0" animBg="1"/>
          <p:bldP spid="97" grpId="0"/>
          <p:bldP spid="98" grpId="0"/>
          <p:bldP spid="99" grpId="0"/>
          <p:bldP spid="100" grpId="0" animBg="1"/>
          <p:bldP spid="101" grpId="0" animBg="1"/>
          <p:bldP spid="104" grpId="0"/>
          <p:bldP spid="105" grpId="0"/>
          <p:bldP spid="106" grpId="0"/>
          <p:bldP spid="107" grpId="0" animBg="1"/>
          <p:bldP spid="108" grpId="0" animBg="1"/>
          <p:bldP spid="111" grpId="0"/>
          <p:bldP spid="112" grpId="0"/>
          <p:bldP spid="113" grpId="0"/>
          <p:bldP spid="114" grpId="0" animBg="1"/>
          <p:bldP spid="115" grpId="0" animBg="1"/>
          <p:bldP spid="118" grpId="0"/>
          <p:bldP spid="119" grpId="0"/>
          <p:bldP spid="120" grpId="0"/>
          <p:bldP spid="121" grpId="0" animBg="1"/>
          <p:bldP spid="122" grpId="0" animBg="1"/>
          <p:bldP spid="125" grpId="0"/>
          <p:bldP spid="126" grpId="0"/>
          <p:bldP spid="1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6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3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50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5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8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  <p:bldP spid="83" grpId="0"/>
          <p:bldP spid="84" grpId="0"/>
          <p:bldP spid="85" grpId="0"/>
          <p:bldP spid="86" grpId="0" animBg="1"/>
          <p:bldP spid="87" grpId="0" animBg="1"/>
          <p:bldP spid="90" grpId="0"/>
          <p:bldP spid="91" grpId="0"/>
          <p:bldP spid="92" grpId="0"/>
          <p:bldP spid="93" grpId="0" animBg="1"/>
          <p:bldP spid="94" grpId="0" animBg="1"/>
          <p:bldP spid="97" grpId="0"/>
          <p:bldP spid="98" grpId="0"/>
          <p:bldP spid="99" grpId="0"/>
          <p:bldP spid="100" grpId="0" animBg="1"/>
          <p:bldP spid="101" grpId="0" animBg="1"/>
          <p:bldP spid="104" grpId="0"/>
          <p:bldP spid="105" grpId="0"/>
          <p:bldP spid="106" grpId="0"/>
          <p:bldP spid="107" grpId="0" animBg="1"/>
          <p:bldP spid="108" grpId="0" animBg="1"/>
          <p:bldP spid="111" grpId="0"/>
          <p:bldP spid="112" grpId="0"/>
          <p:bldP spid="113" grpId="0"/>
          <p:bldP spid="114" grpId="0" animBg="1"/>
          <p:bldP spid="115" grpId="0" animBg="1"/>
          <p:bldP spid="118" grpId="0"/>
          <p:bldP spid="119" grpId="0"/>
          <p:bldP spid="120" grpId="0"/>
          <p:bldP spid="121" grpId="0" animBg="1"/>
          <p:bldP spid="122" grpId="0" animBg="1"/>
          <p:bldP spid="125" grpId="0"/>
          <p:bldP spid="126" grpId="0"/>
          <p:bldP spid="127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2324" y="674370"/>
            <a:ext cx="5301351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9276" y="716056"/>
            <a:ext cx="502886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ONLY DO WHAT YOUR </a:t>
            </a:r>
            <a:r>
              <a:rPr lang="en-US" sz="1200" b="1" dirty="0" smtClean="0">
                <a:solidFill>
                  <a:srgbClr val="FFFFFF"/>
                </a:solidFill>
              </a:rPr>
              <a:t>HEART TELLS </a:t>
            </a:r>
            <a:r>
              <a:rPr lang="en-US" sz="1200" dirty="0" smtClean="0">
                <a:solidFill>
                  <a:srgbClr val="FFFFFF"/>
                </a:solidFill>
              </a:rPr>
              <a:t>YOU. –</a:t>
            </a:r>
            <a:r>
              <a:rPr lang="en-US" sz="1200" dirty="0">
                <a:solidFill>
                  <a:srgbClr val="FFFFFF"/>
                </a:solidFill>
              </a:rPr>
              <a:t> Princess Diana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200990665"/>
              </p:ext>
            </p:extLst>
          </p:nvPr>
        </p:nvGraphicFramePr>
        <p:xfrm>
          <a:off x="2842199" y="1727482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3138140" y="249534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8" name="Rectangle 7"/>
          <p:cNvSpPr/>
          <p:nvPr/>
        </p:nvSpPr>
        <p:spPr>
          <a:xfrm>
            <a:off x="3138140" y="212600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9994" y="1301762"/>
            <a:ext cx="1839836" cy="27699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TODAY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14713" y="1242785"/>
            <a:ext cx="335978" cy="33597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8"/>
          <p:cNvSpPr>
            <a:spLocks/>
          </p:cNvSpPr>
          <p:nvPr/>
        </p:nvSpPr>
        <p:spPr bwMode="auto">
          <a:xfrm>
            <a:off x="5264013" y="1351716"/>
            <a:ext cx="237378" cy="118116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 flipH="1">
            <a:off x="1594692" y="1242785"/>
            <a:ext cx="335978" cy="33597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8"/>
          <p:cNvSpPr>
            <a:spLocks/>
          </p:cNvSpPr>
          <p:nvPr/>
        </p:nvSpPr>
        <p:spPr bwMode="auto">
          <a:xfrm flipH="1">
            <a:off x="1643992" y="1351716"/>
            <a:ext cx="237378" cy="118116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09757" y="249534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21" name="Rectangle 20"/>
          <p:cNvSpPr/>
          <p:nvPr/>
        </p:nvSpPr>
        <p:spPr>
          <a:xfrm>
            <a:off x="1509757" y="212600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91367" y="249534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23" name="Rectangle 22"/>
          <p:cNvSpPr/>
          <p:nvPr/>
        </p:nvSpPr>
        <p:spPr>
          <a:xfrm>
            <a:off x="4691367" y="212600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9757" y="4378797"/>
            <a:ext cx="29024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4961659" y="4338980"/>
            <a:ext cx="1312016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43716" y="4380664"/>
            <a:ext cx="8804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$456.9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7" name="Freeform 182"/>
          <p:cNvSpPr>
            <a:spLocks noEditPoints="1"/>
          </p:cNvSpPr>
          <p:nvPr/>
        </p:nvSpPr>
        <p:spPr bwMode="auto">
          <a:xfrm>
            <a:off x="5032477" y="4394901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8" name="TextBox 27"/>
          <p:cNvSpPr txBox="1"/>
          <p:nvPr/>
        </p:nvSpPr>
        <p:spPr>
          <a:xfrm>
            <a:off x="1509757" y="4995742"/>
            <a:ext cx="29024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4961659" y="4955925"/>
            <a:ext cx="1312016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343716" y="4997609"/>
            <a:ext cx="8804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&gt; 12.000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1" name="Freeform 182"/>
          <p:cNvSpPr>
            <a:spLocks noEditPoints="1"/>
          </p:cNvSpPr>
          <p:nvPr/>
        </p:nvSpPr>
        <p:spPr bwMode="auto">
          <a:xfrm>
            <a:off x="5032477" y="5011846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1509757" y="5610820"/>
            <a:ext cx="29024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4961659" y="5571003"/>
            <a:ext cx="1312016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43716" y="5612687"/>
            <a:ext cx="8804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57.5%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5" name="Freeform 182"/>
          <p:cNvSpPr>
            <a:spLocks noEditPoints="1"/>
          </p:cNvSpPr>
          <p:nvPr/>
        </p:nvSpPr>
        <p:spPr bwMode="auto">
          <a:xfrm>
            <a:off x="5032477" y="5626924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1363152" y="3329168"/>
            <a:ext cx="473158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37" name="Freeform 357"/>
          <p:cNvSpPr>
            <a:spLocks noEditPoints="1"/>
          </p:cNvSpPr>
          <p:nvPr/>
        </p:nvSpPr>
        <p:spPr bwMode="auto">
          <a:xfrm flipV="1">
            <a:off x="1130797" y="3401378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1363153" y="3650345"/>
            <a:ext cx="47315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galley. </a:t>
            </a:r>
          </a:p>
        </p:txBody>
      </p:sp>
      <p:graphicFrame>
        <p:nvGraphicFramePr>
          <p:cNvPr id="5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99950"/>
              </p:ext>
            </p:extLst>
          </p:nvPr>
        </p:nvGraphicFramePr>
        <p:xfrm>
          <a:off x="6823125" y="1194400"/>
          <a:ext cx="3997167" cy="2134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709719" y="658786"/>
            <a:ext cx="41699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58" name="Oval 57"/>
          <p:cNvSpPr/>
          <p:nvPr/>
        </p:nvSpPr>
        <p:spPr>
          <a:xfrm>
            <a:off x="8174693" y="2062268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141"/>
          <p:cNvSpPr>
            <a:spLocks noEditPoints="1"/>
          </p:cNvSpPr>
          <p:nvPr/>
        </p:nvSpPr>
        <p:spPr bwMode="auto">
          <a:xfrm>
            <a:off x="8252109" y="216534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794803"/>
              </p:ext>
            </p:extLst>
          </p:nvPr>
        </p:nvGraphicFramePr>
        <p:xfrm>
          <a:off x="6823125" y="3429000"/>
          <a:ext cx="4298372" cy="1393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607765" y="508647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221114" y="5086478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Freeform 365"/>
          <p:cNvSpPr>
            <a:spLocks/>
          </p:cNvSpPr>
          <p:nvPr/>
        </p:nvSpPr>
        <p:spPr bwMode="auto">
          <a:xfrm>
            <a:off x="8729223" y="5140003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66"/>
          <p:cNvSpPr>
            <a:spLocks/>
          </p:cNvSpPr>
          <p:nvPr/>
        </p:nvSpPr>
        <p:spPr bwMode="auto">
          <a:xfrm>
            <a:off x="7343086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221114" y="5756337"/>
            <a:ext cx="1127081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7221114" y="5490025"/>
            <a:ext cx="1127081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607765" y="5756337"/>
            <a:ext cx="1127081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8607765" y="5490025"/>
            <a:ext cx="1127081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9994416" y="5086478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Freeform 366"/>
          <p:cNvSpPr>
            <a:spLocks/>
          </p:cNvSpPr>
          <p:nvPr/>
        </p:nvSpPr>
        <p:spPr bwMode="auto">
          <a:xfrm>
            <a:off x="10116388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994416" y="5756337"/>
            <a:ext cx="1127081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9994416" y="5490025"/>
            <a:ext cx="1127081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57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Graphic spid="6" grpId="0">
            <p:bldAsOne/>
          </p:bldGraphic>
          <p:bldP spid="7" grpId="0"/>
          <p:bldP spid="8" grpId="0"/>
          <p:bldP spid="9" grpId="0"/>
          <p:bldP spid="16" grpId="0" animBg="1"/>
          <p:bldP spid="17" grpId="0" animBg="1"/>
          <p:bldP spid="18" grpId="0" animBg="1"/>
          <p:bldP spid="19" grpId="0" animBg="1"/>
          <p:bldP spid="20" grpId="0"/>
          <p:bldP spid="21" grpId="0"/>
          <p:bldP spid="22" grpId="0"/>
          <p:bldP spid="23" grpId="0"/>
          <p:bldP spid="24" grpId="0"/>
          <p:bldP spid="25" grpId="0" animBg="1"/>
          <p:bldP spid="26" grpId="0"/>
          <p:bldP spid="27" grpId="0" animBg="1"/>
          <p:bldP spid="28" grpId="0"/>
          <p:bldP spid="29" grpId="0" animBg="1"/>
          <p:bldP spid="30" grpId="0"/>
          <p:bldP spid="31" grpId="0" animBg="1"/>
          <p:bldP spid="32" grpId="0"/>
          <p:bldP spid="33" grpId="0" animBg="1"/>
          <p:bldP spid="34" grpId="0"/>
          <p:bldP spid="35" grpId="0" animBg="1"/>
          <p:bldP spid="36" grpId="0"/>
          <p:bldP spid="37" grpId="0" animBg="1"/>
          <p:bldP spid="38" grpId="0"/>
          <p:bldGraphic spid="56" grpId="0">
            <p:bldAsOne/>
          </p:bldGraphic>
          <p:bldP spid="57" grpId="0"/>
          <p:bldP spid="58" grpId="0" animBg="1"/>
          <p:bldP spid="59" grpId="0" animBg="1"/>
          <p:bldGraphic spid="60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1" grpId="0"/>
          <p:bldP spid="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Graphic spid="6" grpId="0">
            <p:bldAsOne/>
          </p:bldGraphic>
          <p:bldP spid="7" grpId="0"/>
          <p:bldP spid="8" grpId="0"/>
          <p:bldP spid="9" grpId="0"/>
          <p:bldP spid="16" grpId="0" animBg="1"/>
          <p:bldP spid="17" grpId="0" animBg="1"/>
          <p:bldP spid="18" grpId="0" animBg="1"/>
          <p:bldP spid="19" grpId="0" animBg="1"/>
          <p:bldP spid="20" grpId="0"/>
          <p:bldP spid="21" grpId="0"/>
          <p:bldP spid="22" grpId="0"/>
          <p:bldP spid="23" grpId="0"/>
          <p:bldP spid="24" grpId="0"/>
          <p:bldP spid="25" grpId="0" animBg="1"/>
          <p:bldP spid="26" grpId="0"/>
          <p:bldP spid="27" grpId="0" animBg="1"/>
          <p:bldP spid="28" grpId="0"/>
          <p:bldP spid="29" grpId="0" animBg="1"/>
          <p:bldP spid="30" grpId="0"/>
          <p:bldP spid="31" grpId="0" animBg="1"/>
          <p:bldP spid="32" grpId="0"/>
          <p:bldP spid="33" grpId="0" animBg="1"/>
          <p:bldP spid="34" grpId="0"/>
          <p:bldP spid="35" grpId="0" animBg="1"/>
          <p:bldP spid="36" grpId="0"/>
          <p:bldP spid="37" grpId="0" animBg="1"/>
          <p:bldP spid="38" grpId="0"/>
          <p:bldGraphic spid="56" grpId="0">
            <p:bldAsOne/>
          </p:bldGraphic>
          <p:bldP spid="57" grpId="0"/>
          <p:bldP spid="58" grpId="0" animBg="1"/>
          <p:bldP spid="59" grpId="0" animBg="1"/>
          <p:bldGraphic spid="60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1" grpId="0"/>
          <p:bldP spid="72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0"/>
          <p:cNvSpPr>
            <a:spLocks/>
          </p:cNvSpPr>
          <p:nvPr/>
        </p:nvSpPr>
        <p:spPr bwMode="auto">
          <a:xfrm>
            <a:off x="7200021" y="1305492"/>
            <a:ext cx="4152192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9498855" y="1305492"/>
            <a:ext cx="1853358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" name="Rounded Rectangle 1"/>
          <p:cNvSpPr/>
          <p:nvPr/>
        </p:nvSpPr>
        <p:spPr>
          <a:xfrm>
            <a:off x="822954" y="359326"/>
            <a:ext cx="6893690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9906" y="401012"/>
            <a:ext cx="6635226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>
              <a:tabLst>
                <a:tab pos="1260475" algn="l"/>
              </a:tabLst>
            </a:pPr>
            <a:r>
              <a:rPr lang="en-US" sz="1200" b="1" dirty="0" smtClean="0"/>
              <a:t>BE THE CHANGE </a:t>
            </a:r>
            <a:r>
              <a:rPr lang="en-US" sz="1200" dirty="0" smtClean="0"/>
              <a:t>THAT YOU WISH TO SEE IN THE WORLD.</a:t>
            </a:r>
            <a:r>
              <a:rPr lang="ru-RU" sz="1200" dirty="0" smtClean="0"/>
              <a:t> </a:t>
            </a:r>
            <a:r>
              <a:rPr lang="en-US" sz="1200" dirty="0" smtClean="0"/>
              <a:t>― </a:t>
            </a:r>
            <a:r>
              <a:rPr lang="en-US" sz="1200" dirty="0"/>
              <a:t>Mahatma Gandhi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045540" y="296170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24679" y="678011"/>
            <a:ext cx="1594440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the text</a:t>
            </a:r>
            <a:r>
              <a:rPr lang="ru-R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reeform 76"/>
          <p:cNvSpPr>
            <a:spLocks/>
          </p:cNvSpPr>
          <p:nvPr/>
        </p:nvSpPr>
        <p:spPr bwMode="auto">
          <a:xfrm>
            <a:off x="11069210" y="349053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04229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8693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10886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06260" y="1479823"/>
            <a:ext cx="582007" cy="582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4"/>
          <p:cNvSpPr>
            <a:spLocks noEditPoints="1"/>
          </p:cNvSpPr>
          <p:nvPr/>
        </p:nvSpPr>
        <p:spPr bwMode="auto">
          <a:xfrm>
            <a:off x="2341388" y="1608057"/>
            <a:ext cx="334275" cy="334275"/>
          </a:xfrm>
          <a:custGeom>
            <a:avLst/>
            <a:gdLst>
              <a:gd name="T0" fmla="*/ 88 w 176"/>
              <a:gd name="T1" fmla="*/ 16 h 176"/>
              <a:gd name="T2" fmla="*/ 16 w 176"/>
              <a:gd name="T3" fmla="*/ 88 h 176"/>
              <a:gd name="T4" fmla="*/ 88 w 176"/>
              <a:gd name="T5" fmla="*/ 160 h 176"/>
              <a:gd name="T6" fmla="*/ 160 w 176"/>
              <a:gd name="T7" fmla="*/ 88 h 176"/>
              <a:gd name="T8" fmla="*/ 88 w 176"/>
              <a:gd name="T9" fmla="*/ 16 h 176"/>
              <a:gd name="T10" fmla="*/ 88 w 176"/>
              <a:gd name="T11" fmla="*/ 152 h 176"/>
              <a:gd name="T12" fmla="*/ 24 w 176"/>
              <a:gd name="T13" fmla="*/ 88 h 176"/>
              <a:gd name="T14" fmla="*/ 88 w 176"/>
              <a:gd name="T15" fmla="*/ 24 h 176"/>
              <a:gd name="T16" fmla="*/ 152 w 176"/>
              <a:gd name="T17" fmla="*/ 88 h 176"/>
              <a:gd name="T18" fmla="*/ 88 w 176"/>
              <a:gd name="T19" fmla="*/ 152 h 176"/>
              <a:gd name="T20" fmla="*/ 88 w 176"/>
              <a:gd name="T21" fmla="*/ 0 h 176"/>
              <a:gd name="T22" fmla="*/ 0 w 176"/>
              <a:gd name="T23" fmla="*/ 88 h 176"/>
              <a:gd name="T24" fmla="*/ 88 w 176"/>
              <a:gd name="T25" fmla="*/ 176 h 176"/>
              <a:gd name="T26" fmla="*/ 176 w 176"/>
              <a:gd name="T27" fmla="*/ 88 h 176"/>
              <a:gd name="T28" fmla="*/ 88 w 176"/>
              <a:gd name="T29" fmla="*/ 0 h 176"/>
              <a:gd name="T30" fmla="*/ 88 w 176"/>
              <a:gd name="T31" fmla="*/ 168 h 176"/>
              <a:gd name="T32" fmla="*/ 8 w 176"/>
              <a:gd name="T33" fmla="*/ 88 h 176"/>
              <a:gd name="T34" fmla="*/ 88 w 176"/>
              <a:gd name="T35" fmla="*/ 8 h 176"/>
              <a:gd name="T36" fmla="*/ 168 w 176"/>
              <a:gd name="T37" fmla="*/ 88 h 176"/>
              <a:gd name="T38" fmla="*/ 88 w 176"/>
              <a:gd name="T39" fmla="*/ 168 h 176"/>
              <a:gd name="T40" fmla="*/ 116 w 176"/>
              <a:gd name="T41" fmla="*/ 84 h 176"/>
              <a:gd name="T42" fmla="*/ 103 w 176"/>
              <a:gd name="T43" fmla="*/ 84 h 176"/>
              <a:gd name="T44" fmla="*/ 92 w 176"/>
              <a:gd name="T45" fmla="*/ 73 h 176"/>
              <a:gd name="T46" fmla="*/ 92 w 176"/>
              <a:gd name="T47" fmla="*/ 44 h 176"/>
              <a:gd name="T48" fmla="*/ 88 w 176"/>
              <a:gd name="T49" fmla="*/ 40 h 176"/>
              <a:gd name="T50" fmla="*/ 84 w 176"/>
              <a:gd name="T51" fmla="*/ 44 h 176"/>
              <a:gd name="T52" fmla="*/ 84 w 176"/>
              <a:gd name="T53" fmla="*/ 73 h 176"/>
              <a:gd name="T54" fmla="*/ 72 w 176"/>
              <a:gd name="T55" fmla="*/ 88 h 176"/>
              <a:gd name="T56" fmla="*/ 88 w 176"/>
              <a:gd name="T57" fmla="*/ 104 h 176"/>
              <a:gd name="T58" fmla="*/ 103 w 176"/>
              <a:gd name="T59" fmla="*/ 92 h 176"/>
              <a:gd name="T60" fmla="*/ 116 w 176"/>
              <a:gd name="T61" fmla="*/ 92 h 176"/>
              <a:gd name="T62" fmla="*/ 120 w 176"/>
              <a:gd name="T63" fmla="*/ 88 h 176"/>
              <a:gd name="T64" fmla="*/ 116 w 176"/>
              <a:gd name="T65" fmla="*/ 84 h 176"/>
              <a:gd name="T66" fmla="*/ 88 w 176"/>
              <a:gd name="T67" fmla="*/ 96 h 176"/>
              <a:gd name="T68" fmla="*/ 80 w 176"/>
              <a:gd name="T69" fmla="*/ 88 h 176"/>
              <a:gd name="T70" fmla="*/ 88 w 176"/>
              <a:gd name="T71" fmla="*/ 80 h 176"/>
              <a:gd name="T72" fmla="*/ 96 w 176"/>
              <a:gd name="T73" fmla="*/ 88 h 176"/>
              <a:gd name="T74" fmla="*/ 88 w 176"/>
              <a:gd name="T75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16"/>
                </a:moveTo>
                <a:cubicBezTo>
                  <a:pt x="48" y="16"/>
                  <a:pt x="16" y="48"/>
                  <a:pt x="16" y="88"/>
                </a:cubicBezTo>
                <a:cubicBezTo>
                  <a:pt x="16" y="128"/>
                  <a:pt x="48" y="160"/>
                  <a:pt x="88" y="160"/>
                </a:cubicBezTo>
                <a:cubicBezTo>
                  <a:pt x="128" y="160"/>
                  <a:pt x="160" y="128"/>
                  <a:pt x="160" y="88"/>
                </a:cubicBezTo>
                <a:cubicBezTo>
                  <a:pt x="160" y="48"/>
                  <a:pt x="128" y="16"/>
                  <a:pt x="88" y="16"/>
                </a:cubicBezTo>
                <a:moveTo>
                  <a:pt x="88" y="152"/>
                </a:moveTo>
                <a:cubicBezTo>
                  <a:pt x="53" y="152"/>
                  <a:pt x="24" y="123"/>
                  <a:pt x="24" y="88"/>
                </a:cubicBezTo>
                <a:cubicBezTo>
                  <a:pt x="24" y="53"/>
                  <a:pt x="53" y="24"/>
                  <a:pt x="88" y="24"/>
                </a:cubicBezTo>
                <a:cubicBezTo>
                  <a:pt x="123" y="24"/>
                  <a:pt x="152" y="53"/>
                  <a:pt x="152" y="88"/>
                </a:cubicBezTo>
                <a:cubicBezTo>
                  <a:pt x="152" y="123"/>
                  <a:pt x="123" y="152"/>
                  <a:pt x="88" y="1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6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44"/>
                  <a:pt x="92" y="44"/>
                  <a:pt x="92" y="44"/>
                </a:cubicBezTo>
                <a:cubicBezTo>
                  <a:pt x="92" y="42"/>
                  <a:pt x="90" y="40"/>
                  <a:pt x="88" y="40"/>
                </a:cubicBezTo>
                <a:cubicBezTo>
                  <a:pt x="86" y="40"/>
                  <a:pt x="84" y="42"/>
                  <a:pt x="84" y="44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8" y="92"/>
                  <a:pt x="120" y="90"/>
                  <a:pt x="120" y="88"/>
                </a:cubicBezTo>
                <a:cubicBezTo>
                  <a:pt x="120" y="86"/>
                  <a:pt x="118" y="84"/>
                  <a:pt x="116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5"/>
          <p:cNvSpPr>
            <a:spLocks noEditPoints="1"/>
          </p:cNvSpPr>
          <p:nvPr/>
        </p:nvSpPr>
        <p:spPr bwMode="auto">
          <a:xfrm>
            <a:off x="5989507" y="1608057"/>
            <a:ext cx="243404" cy="334275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9"/>
          <p:cNvSpPr>
            <a:spLocks noEditPoints="1"/>
          </p:cNvSpPr>
          <p:nvPr/>
        </p:nvSpPr>
        <p:spPr bwMode="auto">
          <a:xfrm>
            <a:off x="3539294" y="1610556"/>
            <a:ext cx="334275" cy="334275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2"/>
          <p:cNvSpPr>
            <a:spLocks noEditPoints="1"/>
          </p:cNvSpPr>
          <p:nvPr/>
        </p:nvSpPr>
        <p:spPr bwMode="auto">
          <a:xfrm>
            <a:off x="1122438" y="1603687"/>
            <a:ext cx="335898" cy="334275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3792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Text here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2728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Lorem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5704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Sample 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31861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Lorem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08573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23391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Text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4729575" y="1609744"/>
            <a:ext cx="334275" cy="335898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flipH="1">
            <a:off x="7476098" y="2064955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flipH="1">
            <a:off x="7476098" y="2106639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230770" y="1479159"/>
            <a:ext cx="396600" cy="3965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60"/>
          <p:cNvSpPr>
            <a:spLocks noEditPoints="1"/>
          </p:cNvSpPr>
          <p:nvPr/>
        </p:nvSpPr>
        <p:spPr bwMode="auto">
          <a:xfrm>
            <a:off x="10275374" y="1580227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498855" y="1969250"/>
            <a:ext cx="1824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/>
              <a:t>Lorem Ipsum</a:t>
            </a:r>
            <a:endParaRPr lang="en-US" sz="8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9498855" y="2162061"/>
            <a:ext cx="182427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</a:t>
            </a:r>
            <a:r>
              <a:rPr lang="en-US" sz="1400" b="1" baseline="30000" dirty="0" smtClean="0">
                <a:latin typeface="+mj-lt"/>
              </a:rPr>
              <a:t>st</a:t>
            </a:r>
            <a:r>
              <a:rPr lang="en-US" sz="1400" b="1" dirty="0" smtClean="0">
                <a:latin typeface="+mj-lt"/>
              </a:rPr>
              <a:t> Lorem</a:t>
            </a:r>
            <a:endParaRPr lang="en-US" sz="1400" b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77312" y="1479159"/>
            <a:ext cx="18242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</a:t>
            </a:r>
            <a:r>
              <a:rPr lang="en-US" sz="1000" dirty="0" smtClean="0"/>
              <a:t>dummy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>
            <a:off x="810330" y="2826729"/>
            <a:ext cx="10536465" cy="3634229"/>
          </a:xfrm>
          <a:prstGeom prst="roundRect">
            <a:avLst>
              <a:gd name="adj" fmla="val 7516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cxnSp>
        <p:nvCxnSpPr>
          <p:cNvPr id="41" name="Straight Connector 40"/>
          <p:cNvCxnSpPr>
            <a:stCxn id="42" idx="0"/>
          </p:cNvCxnSpPr>
          <p:nvPr/>
        </p:nvCxnSpPr>
        <p:spPr>
          <a:xfrm>
            <a:off x="1477021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rot="5400000">
            <a:off x="1291439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566141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Connector 44"/>
          <p:cNvCxnSpPr>
            <a:stCxn id="46" idx="0"/>
          </p:cNvCxnSpPr>
          <p:nvPr/>
        </p:nvCxnSpPr>
        <p:spPr>
          <a:xfrm>
            <a:off x="3486692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 rot="5400000">
            <a:off x="3301110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50" idx="0"/>
          </p:cNvCxnSpPr>
          <p:nvPr/>
        </p:nvCxnSpPr>
        <p:spPr>
          <a:xfrm>
            <a:off x="5496362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 rot="5400000">
            <a:off x="5310780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4" idx="0"/>
          </p:cNvCxnSpPr>
          <p:nvPr/>
        </p:nvCxnSpPr>
        <p:spPr>
          <a:xfrm>
            <a:off x="7497085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 rot="5400000">
            <a:off x="7311503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9312226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598587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598587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18%</a:t>
            </a:r>
            <a:endParaRPr lang="en-US" b="1" dirty="0">
              <a:latin typeface="+mj-lt"/>
            </a:endParaRPr>
          </a:p>
        </p:txBody>
      </p:sp>
      <p:sp>
        <p:nvSpPr>
          <p:cNvPr id="61" name="Freeform 357"/>
          <p:cNvSpPr>
            <a:spLocks noEditPoints="1"/>
          </p:cNvSpPr>
          <p:nvPr/>
        </p:nvSpPr>
        <p:spPr bwMode="auto">
          <a:xfrm flipV="1">
            <a:off x="1288695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4" name="TextBox 63"/>
          <p:cNvSpPr txBox="1"/>
          <p:nvPr/>
        </p:nvSpPr>
        <p:spPr>
          <a:xfrm>
            <a:off x="3597841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597841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65%</a:t>
            </a:r>
            <a:endParaRPr lang="en-US" b="1" dirty="0">
              <a:latin typeface="+mj-lt"/>
            </a:endParaRPr>
          </a:p>
        </p:txBody>
      </p:sp>
      <p:sp>
        <p:nvSpPr>
          <p:cNvPr id="66" name="Freeform 357"/>
          <p:cNvSpPr>
            <a:spLocks noEditPoints="1"/>
          </p:cNvSpPr>
          <p:nvPr/>
        </p:nvSpPr>
        <p:spPr bwMode="auto">
          <a:xfrm flipV="1">
            <a:off x="3287949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7" name="TextBox 66"/>
          <p:cNvSpPr txBox="1"/>
          <p:nvPr/>
        </p:nvSpPr>
        <p:spPr>
          <a:xfrm>
            <a:off x="5623126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623126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77%</a:t>
            </a:r>
            <a:endParaRPr lang="en-US" b="1" dirty="0">
              <a:latin typeface="+mj-lt"/>
            </a:endParaRPr>
          </a:p>
        </p:txBody>
      </p:sp>
      <p:sp>
        <p:nvSpPr>
          <p:cNvPr id="69" name="Freeform 357"/>
          <p:cNvSpPr>
            <a:spLocks noEditPoints="1"/>
          </p:cNvSpPr>
          <p:nvPr/>
        </p:nvSpPr>
        <p:spPr bwMode="auto">
          <a:xfrm flipV="1">
            <a:off x="5313234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0" name="TextBox 69"/>
          <p:cNvSpPr txBox="1"/>
          <p:nvPr/>
        </p:nvSpPr>
        <p:spPr>
          <a:xfrm>
            <a:off x="1363152" y="3058932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71" name="Freeform 357"/>
          <p:cNvSpPr>
            <a:spLocks noEditPoints="1"/>
          </p:cNvSpPr>
          <p:nvPr/>
        </p:nvSpPr>
        <p:spPr bwMode="auto">
          <a:xfrm flipV="1">
            <a:off x="1130797" y="313114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2" name="TextBox 71"/>
          <p:cNvSpPr txBox="1"/>
          <p:nvPr/>
        </p:nvSpPr>
        <p:spPr>
          <a:xfrm>
            <a:off x="3590029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87076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37684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537684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12%</a:t>
            </a:r>
            <a:endParaRPr lang="en-US" b="1" dirty="0">
              <a:latin typeface="+mj-lt"/>
            </a:endParaRPr>
          </a:p>
        </p:txBody>
      </p:sp>
      <p:sp>
        <p:nvSpPr>
          <p:cNvPr id="77" name="Freeform 357"/>
          <p:cNvSpPr>
            <a:spLocks noEditPoints="1"/>
          </p:cNvSpPr>
          <p:nvPr/>
        </p:nvSpPr>
        <p:spPr bwMode="auto">
          <a:xfrm flipV="1">
            <a:off x="7227792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8" name="TextBox 77"/>
          <p:cNvSpPr txBox="1"/>
          <p:nvPr/>
        </p:nvSpPr>
        <p:spPr>
          <a:xfrm>
            <a:off x="7501634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623896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9623896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9%</a:t>
            </a:r>
            <a:endParaRPr lang="en-US" b="1" dirty="0">
              <a:latin typeface="+mj-lt"/>
            </a:endParaRPr>
          </a:p>
        </p:txBody>
      </p:sp>
      <p:sp>
        <p:nvSpPr>
          <p:cNvPr id="82" name="Freeform 357"/>
          <p:cNvSpPr>
            <a:spLocks noEditPoints="1"/>
          </p:cNvSpPr>
          <p:nvPr/>
        </p:nvSpPr>
        <p:spPr bwMode="auto">
          <a:xfrm flipV="1">
            <a:off x="9314004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3" name="TextBox 82"/>
          <p:cNvSpPr txBox="1"/>
          <p:nvPr/>
        </p:nvSpPr>
        <p:spPr>
          <a:xfrm>
            <a:off x="9587846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9497808" y="4604080"/>
            <a:ext cx="187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1363152" y="5761462"/>
            <a:ext cx="9454903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1363152" y="5761462"/>
            <a:ext cx="5096553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551902" y="5801960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PROGRESS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793099" y="5801960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54% - DONE </a:t>
            </a:r>
            <a:endParaRPr lang="en-US" sz="1200" b="1" dirty="0">
              <a:latin typeface="+mj-lt"/>
            </a:endParaRPr>
          </a:p>
        </p:txBody>
      </p:sp>
      <p:sp>
        <p:nvSpPr>
          <p:cNvPr id="92" name="Freeform 64"/>
          <p:cNvSpPr>
            <a:spLocks noEditPoints="1"/>
          </p:cNvSpPr>
          <p:nvPr/>
        </p:nvSpPr>
        <p:spPr bwMode="auto">
          <a:xfrm>
            <a:off x="3584575" y="3571585"/>
            <a:ext cx="334275" cy="334275"/>
          </a:xfrm>
          <a:custGeom>
            <a:avLst/>
            <a:gdLst>
              <a:gd name="T0" fmla="*/ 88 w 176"/>
              <a:gd name="T1" fmla="*/ 16 h 176"/>
              <a:gd name="T2" fmla="*/ 16 w 176"/>
              <a:gd name="T3" fmla="*/ 88 h 176"/>
              <a:gd name="T4" fmla="*/ 88 w 176"/>
              <a:gd name="T5" fmla="*/ 160 h 176"/>
              <a:gd name="T6" fmla="*/ 160 w 176"/>
              <a:gd name="T7" fmla="*/ 88 h 176"/>
              <a:gd name="T8" fmla="*/ 88 w 176"/>
              <a:gd name="T9" fmla="*/ 16 h 176"/>
              <a:gd name="T10" fmla="*/ 88 w 176"/>
              <a:gd name="T11" fmla="*/ 152 h 176"/>
              <a:gd name="T12" fmla="*/ 24 w 176"/>
              <a:gd name="T13" fmla="*/ 88 h 176"/>
              <a:gd name="T14" fmla="*/ 88 w 176"/>
              <a:gd name="T15" fmla="*/ 24 h 176"/>
              <a:gd name="T16" fmla="*/ 152 w 176"/>
              <a:gd name="T17" fmla="*/ 88 h 176"/>
              <a:gd name="T18" fmla="*/ 88 w 176"/>
              <a:gd name="T19" fmla="*/ 152 h 176"/>
              <a:gd name="T20" fmla="*/ 88 w 176"/>
              <a:gd name="T21" fmla="*/ 0 h 176"/>
              <a:gd name="T22" fmla="*/ 0 w 176"/>
              <a:gd name="T23" fmla="*/ 88 h 176"/>
              <a:gd name="T24" fmla="*/ 88 w 176"/>
              <a:gd name="T25" fmla="*/ 176 h 176"/>
              <a:gd name="T26" fmla="*/ 176 w 176"/>
              <a:gd name="T27" fmla="*/ 88 h 176"/>
              <a:gd name="T28" fmla="*/ 88 w 176"/>
              <a:gd name="T29" fmla="*/ 0 h 176"/>
              <a:gd name="T30" fmla="*/ 88 w 176"/>
              <a:gd name="T31" fmla="*/ 168 h 176"/>
              <a:gd name="T32" fmla="*/ 8 w 176"/>
              <a:gd name="T33" fmla="*/ 88 h 176"/>
              <a:gd name="T34" fmla="*/ 88 w 176"/>
              <a:gd name="T35" fmla="*/ 8 h 176"/>
              <a:gd name="T36" fmla="*/ 168 w 176"/>
              <a:gd name="T37" fmla="*/ 88 h 176"/>
              <a:gd name="T38" fmla="*/ 88 w 176"/>
              <a:gd name="T39" fmla="*/ 168 h 176"/>
              <a:gd name="T40" fmla="*/ 116 w 176"/>
              <a:gd name="T41" fmla="*/ 84 h 176"/>
              <a:gd name="T42" fmla="*/ 103 w 176"/>
              <a:gd name="T43" fmla="*/ 84 h 176"/>
              <a:gd name="T44" fmla="*/ 92 w 176"/>
              <a:gd name="T45" fmla="*/ 73 h 176"/>
              <a:gd name="T46" fmla="*/ 92 w 176"/>
              <a:gd name="T47" fmla="*/ 44 h 176"/>
              <a:gd name="T48" fmla="*/ 88 w 176"/>
              <a:gd name="T49" fmla="*/ 40 h 176"/>
              <a:gd name="T50" fmla="*/ 84 w 176"/>
              <a:gd name="T51" fmla="*/ 44 h 176"/>
              <a:gd name="T52" fmla="*/ 84 w 176"/>
              <a:gd name="T53" fmla="*/ 73 h 176"/>
              <a:gd name="T54" fmla="*/ 72 w 176"/>
              <a:gd name="T55" fmla="*/ 88 h 176"/>
              <a:gd name="T56" fmla="*/ 88 w 176"/>
              <a:gd name="T57" fmla="*/ 104 h 176"/>
              <a:gd name="T58" fmla="*/ 103 w 176"/>
              <a:gd name="T59" fmla="*/ 92 h 176"/>
              <a:gd name="T60" fmla="*/ 116 w 176"/>
              <a:gd name="T61" fmla="*/ 92 h 176"/>
              <a:gd name="T62" fmla="*/ 120 w 176"/>
              <a:gd name="T63" fmla="*/ 88 h 176"/>
              <a:gd name="T64" fmla="*/ 116 w 176"/>
              <a:gd name="T65" fmla="*/ 84 h 176"/>
              <a:gd name="T66" fmla="*/ 88 w 176"/>
              <a:gd name="T67" fmla="*/ 96 h 176"/>
              <a:gd name="T68" fmla="*/ 80 w 176"/>
              <a:gd name="T69" fmla="*/ 88 h 176"/>
              <a:gd name="T70" fmla="*/ 88 w 176"/>
              <a:gd name="T71" fmla="*/ 80 h 176"/>
              <a:gd name="T72" fmla="*/ 96 w 176"/>
              <a:gd name="T73" fmla="*/ 88 h 176"/>
              <a:gd name="T74" fmla="*/ 88 w 176"/>
              <a:gd name="T75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16"/>
                </a:moveTo>
                <a:cubicBezTo>
                  <a:pt x="48" y="16"/>
                  <a:pt x="16" y="48"/>
                  <a:pt x="16" y="88"/>
                </a:cubicBezTo>
                <a:cubicBezTo>
                  <a:pt x="16" y="128"/>
                  <a:pt x="48" y="160"/>
                  <a:pt x="88" y="160"/>
                </a:cubicBezTo>
                <a:cubicBezTo>
                  <a:pt x="128" y="160"/>
                  <a:pt x="160" y="128"/>
                  <a:pt x="160" y="88"/>
                </a:cubicBezTo>
                <a:cubicBezTo>
                  <a:pt x="160" y="48"/>
                  <a:pt x="128" y="16"/>
                  <a:pt x="88" y="16"/>
                </a:cubicBezTo>
                <a:moveTo>
                  <a:pt x="88" y="152"/>
                </a:moveTo>
                <a:cubicBezTo>
                  <a:pt x="53" y="152"/>
                  <a:pt x="24" y="123"/>
                  <a:pt x="24" y="88"/>
                </a:cubicBezTo>
                <a:cubicBezTo>
                  <a:pt x="24" y="53"/>
                  <a:pt x="53" y="24"/>
                  <a:pt x="88" y="24"/>
                </a:cubicBezTo>
                <a:cubicBezTo>
                  <a:pt x="123" y="24"/>
                  <a:pt x="152" y="53"/>
                  <a:pt x="152" y="88"/>
                </a:cubicBezTo>
                <a:cubicBezTo>
                  <a:pt x="152" y="123"/>
                  <a:pt x="123" y="152"/>
                  <a:pt x="88" y="1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6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44"/>
                  <a:pt x="92" y="44"/>
                  <a:pt x="92" y="44"/>
                </a:cubicBezTo>
                <a:cubicBezTo>
                  <a:pt x="92" y="42"/>
                  <a:pt x="90" y="40"/>
                  <a:pt x="88" y="40"/>
                </a:cubicBezTo>
                <a:cubicBezTo>
                  <a:pt x="86" y="40"/>
                  <a:pt x="84" y="42"/>
                  <a:pt x="84" y="44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8" y="92"/>
                  <a:pt x="120" y="90"/>
                  <a:pt x="120" y="88"/>
                </a:cubicBezTo>
                <a:cubicBezTo>
                  <a:pt x="120" y="86"/>
                  <a:pt x="118" y="84"/>
                  <a:pt x="116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65"/>
          <p:cNvSpPr>
            <a:spLocks noEditPoints="1"/>
          </p:cNvSpPr>
          <p:nvPr/>
        </p:nvSpPr>
        <p:spPr bwMode="auto">
          <a:xfrm>
            <a:off x="9670040" y="3571585"/>
            <a:ext cx="243404" cy="334275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09"/>
          <p:cNvSpPr>
            <a:spLocks noEditPoints="1"/>
          </p:cNvSpPr>
          <p:nvPr/>
        </p:nvSpPr>
        <p:spPr bwMode="auto">
          <a:xfrm>
            <a:off x="5638487" y="3574084"/>
            <a:ext cx="334275" cy="334275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12"/>
          <p:cNvSpPr>
            <a:spLocks noEditPoints="1"/>
          </p:cNvSpPr>
          <p:nvPr/>
        </p:nvSpPr>
        <p:spPr bwMode="auto">
          <a:xfrm>
            <a:off x="1605311" y="3567215"/>
            <a:ext cx="335898" cy="334275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29"/>
          <p:cNvSpPr>
            <a:spLocks noEditPoints="1"/>
          </p:cNvSpPr>
          <p:nvPr/>
        </p:nvSpPr>
        <p:spPr bwMode="auto">
          <a:xfrm>
            <a:off x="7539307" y="3573272"/>
            <a:ext cx="334275" cy="335898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2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38" grpId="0" animBg="1"/>
          <p:bldP spid="2" grpId="0" animBg="1"/>
          <p:bldP spid="3" grpId="0"/>
          <p:bldP spid="4" grpId="0" animBg="1"/>
          <p:bldP spid="5" grpId="0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  <p:bldP spid="17" grpId="0"/>
          <p:bldP spid="18" grpId="0"/>
          <p:bldP spid="21" grpId="0" animBg="1"/>
          <p:bldP spid="23" grpId="0"/>
          <p:bldP spid="20" grpId="0" animBg="1"/>
          <p:bldP spid="25" grpId="0" animBg="1"/>
          <p:bldP spid="26" grpId="0"/>
          <p:bldP spid="31" grpId="0" animBg="1"/>
          <p:bldP spid="32" grpId="0" animBg="1"/>
          <p:bldP spid="33" grpId="0"/>
          <p:bldP spid="34" grpId="0"/>
          <p:bldP spid="35" grpId="0"/>
          <p:bldP spid="39" grpId="0" animBg="1"/>
          <p:bldP spid="42" grpId="0" animBg="1"/>
          <p:bldP spid="44" grpId="0"/>
          <p:bldP spid="46" grpId="0" animBg="1"/>
          <p:bldP spid="50" grpId="0" animBg="1"/>
          <p:bldP spid="54" grpId="0" animBg="1"/>
          <p:bldP spid="57" grpId="0" animBg="1"/>
          <p:bldP spid="59" grpId="0"/>
          <p:bldP spid="60" grpId="0"/>
          <p:bldP spid="61" grpId="0" animBg="1"/>
          <p:bldP spid="64" grpId="0"/>
          <p:bldP spid="65" grpId="0"/>
          <p:bldP spid="66" grpId="0" animBg="1"/>
          <p:bldP spid="67" grpId="0"/>
          <p:bldP spid="68" grpId="0"/>
          <p:bldP spid="69" grpId="0" animBg="1"/>
          <p:bldP spid="70" grpId="0"/>
          <p:bldP spid="71" grpId="0" animBg="1"/>
          <p:bldP spid="72" grpId="0"/>
          <p:bldP spid="73" grpId="0"/>
          <p:bldP spid="75" grpId="0"/>
          <p:bldP spid="76" grpId="0"/>
          <p:bldP spid="77" grpId="0" animBg="1"/>
          <p:bldP spid="78" grpId="0"/>
          <p:bldP spid="80" grpId="0"/>
          <p:bldP spid="81" grpId="0"/>
          <p:bldP spid="82" grpId="0" animBg="1"/>
          <p:bldP spid="83" grpId="0"/>
          <p:bldP spid="88" grpId="0" animBg="1"/>
          <p:bldP spid="89" grpId="0" animBg="1"/>
          <p:bldP spid="90" grpId="0"/>
          <p:bldP spid="91" grpId="0"/>
          <p:bldP spid="92" grpId="0" animBg="1"/>
          <p:bldP spid="93" grpId="0" animBg="1"/>
          <p:bldP spid="94" grpId="0" animBg="1"/>
          <p:bldP spid="95" grpId="0" animBg="1"/>
          <p:bldP spid="9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2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38" grpId="0" animBg="1"/>
          <p:bldP spid="2" grpId="0" animBg="1"/>
          <p:bldP spid="3" grpId="0"/>
          <p:bldP spid="4" grpId="0" animBg="1"/>
          <p:bldP spid="5" grpId="0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  <p:bldP spid="17" grpId="0"/>
          <p:bldP spid="18" grpId="0"/>
          <p:bldP spid="21" grpId="0" animBg="1"/>
          <p:bldP spid="23" grpId="0"/>
          <p:bldP spid="20" grpId="0" animBg="1"/>
          <p:bldP spid="25" grpId="0" animBg="1"/>
          <p:bldP spid="26" grpId="0"/>
          <p:bldP spid="31" grpId="0" animBg="1"/>
          <p:bldP spid="32" grpId="0" animBg="1"/>
          <p:bldP spid="33" grpId="0"/>
          <p:bldP spid="34" grpId="0"/>
          <p:bldP spid="35" grpId="0"/>
          <p:bldP spid="39" grpId="0" animBg="1"/>
          <p:bldP spid="42" grpId="0" animBg="1"/>
          <p:bldP spid="44" grpId="0"/>
          <p:bldP spid="46" grpId="0" animBg="1"/>
          <p:bldP spid="50" grpId="0" animBg="1"/>
          <p:bldP spid="54" grpId="0" animBg="1"/>
          <p:bldP spid="57" grpId="0" animBg="1"/>
          <p:bldP spid="59" grpId="0"/>
          <p:bldP spid="60" grpId="0"/>
          <p:bldP spid="61" grpId="0" animBg="1"/>
          <p:bldP spid="64" grpId="0"/>
          <p:bldP spid="65" grpId="0"/>
          <p:bldP spid="66" grpId="0" animBg="1"/>
          <p:bldP spid="67" grpId="0"/>
          <p:bldP spid="68" grpId="0"/>
          <p:bldP spid="69" grpId="0" animBg="1"/>
          <p:bldP spid="70" grpId="0"/>
          <p:bldP spid="71" grpId="0" animBg="1"/>
          <p:bldP spid="72" grpId="0"/>
          <p:bldP spid="73" grpId="0"/>
          <p:bldP spid="75" grpId="0"/>
          <p:bldP spid="76" grpId="0"/>
          <p:bldP spid="77" grpId="0" animBg="1"/>
          <p:bldP spid="78" grpId="0"/>
          <p:bldP spid="80" grpId="0"/>
          <p:bldP spid="81" grpId="0"/>
          <p:bldP spid="82" grpId="0" animBg="1"/>
          <p:bldP spid="83" grpId="0"/>
          <p:bldP spid="88" grpId="0" animBg="1"/>
          <p:bldP spid="89" grpId="0" animBg="1"/>
          <p:bldP spid="90" grpId="0"/>
          <p:bldP spid="91" grpId="0"/>
          <p:bldP spid="92" grpId="0" animBg="1"/>
          <p:bldP spid="93" grpId="0" animBg="1"/>
          <p:bldP spid="94" grpId="0" animBg="1"/>
          <p:bldP spid="95" grpId="0" animBg="1"/>
          <p:bldP spid="9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314025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4025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025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025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025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025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391441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391441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391442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429261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390766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391442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5212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52164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DONE</a:t>
            </a:r>
            <a:r>
              <a:rPr lang="en-US" sz="1200" dirty="0" smtClean="0"/>
              <a:t> IS BETTER THAN PERFECT. – </a:t>
            </a:r>
            <a:r>
              <a:rPr lang="en-US" sz="1200" dirty="0"/>
              <a:t>Sheryl Sandberg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0"/>
          <p:cNvSpPr>
            <a:spLocks/>
          </p:cNvSpPr>
          <p:nvPr/>
        </p:nvSpPr>
        <p:spPr bwMode="auto">
          <a:xfrm>
            <a:off x="4232277" y="1173495"/>
            <a:ext cx="7156448" cy="2255506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6" name="TextBox 35"/>
          <p:cNvSpPr txBox="1"/>
          <p:nvPr/>
        </p:nvSpPr>
        <p:spPr>
          <a:xfrm>
            <a:off x="4824019" y="2119449"/>
            <a:ext cx="5915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is simply dummy text of the printing and typesetting industry. </a:t>
            </a:r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</a:t>
            </a:r>
            <a:r>
              <a:rPr lang="en-US" sz="1200" dirty="0" smtClean="0"/>
              <a:t>essentially unchanged.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824019" y="1568264"/>
            <a:ext cx="591576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Edward Beeline</a:t>
            </a:r>
            <a:endParaRPr lang="en-US" sz="2800" b="1" dirty="0">
              <a:latin typeface="+mj-lt"/>
            </a:endParaRPr>
          </a:p>
        </p:txBody>
      </p:sp>
      <p:sp>
        <p:nvSpPr>
          <p:cNvPr id="41" name="Freeform 74"/>
          <p:cNvSpPr>
            <a:spLocks/>
          </p:cNvSpPr>
          <p:nvPr/>
        </p:nvSpPr>
        <p:spPr bwMode="auto">
          <a:xfrm>
            <a:off x="1930762" y="162173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2" name="Freeform 74"/>
          <p:cNvSpPr>
            <a:spLocks/>
          </p:cNvSpPr>
          <p:nvPr/>
        </p:nvSpPr>
        <p:spPr bwMode="auto">
          <a:xfrm>
            <a:off x="1930762" y="184708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3" name="Freeform 74"/>
          <p:cNvSpPr>
            <a:spLocks/>
          </p:cNvSpPr>
          <p:nvPr/>
        </p:nvSpPr>
        <p:spPr bwMode="auto">
          <a:xfrm>
            <a:off x="1930762" y="207243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4" name="Freeform 74"/>
          <p:cNvSpPr>
            <a:spLocks/>
          </p:cNvSpPr>
          <p:nvPr/>
        </p:nvSpPr>
        <p:spPr bwMode="auto">
          <a:xfrm>
            <a:off x="1930762" y="229778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5" name="Freeform 74"/>
          <p:cNvSpPr>
            <a:spLocks/>
          </p:cNvSpPr>
          <p:nvPr/>
        </p:nvSpPr>
        <p:spPr bwMode="auto">
          <a:xfrm>
            <a:off x="1930762" y="2527718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9" name="TextBox 68"/>
          <p:cNvSpPr txBox="1"/>
          <p:nvPr/>
        </p:nvSpPr>
        <p:spPr>
          <a:xfrm>
            <a:off x="1854987" y="2944358"/>
            <a:ext cx="2080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05212" y="3759689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1834492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4" name="TextBox 93"/>
          <p:cNvSpPr txBox="1"/>
          <p:nvPr/>
        </p:nvSpPr>
        <p:spPr>
          <a:xfrm>
            <a:off x="2321582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5" name="Freeform 20"/>
          <p:cNvSpPr>
            <a:spLocks/>
          </p:cNvSpPr>
          <p:nvPr/>
        </p:nvSpPr>
        <p:spPr bwMode="auto">
          <a:xfrm>
            <a:off x="4232277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6" name="TextBox 95"/>
          <p:cNvSpPr txBox="1"/>
          <p:nvPr/>
        </p:nvSpPr>
        <p:spPr>
          <a:xfrm>
            <a:off x="4719367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97" name="Группа 509"/>
          <p:cNvGrpSpPr/>
          <p:nvPr/>
        </p:nvGrpSpPr>
        <p:grpSpPr>
          <a:xfrm>
            <a:off x="2058716" y="4506756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98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99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0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1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2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03" name="Группа 510"/>
          <p:cNvGrpSpPr/>
          <p:nvPr/>
        </p:nvGrpSpPr>
        <p:grpSpPr>
          <a:xfrm>
            <a:off x="4397870" y="4506756"/>
            <a:ext cx="210396" cy="210396"/>
            <a:chOff x="3646586" y="3622389"/>
            <a:chExt cx="302560" cy="302560"/>
          </a:xfrm>
          <a:solidFill>
            <a:srgbClr val="FFFFFF"/>
          </a:solidFill>
        </p:grpSpPr>
        <p:sp>
          <p:nvSpPr>
            <p:cNvPr id="104" name="Freeform 225"/>
            <p:cNvSpPr>
              <a:spLocks noEditPoints="1"/>
            </p:cNvSpPr>
            <p:nvPr/>
          </p:nvSpPr>
          <p:spPr bwMode="auto">
            <a:xfrm>
              <a:off x="3646586" y="3660385"/>
              <a:ext cx="264564" cy="264564"/>
            </a:xfrm>
            <a:custGeom>
              <a:avLst/>
              <a:gdLst>
                <a:gd name="T0" fmla="*/ 112 w 224"/>
                <a:gd name="T1" fmla="*/ 224 h 224"/>
                <a:gd name="T2" fmla="*/ 33 w 224"/>
                <a:gd name="T3" fmla="*/ 192 h 224"/>
                <a:gd name="T4" fmla="*/ 0 w 224"/>
                <a:gd name="T5" fmla="*/ 112 h 224"/>
                <a:gd name="T6" fmla="*/ 32 w 224"/>
                <a:gd name="T7" fmla="*/ 33 h 224"/>
                <a:gd name="T8" fmla="*/ 112 w 224"/>
                <a:gd name="T9" fmla="*/ 0 h 224"/>
                <a:gd name="T10" fmla="*/ 116 w 224"/>
                <a:gd name="T11" fmla="*/ 0 h 224"/>
                <a:gd name="T12" fmla="*/ 116 w 224"/>
                <a:gd name="T13" fmla="*/ 108 h 224"/>
                <a:gd name="T14" fmla="*/ 224 w 224"/>
                <a:gd name="T15" fmla="*/ 108 h 224"/>
                <a:gd name="T16" fmla="*/ 224 w 224"/>
                <a:gd name="T17" fmla="*/ 112 h 224"/>
                <a:gd name="T18" fmla="*/ 191 w 224"/>
                <a:gd name="T19" fmla="*/ 192 h 224"/>
                <a:gd name="T20" fmla="*/ 112 w 224"/>
                <a:gd name="T21" fmla="*/ 224 h 224"/>
                <a:gd name="T22" fmla="*/ 112 w 224"/>
                <a:gd name="T23" fmla="*/ 224 h 224"/>
                <a:gd name="T24" fmla="*/ 108 w 224"/>
                <a:gd name="T25" fmla="*/ 8 h 224"/>
                <a:gd name="T26" fmla="*/ 38 w 224"/>
                <a:gd name="T27" fmla="*/ 39 h 224"/>
                <a:gd name="T28" fmla="*/ 8 w 224"/>
                <a:gd name="T29" fmla="*/ 112 h 224"/>
                <a:gd name="T30" fmla="*/ 38 w 224"/>
                <a:gd name="T31" fmla="*/ 186 h 224"/>
                <a:gd name="T32" fmla="*/ 112 w 224"/>
                <a:gd name="T33" fmla="*/ 216 h 224"/>
                <a:gd name="T34" fmla="*/ 112 w 224"/>
                <a:gd name="T35" fmla="*/ 216 h 224"/>
                <a:gd name="T36" fmla="*/ 112 w 224"/>
                <a:gd name="T37" fmla="*/ 216 h 224"/>
                <a:gd name="T38" fmla="*/ 185 w 224"/>
                <a:gd name="T39" fmla="*/ 186 h 224"/>
                <a:gd name="T40" fmla="*/ 216 w 224"/>
                <a:gd name="T41" fmla="*/ 116 h 224"/>
                <a:gd name="T42" fmla="*/ 108 w 224"/>
                <a:gd name="T43" fmla="*/ 116 h 224"/>
                <a:gd name="T44" fmla="*/ 108 w 224"/>
                <a:gd name="T45" fmla="*/ 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82" y="224"/>
                    <a:pt x="54" y="213"/>
                    <a:pt x="33" y="192"/>
                  </a:cubicBezTo>
                  <a:cubicBezTo>
                    <a:pt x="11" y="170"/>
                    <a:pt x="0" y="142"/>
                    <a:pt x="0" y="112"/>
                  </a:cubicBezTo>
                  <a:cubicBezTo>
                    <a:pt x="0" y="82"/>
                    <a:pt x="11" y="54"/>
                    <a:pt x="32" y="33"/>
                  </a:cubicBezTo>
                  <a:cubicBezTo>
                    <a:pt x="53" y="12"/>
                    <a:pt x="82" y="0"/>
                    <a:pt x="112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42"/>
                    <a:pt x="212" y="170"/>
                    <a:pt x="191" y="192"/>
                  </a:cubicBezTo>
                  <a:cubicBezTo>
                    <a:pt x="170" y="213"/>
                    <a:pt x="142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lose/>
                  <a:moveTo>
                    <a:pt x="108" y="8"/>
                  </a:moveTo>
                  <a:cubicBezTo>
                    <a:pt x="81" y="9"/>
                    <a:pt x="57" y="20"/>
                    <a:pt x="38" y="39"/>
                  </a:cubicBezTo>
                  <a:cubicBezTo>
                    <a:pt x="18" y="58"/>
                    <a:pt x="8" y="84"/>
                    <a:pt x="8" y="112"/>
                  </a:cubicBezTo>
                  <a:cubicBezTo>
                    <a:pt x="8" y="140"/>
                    <a:pt x="19" y="166"/>
                    <a:pt x="38" y="186"/>
                  </a:cubicBezTo>
                  <a:cubicBezTo>
                    <a:pt x="58" y="205"/>
                    <a:pt x="84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39" y="216"/>
                    <a:pt x="166" y="205"/>
                    <a:pt x="185" y="186"/>
                  </a:cubicBezTo>
                  <a:cubicBezTo>
                    <a:pt x="204" y="167"/>
                    <a:pt x="215" y="143"/>
                    <a:pt x="216" y="116"/>
                  </a:cubicBezTo>
                  <a:cubicBezTo>
                    <a:pt x="108" y="116"/>
                    <a:pt x="108" y="116"/>
                    <a:pt x="108" y="116"/>
                  </a:cubicBezTo>
                  <a:lnTo>
                    <a:pt x="10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5" name="Freeform 226"/>
            <p:cNvSpPr>
              <a:spLocks noEditPoints="1"/>
            </p:cNvSpPr>
            <p:nvPr/>
          </p:nvSpPr>
          <p:spPr bwMode="auto">
            <a:xfrm>
              <a:off x="3812642" y="3622389"/>
              <a:ext cx="136504" cy="136504"/>
            </a:xfrm>
            <a:custGeom>
              <a:avLst/>
              <a:gdLst>
                <a:gd name="T0" fmla="*/ 116 w 116"/>
                <a:gd name="T1" fmla="*/ 116 h 116"/>
                <a:gd name="T2" fmla="*/ 0 w 116"/>
                <a:gd name="T3" fmla="*/ 116 h 116"/>
                <a:gd name="T4" fmla="*/ 0 w 116"/>
                <a:gd name="T5" fmla="*/ 0 h 116"/>
                <a:gd name="T6" fmla="*/ 4 w 116"/>
                <a:gd name="T7" fmla="*/ 0 h 116"/>
                <a:gd name="T8" fmla="*/ 83 w 116"/>
                <a:gd name="T9" fmla="*/ 33 h 116"/>
                <a:gd name="T10" fmla="*/ 116 w 116"/>
                <a:gd name="T11" fmla="*/ 112 h 116"/>
                <a:gd name="T12" fmla="*/ 116 w 116"/>
                <a:gd name="T13" fmla="*/ 116 h 116"/>
                <a:gd name="T14" fmla="*/ 8 w 116"/>
                <a:gd name="T15" fmla="*/ 108 h 116"/>
                <a:gd name="T16" fmla="*/ 108 w 116"/>
                <a:gd name="T17" fmla="*/ 108 h 116"/>
                <a:gd name="T18" fmla="*/ 77 w 116"/>
                <a:gd name="T19" fmla="*/ 39 h 116"/>
                <a:gd name="T20" fmla="*/ 8 w 116"/>
                <a:gd name="T21" fmla="*/ 8 h 116"/>
                <a:gd name="T22" fmla="*/ 8 w 116"/>
                <a:gd name="T23" fmla="*/ 10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16">
                  <a:moveTo>
                    <a:pt x="116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4" y="0"/>
                    <a:pt x="62" y="12"/>
                    <a:pt x="83" y="33"/>
                  </a:cubicBezTo>
                  <a:cubicBezTo>
                    <a:pt x="104" y="54"/>
                    <a:pt x="116" y="82"/>
                    <a:pt x="116" y="112"/>
                  </a:cubicBezTo>
                  <a:lnTo>
                    <a:pt x="116" y="116"/>
                  </a:lnTo>
                  <a:close/>
                  <a:moveTo>
                    <a:pt x="8" y="108"/>
                  </a:moveTo>
                  <a:cubicBezTo>
                    <a:pt x="108" y="108"/>
                    <a:pt x="108" y="108"/>
                    <a:pt x="108" y="108"/>
                  </a:cubicBezTo>
                  <a:cubicBezTo>
                    <a:pt x="107" y="82"/>
                    <a:pt x="96" y="57"/>
                    <a:pt x="77" y="39"/>
                  </a:cubicBezTo>
                  <a:cubicBezTo>
                    <a:pt x="59" y="20"/>
                    <a:pt x="34" y="9"/>
                    <a:pt x="8" y="8"/>
                  </a:cubicBezTo>
                  <a:lnTo>
                    <a:pt x="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2170954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46603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046603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9" name="Freeform 76"/>
          <p:cNvSpPr>
            <a:spLocks/>
          </p:cNvSpPr>
          <p:nvPr/>
        </p:nvSpPr>
        <p:spPr bwMode="auto">
          <a:xfrm>
            <a:off x="2194624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4585908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61557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461557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3" name="Freeform 76"/>
          <p:cNvSpPr>
            <a:spLocks/>
          </p:cNvSpPr>
          <p:nvPr/>
        </p:nvSpPr>
        <p:spPr bwMode="auto">
          <a:xfrm>
            <a:off x="4609578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>
            <a:off x="6630062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5" name="TextBox 114"/>
          <p:cNvSpPr txBox="1"/>
          <p:nvPr/>
        </p:nvSpPr>
        <p:spPr>
          <a:xfrm>
            <a:off x="7117152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6" name="Freeform 20"/>
          <p:cNvSpPr>
            <a:spLocks/>
          </p:cNvSpPr>
          <p:nvPr/>
        </p:nvSpPr>
        <p:spPr bwMode="auto">
          <a:xfrm>
            <a:off x="9027847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4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7" name="TextBox 116"/>
          <p:cNvSpPr txBox="1"/>
          <p:nvPr/>
        </p:nvSpPr>
        <p:spPr>
          <a:xfrm>
            <a:off x="9514937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18" name="Группа 509"/>
          <p:cNvGrpSpPr/>
          <p:nvPr/>
        </p:nvGrpSpPr>
        <p:grpSpPr>
          <a:xfrm>
            <a:off x="6854286" y="4506756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119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0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1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2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3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4" name="Группа 510"/>
          <p:cNvGrpSpPr/>
          <p:nvPr/>
        </p:nvGrpSpPr>
        <p:grpSpPr>
          <a:xfrm>
            <a:off x="9193440" y="4506756"/>
            <a:ext cx="210396" cy="210396"/>
            <a:chOff x="3646586" y="3622389"/>
            <a:chExt cx="302560" cy="302560"/>
          </a:xfrm>
          <a:solidFill>
            <a:srgbClr val="FFFFFF"/>
          </a:solidFill>
        </p:grpSpPr>
        <p:sp>
          <p:nvSpPr>
            <p:cNvPr id="125" name="Freeform 225"/>
            <p:cNvSpPr>
              <a:spLocks noEditPoints="1"/>
            </p:cNvSpPr>
            <p:nvPr/>
          </p:nvSpPr>
          <p:spPr bwMode="auto">
            <a:xfrm>
              <a:off x="3646586" y="3660385"/>
              <a:ext cx="264564" cy="264564"/>
            </a:xfrm>
            <a:custGeom>
              <a:avLst/>
              <a:gdLst>
                <a:gd name="T0" fmla="*/ 112 w 224"/>
                <a:gd name="T1" fmla="*/ 224 h 224"/>
                <a:gd name="T2" fmla="*/ 33 w 224"/>
                <a:gd name="T3" fmla="*/ 192 h 224"/>
                <a:gd name="T4" fmla="*/ 0 w 224"/>
                <a:gd name="T5" fmla="*/ 112 h 224"/>
                <a:gd name="T6" fmla="*/ 32 w 224"/>
                <a:gd name="T7" fmla="*/ 33 h 224"/>
                <a:gd name="T8" fmla="*/ 112 w 224"/>
                <a:gd name="T9" fmla="*/ 0 h 224"/>
                <a:gd name="T10" fmla="*/ 116 w 224"/>
                <a:gd name="T11" fmla="*/ 0 h 224"/>
                <a:gd name="T12" fmla="*/ 116 w 224"/>
                <a:gd name="T13" fmla="*/ 108 h 224"/>
                <a:gd name="T14" fmla="*/ 224 w 224"/>
                <a:gd name="T15" fmla="*/ 108 h 224"/>
                <a:gd name="T16" fmla="*/ 224 w 224"/>
                <a:gd name="T17" fmla="*/ 112 h 224"/>
                <a:gd name="T18" fmla="*/ 191 w 224"/>
                <a:gd name="T19" fmla="*/ 192 h 224"/>
                <a:gd name="T20" fmla="*/ 112 w 224"/>
                <a:gd name="T21" fmla="*/ 224 h 224"/>
                <a:gd name="T22" fmla="*/ 112 w 224"/>
                <a:gd name="T23" fmla="*/ 224 h 224"/>
                <a:gd name="T24" fmla="*/ 108 w 224"/>
                <a:gd name="T25" fmla="*/ 8 h 224"/>
                <a:gd name="T26" fmla="*/ 38 w 224"/>
                <a:gd name="T27" fmla="*/ 39 h 224"/>
                <a:gd name="T28" fmla="*/ 8 w 224"/>
                <a:gd name="T29" fmla="*/ 112 h 224"/>
                <a:gd name="T30" fmla="*/ 38 w 224"/>
                <a:gd name="T31" fmla="*/ 186 h 224"/>
                <a:gd name="T32" fmla="*/ 112 w 224"/>
                <a:gd name="T33" fmla="*/ 216 h 224"/>
                <a:gd name="T34" fmla="*/ 112 w 224"/>
                <a:gd name="T35" fmla="*/ 216 h 224"/>
                <a:gd name="T36" fmla="*/ 112 w 224"/>
                <a:gd name="T37" fmla="*/ 216 h 224"/>
                <a:gd name="T38" fmla="*/ 185 w 224"/>
                <a:gd name="T39" fmla="*/ 186 h 224"/>
                <a:gd name="T40" fmla="*/ 216 w 224"/>
                <a:gd name="T41" fmla="*/ 116 h 224"/>
                <a:gd name="T42" fmla="*/ 108 w 224"/>
                <a:gd name="T43" fmla="*/ 116 h 224"/>
                <a:gd name="T44" fmla="*/ 108 w 224"/>
                <a:gd name="T45" fmla="*/ 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82" y="224"/>
                    <a:pt x="54" y="213"/>
                    <a:pt x="33" y="192"/>
                  </a:cubicBezTo>
                  <a:cubicBezTo>
                    <a:pt x="11" y="170"/>
                    <a:pt x="0" y="142"/>
                    <a:pt x="0" y="112"/>
                  </a:cubicBezTo>
                  <a:cubicBezTo>
                    <a:pt x="0" y="82"/>
                    <a:pt x="11" y="54"/>
                    <a:pt x="32" y="33"/>
                  </a:cubicBezTo>
                  <a:cubicBezTo>
                    <a:pt x="53" y="12"/>
                    <a:pt x="82" y="0"/>
                    <a:pt x="112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42"/>
                    <a:pt x="212" y="170"/>
                    <a:pt x="191" y="192"/>
                  </a:cubicBezTo>
                  <a:cubicBezTo>
                    <a:pt x="170" y="213"/>
                    <a:pt x="142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lose/>
                  <a:moveTo>
                    <a:pt x="108" y="8"/>
                  </a:moveTo>
                  <a:cubicBezTo>
                    <a:pt x="81" y="9"/>
                    <a:pt x="57" y="20"/>
                    <a:pt x="38" y="39"/>
                  </a:cubicBezTo>
                  <a:cubicBezTo>
                    <a:pt x="18" y="58"/>
                    <a:pt x="8" y="84"/>
                    <a:pt x="8" y="112"/>
                  </a:cubicBezTo>
                  <a:cubicBezTo>
                    <a:pt x="8" y="140"/>
                    <a:pt x="19" y="166"/>
                    <a:pt x="38" y="186"/>
                  </a:cubicBezTo>
                  <a:cubicBezTo>
                    <a:pt x="58" y="205"/>
                    <a:pt x="84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39" y="216"/>
                    <a:pt x="166" y="205"/>
                    <a:pt x="185" y="186"/>
                  </a:cubicBezTo>
                  <a:cubicBezTo>
                    <a:pt x="204" y="167"/>
                    <a:pt x="215" y="143"/>
                    <a:pt x="216" y="116"/>
                  </a:cubicBezTo>
                  <a:cubicBezTo>
                    <a:pt x="108" y="116"/>
                    <a:pt x="108" y="116"/>
                    <a:pt x="108" y="116"/>
                  </a:cubicBezTo>
                  <a:lnTo>
                    <a:pt x="10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6" name="Freeform 226"/>
            <p:cNvSpPr>
              <a:spLocks noEditPoints="1"/>
            </p:cNvSpPr>
            <p:nvPr/>
          </p:nvSpPr>
          <p:spPr bwMode="auto">
            <a:xfrm>
              <a:off x="3812642" y="3622389"/>
              <a:ext cx="136504" cy="136504"/>
            </a:xfrm>
            <a:custGeom>
              <a:avLst/>
              <a:gdLst>
                <a:gd name="T0" fmla="*/ 116 w 116"/>
                <a:gd name="T1" fmla="*/ 116 h 116"/>
                <a:gd name="T2" fmla="*/ 0 w 116"/>
                <a:gd name="T3" fmla="*/ 116 h 116"/>
                <a:gd name="T4" fmla="*/ 0 w 116"/>
                <a:gd name="T5" fmla="*/ 0 h 116"/>
                <a:gd name="T6" fmla="*/ 4 w 116"/>
                <a:gd name="T7" fmla="*/ 0 h 116"/>
                <a:gd name="T8" fmla="*/ 83 w 116"/>
                <a:gd name="T9" fmla="*/ 33 h 116"/>
                <a:gd name="T10" fmla="*/ 116 w 116"/>
                <a:gd name="T11" fmla="*/ 112 h 116"/>
                <a:gd name="T12" fmla="*/ 116 w 116"/>
                <a:gd name="T13" fmla="*/ 116 h 116"/>
                <a:gd name="T14" fmla="*/ 8 w 116"/>
                <a:gd name="T15" fmla="*/ 108 h 116"/>
                <a:gd name="T16" fmla="*/ 108 w 116"/>
                <a:gd name="T17" fmla="*/ 108 h 116"/>
                <a:gd name="T18" fmla="*/ 77 w 116"/>
                <a:gd name="T19" fmla="*/ 39 h 116"/>
                <a:gd name="T20" fmla="*/ 8 w 116"/>
                <a:gd name="T21" fmla="*/ 8 h 116"/>
                <a:gd name="T22" fmla="*/ 8 w 116"/>
                <a:gd name="T23" fmla="*/ 10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16">
                  <a:moveTo>
                    <a:pt x="116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4" y="0"/>
                    <a:pt x="62" y="12"/>
                    <a:pt x="83" y="33"/>
                  </a:cubicBezTo>
                  <a:cubicBezTo>
                    <a:pt x="104" y="54"/>
                    <a:pt x="116" y="82"/>
                    <a:pt x="116" y="112"/>
                  </a:cubicBezTo>
                  <a:lnTo>
                    <a:pt x="116" y="116"/>
                  </a:lnTo>
                  <a:close/>
                  <a:moveTo>
                    <a:pt x="8" y="108"/>
                  </a:moveTo>
                  <a:cubicBezTo>
                    <a:pt x="108" y="108"/>
                    <a:pt x="108" y="108"/>
                    <a:pt x="108" y="108"/>
                  </a:cubicBezTo>
                  <a:cubicBezTo>
                    <a:pt x="107" y="82"/>
                    <a:pt x="96" y="57"/>
                    <a:pt x="77" y="39"/>
                  </a:cubicBezTo>
                  <a:cubicBezTo>
                    <a:pt x="59" y="20"/>
                    <a:pt x="34" y="9"/>
                    <a:pt x="8" y="8"/>
                  </a:cubicBezTo>
                  <a:lnTo>
                    <a:pt x="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6966524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842173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42173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84%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0" name="Freeform 76"/>
          <p:cNvSpPr>
            <a:spLocks/>
          </p:cNvSpPr>
          <p:nvPr/>
        </p:nvSpPr>
        <p:spPr bwMode="auto">
          <a:xfrm>
            <a:off x="6990194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381478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257127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257127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91%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4" name="Freeform 76"/>
          <p:cNvSpPr>
            <a:spLocks/>
          </p:cNvSpPr>
          <p:nvPr/>
        </p:nvSpPr>
        <p:spPr bwMode="auto">
          <a:xfrm>
            <a:off x="9405148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59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1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9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69" grpId="0"/>
          <p:bldP spid="92" grpId="0"/>
          <p:bldP spid="93" grpId="0" animBg="1"/>
          <p:bldP spid="94" grpId="0"/>
          <p:bldP spid="95" grpId="0" animBg="1"/>
          <p:bldP spid="96" grpId="0"/>
          <p:bldP spid="106" grpId="0" animBg="1"/>
          <p:bldP spid="107" grpId="0"/>
          <p:bldP spid="108" grpId="0"/>
          <p:bldP spid="109" grpId="0" animBg="1"/>
          <p:bldP spid="110" grpId="0" animBg="1"/>
          <p:bldP spid="111" grpId="0"/>
          <p:bldP spid="112" grpId="0"/>
          <p:bldP spid="113" grpId="0" animBg="1"/>
          <p:bldP spid="114" grpId="0" animBg="1"/>
          <p:bldP spid="115" grpId="0"/>
          <p:bldP spid="116" grpId="0" animBg="1"/>
          <p:bldP spid="117" grpId="0"/>
          <p:bldP spid="127" grpId="0" animBg="1"/>
          <p:bldP spid="128" grpId="0"/>
          <p:bldP spid="129" grpId="0"/>
          <p:bldP spid="130" grpId="0" animBg="1"/>
          <p:bldP spid="131" grpId="0" animBg="1"/>
          <p:bldP spid="132" grpId="0"/>
          <p:bldP spid="133" grpId="0"/>
          <p:bldP spid="1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1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9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69" grpId="0"/>
          <p:bldP spid="92" grpId="0"/>
          <p:bldP spid="93" grpId="0" animBg="1"/>
          <p:bldP spid="94" grpId="0"/>
          <p:bldP spid="95" grpId="0" animBg="1"/>
          <p:bldP spid="96" grpId="0"/>
          <p:bldP spid="106" grpId="0" animBg="1"/>
          <p:bldP spid="107" grpId="0"/>
          <p:bldP spid="108" grpId="0"/>
          <p:bldP spid="109" grpId="0" animBg="1"/>
          <p:bldP spid="110" grpId="0" animBg="1"/>
          <p:bldP spid="111" grpId="0"/>
          <p:bldP spid="112" grpId="0"/>
          <p:bldP spid="113" grpId="0" animBg="1"/>
          <p:bldP spid="114" grpId="0" animBg="1"/>
          <p:bldP spid="115" grpId="0"/>
          <p:bldP spid="116" grpId="0" animBg="1"/>
          <p:bldP spid="117" grpId="0"/>
          <p:bldP spid="127" grpId="0" animBg="1"/>
          <p:bldP spid="128" grpId="0"/>
          <p:bldP spid="129" grpId="0"/>
          <p:bldP spid="130" grpId="0" animBg="1"/>
          <p:bldP spid="131" grpId="0" animBg="1"/>
          <p:bldP spid="132" grpId="0"/>
          <p:bldP spid="133" grpId="0"/>
          <p:bldP spid="134" grpId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ounded Rectangle 136"/>
          <p:cNvSpPr/>
          <p:nvPr/>
        </p:nvSpPr>
        <p:spPr>
          <a:xfrm>
            <a:off x="822954" y="359326"/>
            <a:ext cx="6893690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69906" y="401012"/>
            <a:ext cx="6635226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>
              <a:tabLst>
                <a:tab pos="1260475" algn="l"/>
              </a:tabLst>
            </a:pPr>
            <a:r>
              <a:rPr lang="en-US" sz="1200" b="1" dirty="0" smtClean="0"/>
              <a:t>BE THE CHANGE </a:t>
            </a:r>
            <a:r>
              <a:rPr lang="en-US" sz="1200" dirty="0" smtClean="0"/>
              <a:t>THAT YOU WISH TO SEE IN THE WORLD.</a:t>
            </a:r>
            <a:r>
              <a:rPr lang="ru-RU" sz="1200" dirty="0" smtClean="0"/>
              <a:t> </a:t>
            </a:r>
            <a:r>
              <a:rPr lang="en-US" sz="1200" dirty="0" smtClean="0"/>
              <a:t>― </a:t>
            </a:r>
            <a:r>
              <a:rPr lang="en-US" sz="1200" dirty="0"/>
              <a:t>Mahatma Gandhi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042002" y="401011"/>
            <a:ext cx="18242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</a:t>
            </a:r>
            <a:r>
              <a:rPr lang="en-US" sz="1200" b="1" baseline="30000" dirty="0" smtClean="0">
                <a:latin typeface="+mj-lt"/>
              </a:rPr>
              <a:t>st</a:t>
            </a:r>
            <a:r>
              <a:rPr lang="en-US" sz="1200" b="1" dirty="0" smtClean="0">
                <a:latin typeface="+mj-lt"/>
              </a:rPr>
              <a:t> Lorem ipsum</a:t>
            </a:r>
            <a:endParaRPr lang="en-US" sz="1200" b="1" dirty="0">
              <a:latin typeface="+mj-lt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10951209" y="325377"/>
            <a:ext cx="396600" cy="3965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260"/>
          <p:cNvSpPr>
            <a:spLocks noEditPoints="1"/>
          </p:cNvSpPr>
          <p:nvPr/>
        </p:nvSpPr>
        <p:spPr bwMode="auto">
          <a:xfrm>
            <a:off x="10995813" y="426445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20"/>
          <p:cNvSpPr>
            <a:spLocks/>
          </p:cNvSpPr>
          <p:nvPr/>
        </p:nvSpPr>
        <p:spPr bwMode="auto">
          <a:xfrm>
            <a:off x="803275" y="1305492"/>
            <a:ext cx="6040869" cy="5215623"/>
          </a:xfrm>
          <a:prstGeom prst="roundRect">
            <a:avLst>
              <a:gd name="adj" fmla="val 468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3" name="Rounded Rectangle 142"/>
          <p:cNvSpPr/>
          <p:nvPr/>
        </p:nvSpPr>
        <p:spPr>
          <a:xfrm>
            <a:off x="1224380" y="1459981"/>
            <a:ext cx="5469922" cy="1713099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1834286" y="2558238"/>
            <a:ext cx="465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</a:t>
            </a:r>
            <a:r>
              <a:rPr lang="en-US" sz="1200" dirty="0" smtClean="0"/>
              <a:t>galley. 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834286" y="1900963"/>
            <a:ext cx="4658876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14-22 Sep</a:t>
            </a:r>
            <a:endParaRPr lang="en-US" sz="2800" b="1" dirty="0">
              <a:latin typeface="+mj-l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834286" y="1568790"/>
            <a:ext cx="465887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cxnSp>
        <p:nvCxnSpPr>
          <p:cNvPr id="147" name="Straight Connector 146"/>
          <p:cNvCxnSpPr/>
          <p:nvPr/>
        </p:nvCxnSpPr>
        <p:spPr>
          <a:xfrm>
            <a:off x="1318629" y="2465443"/>
            <a:ext cx="505456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 rot="5400000">
            <a:off x="6373192" y="237265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 rot="5400000">
            <a:off x="363506" y="2136348"/>
            <a:ext cx="1713102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78"/>
          <p:cNvSpPr>
            <a:spLocks/>
          </p:cNvSpPr>
          <p:nvPr/>
        </p:nvSpPr>
        <p:spPr bwMode="auto">
          <a:xfrm rot="8100000">
            <a:off x="1150357" y="2246833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751869"/>
              </p:ext>
            </p:extLst>
          </p:nvPr>
        </p:nvGraphicFramePr>
        <p:xfrm>
          <a:off x="1211678" y="3758875"/>
          <a:ext cx="5301408" cy="2478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2" name="Freeform 20"/>
          <p:cNvSpPr>
            <a:spLocks/>
          </p:cNvSpPr>
          <p:nvPr/>
        </p:nvSpPr>
        <p:spPr bwMode="auto">
          <a:xfrm>
            <a:off x="4192160" y="3474947"/>
            <a:ext cx="2502142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3" name="TextBox 152"/>
          <p:cNvSpPr txBox="1"/>
          <p:nvPr/>
        </p:nvSpPr>
        <p:spPr>
          <a:xfrm>
            <a:off x="4305433" y="3620376"/>
            <a:ext cx="17936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22 SEP</a:t>
            </a:r>
            <a:endParaRPr lang="en-US" sz="1200" dirty="0"/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>
            <a:off x="6046812" y="3474947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55" name="TextBox 154"/>
          <p:cNvSpPr txBox="1"/>
          <p:nvPr/>
        </p:nvSpPr>
        <p:spPr>
          <a:xfrm>
            <a:off x="6046812" y="3604987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6" name="Freeform 20"/>
          <p:cNvSpPr>
            <a:spLocks/>
          </p:cNvSpPr>
          <p:nvPr/>
        </p:nvSpPr>
        <p:spPr bwMode="auto">
          <a:xfrm>
            <a:off x="7200021" y="1305492"/>
            <a:ext cx="4152192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7" name="Freeform 20"/>
          <p:cNvSpPr>
            <a:spLocks/>
          </p:cNvSpPr>
          <p:nvPr/>
        </p:nvSpPr>
        <p:spPr bwMode="auto">
          <a:xfrm>
            <a:off x="7605132" y="1524093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8" name="Freeform 20"/>
          <p:cNvSpPr>
            <a:spLocks/>
          </p:cNvSpPr>
          <p:nvPr/>
        </p:nvSpPr>
        <p:spPr bwMode="auto">
          <a:xfrm>
            <a:off x="7605132" y="1521551"/>
            <a:ext cx="823866" cy="824228"/>
          </a:xfrm>
          <a:prstGeom prst="arc">
            <a:avLst>
              <a:gd name="adj1" fmla="val 10001240"/>
              <a:gd name="adj2" fmla="val 18669269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9" name="Rounded Rectangle 158"/>
          <p:cNvSpPr/>
          <p:nvPr/>
        </p:nvSpPr>
        <p:spPr>
          <a:xfrm>
            <a:off x="8870801" y="1744830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0" name="Freeform 366"/>
          <p:cNvSpPr>
            <a:spLocks/>
          </p:cNvSpPr>
          <p:nvPr/>
        </p:nvSpPr>
        <p:spPr bwMode="auto">
          <a:xfrm>
            <a:off x="8992773" y="179835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9338291" y="1971741"/>
            <a:ext cx="17997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 is simple text</a:t>
            </a:r>
            <a:endParaRPr lang="en-US" sz="1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9338291" y="1705429"/>
            <a:ext cx="17997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+1.238</a:t>
            </a:r>
            <a:endParaRPr lang="en-US" sz="1400" b="1" dirty="0">
              <a:latin typeface="+mj-l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740219" y="2865304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4" name="Freeform 357"/>
          <p:cNvSpPr>
            <a:spLocks noEditPoints="1"/>
          </p:cNvSpPr>
          <p:nvPr/>
        </p:nvSpPr>
        <p:spPr bwMode="auto">
          <a:xfrm flipV="1">
            <a:off x="7507864" y="2937514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>
              <a:solidFill>
                <a:srgbClr val="FFFFFF"/>
              </a:solidFill>
            </a:endParaRPr>
          </a:p>
        </p:txBody>
      </p:sp>
      <p:sp>
        <p:nvSpPr>
          <p:cNvPr id="165" name="Freeform 20"/>
          <p:cNvSpPr>
            <a:spLocks/>
          </p:cNvSpPr>
          <p:nvPr/>
        </p:nvSpPr>
        <p:spPr bwMode="auto">
          <a:xfrm>
            <a:off x="7200021" y="3412657"/>
            <a:ext cx="4152192" cy="3108457"/>
          </a:xfrm>
          <a:prstGeom prst="roundRect">
            <a:avLst>
              <a:gd name="adj" fmla="val 860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6" name="Rounded Rectangle 165"/>
          <p:cNvSpPr/>
          <p:nvPr/>
        </p:nvSpPr>
        <p:spPr>
          <a:xfrm>
            <a:off x="10270593" y="3501210"/>
            <a:ext cx="992280" cy="2957140"/>
          </a:xfrm>
          <a:prstGeom prst="roundRect">
            <a:avLst>
              <a:gd name="adj" fmla="val 26087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8081536" y="4083030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8081536" y="3604987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7605132" y="3716116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480"/>
          <p:cNvSpPr>
            <a:spLocks noEditPoints="1"/>
          </p:cNvSpPr>
          <p:nvPr/>
        </p:nvSpPr>
        <p:spPr bwMode="auto">
          <a:xfrm>
            <a:off x="7701994" y="3800819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1" name="Group 170"/>
          <p:cNvGrpSpPr/>
          <p:nvPr/>
        </p:nvGrpSpPr>
        <p:grpSpPr>
          <a:xfrm>
            <a:off x="7671391" y="4508937"/>
            <a:ext cx="2127832" cy="1876876"/>
            <a:chOff x="972926" y="3578465"/>
            <a:chExt cx="4247121" cy="3746221"/>
          </a:xfrm>
        </p:grpSpPr>
        <p:sp>
          <p:nvSpPr>
            <p:cNvPr id="172" name="Arc 17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76" name="Arc 175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20" cy="3746221"/>
            </a:xfrm>
            <a:prstGeom prst="arc">
              <a:avLst>
                <a:gd name="adj1" fmla="val 10789198"/>
                <a:gd name="adj2" fmla="val 16084298"/>
              </a:avLst>
            </a:prstGeom>
            <a:solidFill>
              <a:schemeClr val="accent3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177" name="Rectangle 176"/>
          <p:cNvSpPr/>
          <p:nvPr/>
        </p:nvSpPr>
        <p:spPr>
          <a:xfrm>
            <a:off x="7614870" y="6015695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178" name="Freeform 20"/>
          <p:cNvSpPr>
            <a:spLocks/>
          </p:cNvSpPr>
          <p:nvPr/>
        </p:nvSpPr>
        <p:spPr bwMode="auto">
          <a:xfrm>
            <a:off x="8286836" y="5015192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9" name="TextBox 178"/>
          <p:cNvSpPr txBox="1"/>
          <p:nvPr/>
        </p:nvSpPr>
        <p:spPr>
          <a:xfrm>
            <a:off x="8232951" y="5232650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5</a:t>
            </a:r>
            <a:r>
              <a:rPr lang="uk-UA" sz="2400" b="1" dirty="0" smtClean="0">
                <a:latin typeface="+mj-lt"/>
              </a:rPr>
              <a:t>0%</a:t>
            </a:r>
            <a:endParaRPr lang="en-US" sz="2400" b="1" dirty="0">
              <a:latin typeface="+mj-lt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rot="16200000">
            <a:off x="9563271" y="4850116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16200000">
            <a:off x="10101076" y="5387921"/>
            <a:ext cx="144439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 bwMode="auto">
          <a:xfrm rot="16200000">
            <a:off x="10126600" y="5125147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 rot="16200000">
            <a:off x="10528958" y="4042547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59%</a:t>
            </a:r>
            <a:endParaRPr lang="en-US" sz="1200" b="1" dirty="0">
              <a:latin typeface="+mj-lt"/>
            </a:endParaRPr>
          </a:p>
        </p:txBody>
      </p:sp>
      <p:sp>
        <p:nvSpPr>
          <p:cNvPr id="184" name="TextBox 183"/>
          <p:cNvSpPr txBox="1"/>
          <p:nvPr/>
        </p:nvSpPr>
        <p:spPr>
          <a:xfrm rot="16200000">
            <a:off x="9703088" y="5109539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277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0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3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7" grpId="0" animBg="1"/>
          <p:bldP spid="138" grpId="0"/>
          <p:bldP spid="139" grpId="0"/>
          <p:bldP spid="140" grpId="0" animBg="1"/>
          <p:bldP spid="141" grpId="0" animBg="1"/>
          <p:bldP spid="142" grpId="0" animBg="1"/>
          <p:bldP spid="143" grpId="0" animBg="1"/>
          <p:bldP spid="144" grpId="0"/>
          <p:bldP spid="145" grpId="0"/>
          <p:bldP spid="146" grpId="0"/>
          <p:bldP spid="148" grpId="0" animBg="1"/>
          <p:bldP spid="149" grpId="0" animBg="1"/>
          <p:bldP spid="150" grpId="0" animBg="1"/>
          <p:bldGraphic spid="151" grpId="0">
            <p:bldAsOne/>
          </p:bldGraphic>
          <p:bldP spid="152" grpId="0" animBg="1"/>
          <p:bldP spid="153" grpId="0"/>
          <p:bldP spid="154" grpId="0" animBg="1"/>
          <p:bldP spid="155" grpId="0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/>
          <p:bldP spid="168" grpId="0"/>
          <p:bldP spid="169" grpId="0" animBg="1"/>
          <p:bldP spid="170" grpId="0" animBg="1"/>
          <p:bldP spid="177" grpId="0"/>
          <p:bldP spid="178" grpId="0" animBg="1"/>
          <p:bldP spid="179" grpId="0"/>
          <p:bldP spid="182" grpId="0"/>
          <p:bldP spid="183" grpId="0"/>
          <p:bldP spid="18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0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3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7" grpId="0" animBg="1"/>
          <p:bldP spid="138" grpId="0"/>
          <p:bldP spid="139" grpId="0"/>
          <p:bldP spid="140" grpId="0" animBg="1"/>
          <p:bldP spid="141" grpId="0" animBg="1"/>
          <p:bldP spid="142" grpId="0" animBg="1"/>
          <p:bldP spid="143" grpId="0" animBg="1"/>
          <p:bldP spid="144" grpId="0"/>
          <p:bldP spid="145" grpId="0"/>
          <p:bldP spid="146" grpId="0"/>
          <p:bldP spid="148" grpId="0" animBg="1"/>
          <p:bldP spid="149" grpId="0" animBg="1"/>
          <p:bldP spid="150" grpId="0" animBg="1"/>
          <p:bldGraphic spid="151" grpId="0">
            <p:bldAsOne/>
          </p:bldGraphic>
          <p:bldP spid="152" grpId="0" animBg="1"/>
          <p:bldP spid="153" grpId="0"/>
          <p:bldP spid="154" grpId="0" animBg="1"/>
          <p:bldP spid="155" grpId="0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/>
          <p:bldP spid="168" grpId="0"/>
          <p:bldP spid="169" grpId="0" animBg="1"/>
          <p:bldP spid="170" grpId="0" animBg="1"/>
          <p:bldP spid="177" grpId="0"/>
          <p:bldP spid="178" grpId="0" animBg="1"/>
          <p:bldP spid="179" grpId="0"/>
          <p:bldP spid="182" grpId="0"/>
          <p:bldP spid="183" grpId="0"/>
          <p:bldP spid="18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4708504" y="4132418"/>
            <a:ext cx="2759861" cy="1080000"/>
          </a:xfrm>
          <a:prstGeom prst="roundRect">
            <a:avLst>
              <a:gd name="adj" fmla="val 14797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20"/>
          <p:cNvSpPr>
            <a:spLocks/>
          </p:cNvSpPr>
          <p:nvPr/>
        </p:nvSpPr>
        <p:spPr bwMode="auto">
          <a:xfrm>
            <a:off x="803275" y="395403"/>
            <a:ext cx="10033047" cy="3376497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1" name="Freeform 20"/>
          <p:cNvSpPr>
            <a:spLocks/>
          </p:cNvSpPr>
          <p:nvPr/>
        </p:nvSpPr>
        <p:spPr bwMode="auto">
          <a:xfrm>
            <a:off x="5536044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7" name="TextBox 116"/>
          <p:cNvSpPr txBox="1"/>
          <p:nvPr/>
        </p:nvSpPr>
        <p:spPr>
          <a:xfrm>
            <a:off x="5693107" y="1476918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93106" y="903059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806260" y="2109681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Freeform 366"/>
          <p:cNvSpPr>
            <a:spLocks/>
          </p:cNvSpPr>
          <p:nvPr/>
        </p:nvSpPr>
        <p:spPr bwMode="auto">
          <a:xfrm>
            <a:off x="5930179" y="216320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73750" y="233659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73750" y="200872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693106" y="2943332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693106" y="2985016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Source</a:t>
            </a:r>
            <a:endParaRPr lang="en-US" sz="1200" b="1" dirty="0">
              <a:latin typeface="+mj-lt"/>
            </a:endParaRPr>
          </a:p>
        </p:txBody>
      </p:sp>
      <p:sp>
        <p:nvSpPr>
          <p:cNvPr id="44" name="Freeform 20"/>
          <p:cNvSpPr>
            <a:spLocks/>
          </p:cNvSpPr>
          <p:nvPr/>
        </p:nvSpPr>
        <p:spPr bwMode="auto">
          <a:xfrm>
            <a:off x="7653601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5" name="TextBox 44"/>
          <p:cNvSpPr txBox="1"/>
          <p:nvPr/>
        </p:nvSpPr>
        <p:spPr>
          <a:xfrm>
            <a:off x="7810664" y="1476918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10663" y="903059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923817" y="2109681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8" name="Freeform 366"/>
          <p:cNvSpPr>
            <a:spLocks/>
          </p:cNvSpPr>
          <p:nvPr/>
        </p:nvSpPr>
        <p:spPr bwMode="auto">
          <a:xfrm>
            <a:off x="8047736" y="216320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91307" y="233659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91307" y="200872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810663" y="2943332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810663" y="2985016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Source</a:t>
            </a:r>
            <a:endParaRPr lang="en-US" sz="1200" b="1" dirty="0">
              <a:latin typeface="+mj-lt"/>
            </a:endParaRPr>
          </a:p>
        </p:txBody>
      </p:sp>
      <p:sp>
        <p:nvSpPr>
          <p:cNvPr id="53" name="Freeform 20"/>
          <p:cNvSpPr>
            <a:spLocks/>
          </p:cNvSpPr>
          <p:nvPr/>
        </p:nvSpPr>
        <p:spPr bwMode="auto">
          <a:xfrm>
            <a:off x="9770426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4" name="TextBox 53"/>
          <p:cNvSpPr txBox="1"/>
          <p:nvPr/>
        </p:nvSpPr>
        <p:spPr>
          <a:xfrm>
            <a:off x="9927489" y="1476918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927488" y="903059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0040642" y="2109681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reeform 366"/>
          <p:cNvSpPr>
            <a:spLocks/>
          </p:cNvSpPr>
          <p:nvPr/>
        </p:nvSpPr>
        <p:spPr bwMode="auto">
          <a:xfrm>
            <a:off x="10164561" y="216320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508132" y="233659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508132" y="200872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927488" y="2943332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927488" y="2985016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Source</a:t>
            </a:r>
            <a:endParaRPr lang="en-US" sz="1200" b="1" dirty="0">
              <a:latin typeface="+mj-lt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341394" y="996708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778274" y="1038392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Sources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4" name="Freeform 78"/>
          <p:cNvSpPr>
            <a:spLocks/>
          </p:cNvSpPr>
          <p:nvPr/>
        </p:nvSpPr>
        <p:spPr bwMode="auto">
          <a:xfrm rot="2700000">
            <a:off x="1516580" y="1107192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341394" y="2312845"/>
            <a:ext cx="3367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341394" y="1761660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Description </a:t>
            </a:r>
            <a:endParaRPr lang="en-US" sz="2800" b="1" dirty="0">
              <a:latin typeface="+mj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341394" y="4318614"/>
            <a:ext cx="2472516" cy="2180908"/>
            <a:chOff x="972926" y="3578465"/>
            <a:chExt cx="4247121" cy="3746221"/>
          </a:xfrm>
        </p:grpSpPr>
        <p:sp>
          <p:nvSpPr>
            <p:cNvPr id="68" name="Arc 67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8" cy="3746221"/>
            </a:xfrm>
            <a:prstGeom prst="arc">
              <a:avLst>
                <a:gd name="adj1" fmla="val 10789198"/>
                <a:gd name="adj2" fmla="val 17676890"/>
              </a:avLst>
            </a:prstGeom>
            <a:solidFill>
              <a:schemeClr val="accent1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1457215" y="6131384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1457215" y="5762052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$3,1k</a:t>
            </a:r>
            <a:endParaRPr lang="en-US" dirty="0">
              <a:latin typeface="+mj-lt"/>
            </a:endParaRPr>
          </a:p>
        </p:txBody>
      </p:sp>
      <p:sp>
        <p:nvSpPr>
          <p:cNvPr id="76" name="Freeform 20"/>
          <p:cNvSpPr>
            <a:spLocks/>
          </p:cNvSpPr>
          <p:nvPr/>
        </p:nvSpPr>
        <p:spPr bwMode="auto">
          <a:xfrm>
            <a:off x="5129413" y="4414074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7" name="TextBox 76"/>
          <p:cNvSpPr txBox="1"/>
          <p:nvPr/>
        </p:nvSpPr>
        <p:spPr>
          <a:xfrm>
            <a:off x="5096576" y="4563070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62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78" name="Freeform 20"/>
          <p:cNvSpPr>
            <a:spLocks/>
          </p:cNvSpPr>
          <p:nvPr/>
        </p:nvSpPr>
        <p:spPr bwMode="auto">
          <a:xfrm>
            <a:off x="4998180" y="4282783"/>
            <a:ext cx="808080" cy="808434"/>
          </a:xfrm>
          <a:prstGeom prst="arc">
            <a:avLst>
              <a:gd name="adj1" fmla="val 16200000"/>
              <a:gd name="adj2" fmla="val 8694629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0" name="Rounded Rectangle 79"/>
          <p:cNvSpPr/>
          <p:nvPr/>
        </p:nvSpPr>
        <p:spPr>
          <a:xfrm>
            <a:off x="4708504" y="5396972"/>
            <a:ext cx="2759861" cy="1080000"/>
          </a:xfrm>
          <a:prstGeom prst="roundRect">
            <a:avLst>
              <a:gd name="adj" fmla="val 1479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095936" y="4424096"/>
            <a:ext cx="11877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Type your text here</a:t>
            </a:r>
            <a:endParaRPr lang="en-US" sz="1400" b="1" dirty="0">
              <a:latin typeface="+mj-lt"/>
            </a:endParaRPr>
          </a:p>
        </p:txBody>
      </p:sp>
      <p:sp>
        <p:nvSpPr>
          <p:cNvPr id="82" name="Freeform 20"/>
          <p:cNvSpPr>
            <a:spLocks/>
          </p:cNvSpPr>
          <p:nvPr/>
        </p:nvSpPr>
        <p:spPr bwMode="auto">
          <a:xfrm>
            <a:off x="5129413" y="5636698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3" name="TextBox 82"/>
          <p:cNvSpPr txBox="1"/>
          <p:nvPr/>
        </p:nvSpPr>
        <p:spPr>
          <a:xfrm>
            <a:off x="5096576" y="5785694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44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84" name="Freeform 20"/>
          <p:cNvSpPr>
            <a:spLocks/>
          </p:cNvSpPr>
          <p:nvPr/>
        </p:nvSpPr>
        <p:spPr bwMode="auto">
          <a:xfrm>
            <a:off x="4998180" y="5505407"/>
            <a:ext cx="808080" cy="808434"/>
          </a:xfrm>
          <a:prstGeom prst="arc">
            <a:avLst>
              <a:gd name="adj1" fmla="val 8094663"/>
              <a:gd name="adj2" fmla="val 16179268"/>
            </a:avLst>
          </a:prstGeom>
          <a:noFill/>
          <a:ln w="127000" cap="rnd">
            <a:solidFill>
              <a:srgbClr val="FFFFFF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5" name="TextBox 84"/>
          <p:cNvSpPr txBox="1"/>
          <p:nvPr/>
        </p:nvSpPr>
        <p:spPr>
          <a:xfrm>
            <a:off x="6095936" y="5646720"/>
            <a:ext cx="11877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Type your text here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53600" y="4132418"/>
            <a:ext cx="3182721" cy="2367104"/>
          </a:xfrm>
          <a:prstGeom prst="roundRect">
            <a:avLst>
              <a:gd name="adj" fmla="val 6399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7" name="Chart 86"/>
          <p:cNvGraphicFramePr/>
          <p:nvPr>
            <p:extLst>
              <p:ext uri="{D42A27DB-BD31-4B8C-83A1-F6EECF244321}">
                <p14:modId xmlns:p14="http://schemas.microsoft.com/office/powerpoint/2010/main" val="3369677042"/>
              </p:ext>
            </p:extLst>
          </p:nvPr>
        </p:nvGraphicFramePr>
        <p:xfrm>
          <a:off x="8047736" y="4132417"/>
          <a:ext cx="2652109" cy="224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895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0" grpId="0" animBg="1"/>
      <p:bldP spid="91" grpId="0" animBg="1"/>
      <p:bldP spid="117" grpId="0"/>
      <p:bldP spid="144" grpId="0"/>
      <p:bldP spid="37" grpId="0" animBg="1"/>
      <p:bldP spid="38" grpId="0" animBg="1"/>
      <p:bldP spid="39" grpId="0"/>
      <p:bldP spid="40" grpId="0"/>
      <p:bldP spid="41" grpId="0" animBg="1"/>
      <p:bldP spid="42" grpId="0"/>
      <p:bldP spid="44" grpId="0" animBg="1"/>
      <p:bldP spid="45" grpId="0"/>
      <p:bldP spid="46" grpId="0"/>
      <p:bldP spid="47" grpId="0" animBg="1"/>
      <p:bldP spid="48" grpId="0" animBg="1"/>
      <p:bldP spid="49" grpId="0"/>
      <p:bldP spid="50" grpId="0"/>
      <p:bldP spid="51" grpId="0" animBg="1"/>
      <p:bldP spid="52" grpId="0"/>
      <p:bldP spid="53" grpId="0" animBg="1"/>
      <p:bldP spid="54" grpId="0"/>
      <p:bldP spid="55" grpId="0"/>
      <p:bldP spid="56" grpId="0" animBg="1"/>
      <p:bldP spid="57" grpId="0" animBg="1"/>
      <p:bldP spid="58" grpId="0"/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/>
      <p:bldP spid="73" grpId="0"/>
      <p:bldP spid="74" grpId="0"/>
      <p:bldP spid="76" grpId="0" animBg="1"/>
      <p:bldP spid="77" grpId="0"/>
      <p:bldP spid="78" grpId="0" animBg="1"/>
      <p:bldP spid="80" grpId="0" animBg="1"/>
      <p:bldP spid="81" grpId="0"/>
      <p:bldP spid="82" grpId="0" animBg="1"/>
      <p:bldP spid="83" grpId="0"/>
      <p:bldP spid="84" grpId="0" animBg="1"/>
      <p:bldP spid="85" grpId="0"/>
      <p:bldP spid="86" grpId="0" animBg="1"/>
      <p:bldGraphic spid="8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605212" y="4539176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605212" y="5178154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605212" y="5806116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4025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4025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025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025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025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025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391441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391441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391442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429261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390766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391442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5212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52164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ONLY DO WHAT YOUR </a:t>
            </a:r>
            <a:r>
              <a:rPr lang="en-US" sz="1200" b="1" dirty="0" smtClean="0"/>
              <a:t>HEART TELLS </a:t>
            </a:r>
            <a:r>
              <a:rPr lang="en-US" sz="1200" dirty="0" smtClean="0"/>
              <a:t>YOU. –</a:t>
            </a:r>
            <a:r>
              <a:rPr lang="en-US" sz="1200" dirty="0"/>
              <a:t> Princess Diana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0"/>
          <p:cNvSpPr>
            <a:spLocks/>
          </p:cNvSpPr>
          <p:nvPr/>
        </p:nvSpPr>
        <p:spPr bwMode="auto">
          <a:xfrm>
            <a:off x="1605212" y="1173495"/>
            <a:ext cx="9783513" cy="2255506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6" name="TextBox 35"/>
          <p:cNvSpPr txBox="1"/>
          <p:nvPr/>
        </p:nvSpPr>
        <p:spPr>
          <a:xfrm>
            <a:off x="4160711" y="2119449"/>
            <a:ext cx="6579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is simply dummy text of the printing and typesetting industry. </a:t>
            </a:r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</a:t>
            </a:r>
            <a:r>
              <a:rPr lang="en-US" sz="1200" dirty="0" smtClean="0"/>
              <a:t>essentially unchanged.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160711" y="1568264"/>
            <a:ext cx="657907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Johanna </a:t>
            </a:r>
            <a:r>
              <a:rPr lang="en-US" sz="2800" b="1" dirty="0" err="1" smtClean="0">
                <a:latin typeface="+mj-lt"/>
              </a:rPr>
              <a:t>Groison</a:t>
            </a:r>
            <a:endParaRPr lang="en-US" sz="2800" b="1" dirty="0">
              <a:latin typeface="+mj-lt"/>
            </a:endParaRPr>
          </a:p>
        </p:txBody>
      </p:sp>
      <p:pic>
        <p:nvPicPr>
          <p:cNvPr id="87" name="Picture Placeholder 86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>
            <a:fillRect/>
          </a:stretch>
        </p:blipFill>
        <p:spPr/>
      </p:pic>
      <p:sp>
        <p:nvSpPr>
          <p:cNvPr id="41" name="Freeform 74"/>
          <p:cNvSpPr>
            <a:spLocks/>
          </p:cNvSpPr>
          <p:nvPr/>
        </p:nvSpPr>
        <p:spPr bwMode="auto">
          <a:xfrm>
            <a:off x="1930762" y="167451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2" name="Freeform 74"/>
          <p:cNvSpPr>
            <a:spLocks/>
          </p:cNvSpPr>
          <p:nvPr/>
        </p:nvSpPr>
        <p:spPr bwMode="auto">
          <a:xfrm>
            <a:off x="1930762" y="189986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3" name="Freeform 74"/>
          <p:cNvSpPr>
            <a:spLocks/>
          </p:cNvSpPr>
          <p:nvPr/>
        </p:nvSpPr>
        <p:spPr bwMode="auto">
          <a:xfrm>
            <a:off x="1930762" y="212521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4" name="Freeform 74"/>
          <p:cNvSpPr>
            <a:spLocks/>
          </p:cNvSpPr>
          <p:nvPr/>
        </p:nvSpPr>
        <p:spPr bwMode="auto">
          <a:xfrm>
            <a:off x="1930762" y="235056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5" name="Freeform 74"/>
          <p:cNvSpPr>
            <a:spLocks/>
          </p:cNvSpPr>
          <p:nvPr/>
        </p:nvSpPr>
        <p:spPr bwMode="auto">
          <a:xfrm>
            <a:off x="1930762" y="258048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7" name="TextBox 46"/>
          <p:cNvSpPr txBox="1"/>
          <p:nvPr/>
        </p:nvSpPr>
        <p:spPr>
          <a:xfrm>
            <a:off x="1605212" y="3759689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05212" y="4239886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PROJECT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076493" y="423988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START DATA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6837845" y="423988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END DATA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8924565" y="424993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2544081" y="468056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NEW PROJECT for Beginners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5076493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6837845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9001202" y="488137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048152" y="4881379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 bwMode="auto">
          <a:xfrm>
            <a:off x="8966311" y="460242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609550" y="460438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pic>
        <p:nvPicPr>
          <p:cNvPr id="93" name="Picture Placeholder 92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2" b="16622"/>
          <a:stretch>
            <a:fillRect/>
          </a:stretch>
        </p:blipFill>
        <p:spPr/>
      </p:pic>
      <p:pic>
        <p:nvPicPr>
          <p:cNvPr id="97" name="Picture Placeholder 96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98" name="TextBox 97"/>
          <p:cNvSpPr txBox="1"/>
          <p:nvPr/>
        </p:nvSpPr>
        <p:spPr>
          <a:xfrm>
            <a:off x="2544081" y="535177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NEW PROJECT for Beginners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5076493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837845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9001202" y="555258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048152" y="5552589"/>
            <a:ext cx="46800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 bwMode="auto">
          <a:xfrm>
            <a:off x="8966311" y="527363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9550" y="527559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24%</a:t>
            </a:r>
            <a:endParaRPr lang="en-US" sz="1200" b="1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44081" y="5964612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NEW PROJECT for Beginners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076493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37845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9001202" y="6165431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048152" y="6165431"/>
            <a:ext cx="21600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 bwMode="auto">
          <a:xfrm>
            <a:off x="8966311" y="5886476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609550" y="5888432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$4.7k</a:t>
            </a:r>
            <a:endParaRPr lang="en-US" sz="1200" b="1" dirty="0"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12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20"/>
          <p:cNvSpPr>
            <a:spLocks/>
          </p:cNvSpPr>
          <p:nvPr/>
        </p:nvSpPr>
        <p:spPr bwMode="auto">
          <a:xfrm>
            <a:off x="4716067" y="42250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6813808" y="42250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6" name="Freeform 20"/>
          <p:cNvSpPr>
            <a:spLocks/>
          </p:cNvSpPr>
          <p:nvPr/>
        </p:nvSpPr>
        <p:spPr bwMode="auto">
          <a:xfrm>
            <a:off x="8910158" y="42250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" name="Oval 8"/>
          <p:cNvSpPr/>
          <p:nvPr/>
        </p:nvSpPr>
        <p:spPr>
          <a:xfrm>
            <a:off x="11474040" y="178437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74040" y="2492990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74040" y="3201604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74040" y="390810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74040" y="4614598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74040" y="5668768"/>
            <a:ext cx="433072" cy="433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11551456" y="471767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11551456" y="4012623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11551457" y="186179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11589276" y="5746186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11550781" y="2570408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11551457" y="3278345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11522627" y="456855"/>
            <a:ext cx="335898" cy="334275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03275" y="737858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40155" y="779542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Sources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8" name="Freeform 78"/>
          <p:cNvSpPr>
            <a:spLocks/>
          </p:cNvSpPr>
          <p:nvPr/>
        </p:nvSpPr>
        <p:spPr bwMode="auto">
          <a:xfrm rot="2700000">
            <a:off x="978461" y="848342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03275" y="2053995"/>
            <a:ext cx="3367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3275" y="1502810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Weekly Results</a:t>
            </a:r>
            <a:endParaRPr lang="en-US" sz="2800" b="1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3156" y="61474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35" name="Группа 509"/>
          <p:cNvGrpSpPr/>
          <p:nvPr/>
        </p:nvGrpSpPr>
        <p:grpSpPr>
          <a:xfrm>
            <a:off x="4940290" y="589753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36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0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73130" y="180777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4908019" y="287122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954969" y="2871225"/>
            <a:ext cx="951802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 bwMode="auto">
          <a:xfrm>
            <a:off x="4873129" y="259227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64792" y="259422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300897" y="61474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70871" y="180777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7005760" y="287122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052710" y="2871225"/>
            <a:ext cx="3600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 bwMode="auto">
          <a:xfrm>
            <a:off x="6970870" y="259227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062533" y="259422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19%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397247" y="61474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067221" y="180777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9102110" y="287122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9149060" y="2871225"/>
            <a:ext cx="2304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 bwMode="auto">
          <a:xfrm>
            <a:off x="9067220" y="259227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158883" y="259422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5" name="Freeform 126"/>
          <p:cNvSpPr>
            <a:spLocks noEditPoints="1"/>
          </p:cNvSpPr>
          <p:nvPr/>
        </p:nvSpPr>
        <p:spPr bwMode="auto">
          <a:xfrm>
            <a:off x="9115072" y="599687"/>
            <a:ext cx="236292" cy="236292"/>
          </a:xfrm>
          <a:custGeom>
            <a:avLst/>
            <a:gdLst>
              <a:gd name="T0" fmla="*/ 132 w 256"/>
              <a:gd name="T1" fmla="*/ 28 h 256"/>
              <a:gd name="T2" fmla="*/ 132 w 256"/>
              <a:gd name="T3" fmla="*/ 0 h 256"/>
              <a:gd name="T4" fmla="*/ 124 w 256"/>
              <a:gd name="T5" fmla="*/ 0 h 256"/>
              <a:gd name="T6" fmla="*/ 124 w 256"/>
              <a:gd name="T7" fmla="*/ 28 h 256"/>
              <a:gd name="T8" fmla="*/ 28 w 256"/>
              <a:gd name="T9" fmla="*/ 124 h 256"/>
              <a:gd name="T10" fmla="*/ 0 w 256"/>
              <a:gd name="T11" fmla="*/ 124 h 256"/>
              <a:gd name="T12" fmla="*/ 0 w 256"/>
              <a:gd name="T13" fmla="*/ 132 h 256"/>
              <a:gd name="T14" fmla="*/ 28 w 256"/>
              <a:gd name="T15" fmla="*/ 132 h 256"/>
              <a:gd name="T16" fmla="*/ 124 w 256"/>
              <a:gd name="T17" fmla="*/ 228 h 256"/>
              <a:gd name="T18" fmla="*/ 124 w 256"/>
              <a:gd name="T19" fmla="*/ 256 h 256"/>
              <a:gd name="T20" fmla="*/ 132 w 256"/>
              <a:gd name="T21" fmla="*/ 256 h 256"/>
              <a:gd name="T22" fmla="*/ 132 w 256"/>
              <a:gd name="T23" fmla="*/ 228 h 256"/>
              <a:gd name="T24" fmla="*/ 228 w 256"/>
              <a:gd name="T25" fmla="*/ 132 h 256"/>
              <a:gd name="T26" fmla="*/ 256 w 256"/>
              <a:gd name="T27" fmla="*/ 132 h 256"/>
              <a:gd name="T28" fmla="*/ 256 w 256"/>
              <a:gd name="T29" fmla="*/ 124 h 256"/>
              <a:gd name="T30" fmla="*/ 228 w 256"/>
              <a:gd name="T31" fmla="*/ 124 h 256"/>
              <a:gd name="T32" fmla="*/ 132 w 256"/>
              <a:gd name="T33" fmla="*/ 28 h 256"/>
              <a:gd name="T34" fmla="*/ 132 w 256"/>
              <a:gd name="T35" fmla="*/ 220 h 256"/>
              <a:gd name="T36" fmla="*/ 132 w 256"/>
              <a:gd name="T37" fmla="*/ 192 h 256"/>
              <a:gd name="T38" fmla="*/ 124 w 256"/>
              <a:gd name="T39" fmla="*/ 192 h 256"/>
              <a:gd name="T40" fmla="*/ 124 w 256"/>
              <a:gd name="T41" fmla="*/ 220 h 256"/>
              <a:gd name="T42" fmla="*/ 36 w 256"/>
              <a:gd name="T43" fmla="*/ 132 h 256"/>
              <a:gd name="T44" fmla="*/ 64 w 256"/>
              <a:gd name="T45" fmla="*/ 132 h 256"/>
              <a:gd name="T46" fmla="*/ 64 w 256"/>
              <a:gd name="T47" fmla="*/ 124 h 256"/>
              <a:gd name="T48" fmla="*/ 36 w 256"/>
              <a:gd name="T49" fmla="*/ 124 h 256"/>
              <a:gd name="T50" fmla="*/ 124 w 256"/>
              <a:gd name="T51" fmla="*/ 36 h 256"/>
              <a:gd name="T52" fmla="*/ 124 w 256"/>
              <a:gd name="T53" fmla="*/ 64 h 256"/>
              <a:gd name="T54" fmla="*/ 132 w 256"/>
              <a:gd name="T55" fmla="*/ 64 h 256"/>
              <a:gd name="T56" fmla="*/ 132 w 256"/>
              <a:gd name="T57" fmla="*/ 36 h 256"/>
              <a:gd name="T58" fmla="*/ 220 w 256"/>
              <a:gd name="T59" fmla="*/ 124 h 256"/>
              <a:gd name="T60" fmla="*/ 192 w 256"/>
              <a:gd name="T61" fmla="*/ 124 h 256"/>
              <a:gd name="T62" fmla="*/ 192 w 256"/>
              <a:gd name="T63" fmla="*/ 132 h 256"/>
              <a:gd name="T64" fmla="*/ 220 w 256"/>
              <a:gd name="T65" fmla="*/ 132 h 256"/>
              <a:gd name="T66" fmla="*/ 132 w 256"/>
              <a:gd name="T67" fmla="*/ 22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6" h="256">
                <a:moveTo>
                  <a:pt x="132" y="28"/>
                </a:moveTo>
                <a:cubicBezTo>
                  <a:pt x="132" y="0"/>
                  <a:pt x="132" y="0"/>
                  <a:pt x="132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72" y="30"/>
                  <a:pt x="30" y="72"/>
                  <a:pt x="28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2"/>
                  <a:pt x="0" y="132"/>
                  <a:pt x="0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30" y="184"/>
                  <a:pt x="72" y="226"/>
                  <a:pt x="124" y="228"/>
                </a:cubicBezTo>
                <a:cubicBezTo>
                  <a:pt x="124" y="256"/>
                  <a:pt x="124" y="256"/>
                  <a:pt x="124" y="256"/>
                </a:cubicBezTo>
                <a:cubicBezTo>
                  <a:pt x="132" y="256"/>
                  <a:pt x="132" y="256"/>
                  <a:pt x="132" y="256"/>
                </a:cubicBezTo>
                <a:cubicBezTo>
                  <a:pt x="132" y="228"/>
                  <a:pt x="132" y="228"/>
                  <a:pt x="132" y="228"/>
                </a:cubicBezTo>
                <a:cubicBezTo>
                  <a:pt x="184" y="226"/>
                  <a:pt x="226" y="184"/>
                  <a:pt x="228" y="132"/>
                </a:cubicBezTo>
                <a:cubicBezTo>
                  <a:pt x="256" y="132"/>
                  <a:pt x="256" y="132"/>
                  <a:pt x="256" y="132"/>
                </a:cubicBezTo>
                <a:cubicBezTo>
                  <a:pt x="256" y="124"/>
                  <a:pt x="256" y="124"/>
                  <a:pt x="256" y="124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226" y="72"/>
                  <a:pt x="184" y="30"/>
                  <a:pt x="132" y="28"/>
                </a:cubicBezTo>
                <a:close/>
                <a:moveTo>
                  <a:pt x="132" y="220"/>
                </a:moveTo>
                <a:cubicBezTo>
                  <a:pt x="132" y="192"/>
                  <a:pt x="132" y="192"/>
                  <a:pt x="132" y="192"/>
                </a:cubicBezTo>
                <a:cubicBezTo>
                  <a:pt x="124" y="192"/>
                  <a:pt x="124" y="192"/>
                  <a:pt x="124" y="192"/>
                </a:cubicBezTo>
                <a:cubicBezTo>
                  <a:pt x="124" y="220"/>
                  <a:pt x="124" y="220"/>
                  <a:pt x="124" y="220"/>
                </a:cubicBezTo>
                <a:cubicBezTo>
                  <a:pt x="76" y="218"/>
                  <a:pt x="38" y="180"/>
                  <a:pt x="36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8" y="76"/>
                  <a:pt x="76" y="38"/>
                  <a:pt x="124" y="36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79" y="38"/>
                  <a:pt x="218" y="76"/>
                  <a:pt x="220" y="124"/>
                </a:cubicBezTo>
                <a:cubicBezTo>
                  <a:pt x="192" y="124"/>
                  <a:pt x="192" y="124"/>
                  <a:pt x="192" y="124"/>
                </a:cubicBezTo>
                <a:cubicBezTo>
                  <a:pt x="192" y="132"/>
                  <a:pt x="192" y="132"/>
                  <a:pt x="192" y="132"/>
                </a:cubicBezTo>
                <a:cubicBezTo>
                  <a:pt x="220" y="132"/>
                  <a:pt x="220" y="132"/>
                  <a:pt x="220" y="132"/>
                </a:cubicBezTo>
                <a:cubicBezTo>
                  <a:pt x="218" y="180"/>
                  <a:pt x="179" y="218"/>
                  <a:pt x="132" y="2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26" name="Group 125"/>
          <p:cNvGrpSpPr/>
          <p:nvPr/>
        </p:nvGrpSpPr>
        <p:grpSpPr>
          <a:xfrm>
            <a:off x="7034612" y="591580"/>
            <a:ext cx="183575" cy="201654"/>
            <a:chOff x="2487916" y="2066301"/>
            <a:chExt cx="276639" cy="303884"/>
          </a:xfrm>
          <a:solidFill>
            <a:srgbClr val="FFFFFF"/>
          </a:solidFill>
        </p:grpSpPr>
        <p:sp>
          <p:nvSpPr>
            <p:cNvPr id="127" name="Freeform 93"/>
            <p:cNvSpPr>
              <a:spLocks noEditPoints="1"/>
            </p:cNvSpPr>
            <p:nvPr/>
          </p:nvSpPr>
          <p:spPr bwMode="auto">
            <a:xfrm>
              <a:off x="2487916" y="2066301"/>
              <a:ext cx="276639" cy="303884"/>
            </a:xfrm>
            <a:custGeom>
              <a:avLst/>
              <a:gdLst>
                <a:gd name="T0" fmla="*/ 117 w 235"/>
                <a:gd name="T1" fmla="*/ 257 h 257"/>
                <a:gd name="T2" fmla="*/ 200 w 235"/>
                <a:gd name="T3" fmla="*/ 223 h 257"/>
                <a:gd name="T4" fmla="*/ 235 w 235"/>
                <a:gd name="T5" fmla="*/ 140 h 257"/>
                <a:gd name="T6" fmla="*/ 200 w 235"/>
                <a:gd name="T7" fmla="*/ 57 h 257"/>
                <a:gd name="T8" fmla="*/ 141 w 235"/>
                <a:gd name="T9" fmla="*/ 26 h 257"/>
                <a:gd name="T10" fmla="*/ 141 w 235"/>
                <a:gd name="T11" fmla="*/ 24 h 257"/>
                <a:gd name="T12" fmla="*/ 117 w 235"/>
                <a:gd name="T13" fmla="*/ 0 h 257"/>
                <a:gd name="T14" fmla="*/ 93 w 235"/>
                <a:gd name="T15" fmla="*/ 24 h 257"/>
                <a:gd name="T16" fmla="*/ 93 w 235"/>
                <a:gd name="T17" fmla="*/ 26 h 257"/>
                <a:gd name="T18" fmla="*/ 34 w 235"/>
                <a:gd name="T19" fmla="*/ 57 h 257"/>
                <a:gd name="T20" fmla="*/ 0 w 235"/>
                <a:gd name="T21" fmla="*/ 140 h 257"/>
                <a:gd name="T22" fmla="*/ 34 w 235"/>
                <a:gd name="T23" fmla="*/ 223 h 257"/>
                <a:gd name="T24" fmla="*/ 117 w 235"/>
                <a:gd name="T25" fmla="*/ 257 h 257"/>
                <a:gd name="T26" fmla="*/ 117 w 235"/>
                <a:gd name="T27" fmla="*/ 8 h 257"/>
                <a:gd name="T28" fmla="*/ 133 w 235"/>
                <a:gd name="T29" fmla="*/ 24 h 257"/>
                <a:gd name="T30" fmla="*/ 117 w 235"/>
                <a:gd name="T31" fmla="*/ 23 h 257"/>
                <a:gd name="T32" fmla="*/ 101 w 235"/>
                <a:gd name="T33" fmla="*/ 24 h 257"/>
                <a:gd name="T34" fmla="*/ 117 w 235"/>
                <a:gd name="T35" fmla="*/ 8 h 257"/>
                <a:gd name="T36" fmla="*/ 40 w 235"/>
                <a:gd name="T37" fmla="*/ 63 h 257"/>
                <a:gd name="T38" fmla="*/ 113 w 235"/>
                <a:gd name="T39" fmla="*/ 31 h 257"/>
                <a:gd name="T40" fmla="*/ 113 w 235"/>
                <a:gd name="T41" fmla="*/ 48 h 257"/>
                <a:gd name="T42" fmla="*/ 121 w 235"/>
                <a:gd name="T43" fmla="*/ 48 h 257"/>
                <a:gd name="T44" fmla="*/ 121 w 235"/>
                <a:gd name="T45" fmla="*/ 31 h 257"/>
                <a:gd name="T46" fmla="*/ 195 w 235"/>
                <a:gd name="T47" fmla="*/ 63 h 257"/>
                <a:gd name="T48" fmla="*/ 226 w 235"/>
                <a:gd name="T49" fmla="*/ 136 h 257"/>
                <a:gd name="T50" fmla="*/ 209 w 235"/>
                <a:gd name="T51" fmla="*/ 136 h 257"/>
                <a:gd name="T52" fmla="*/ 209 w 235"/>
                <a:gd name="T53" fmla="*/ 144 h 257"/>
                <a:gd name="T54" fmla="*/ 226 w 235"/>
                <a:gd name="T55" fmla="*/ 144 h 257"/>
                <a:gd name="T56" fmla="*/ 195 w 235"/>
                <a:gd name="T57" fmla="*/ 217 h 257"/>
                <a:gd name="T58" fmla="*/ 121 w 235"/>
                <a:gd name="T59" fmla="*/ 249 h 257"/>
                <a:gd name="T60" fmla="*/ 121 w 235"/>
                <a:gd name="T61" fmla="*/ 232 h 257"/>
                <a:gd name="T62" fmla="*/ 113 w 235"/>
                <a:gd name="T63" fmla="*/ 232 h 257"/>
                <a:gd name="T64" fmla="*/ 113 w 235"/>
                <a:gd name="T65" fmla="*/ 249 h 257"/>
                <a:gd name="T66" fmla="*/ 40 w 235"/>
                <a:gd name="T67" fmla="*/ 217 h 257"/>
                <a:gd name="T68" fmla="*/ 8 w 235"/>
                <a:gd name="T69" fmla="*/ 144 h 257"/>
                <a:gd name="T70" fmla="*/ 25 w 235"/>
                <a:gd name="T71" fmla="*/ 144 h 257"/>
                <a:gd name="T72" fmla="*/ 25 w 235"/>
                <a:gd name="T73" fmla="*/ 136 h 257"/>
                <a:gd name="T74" fmla="*/ 8 w 235"/>
                <a:gd name="T75" fmla="*/ 136 h 257"/>
                <a:gd name="T76" fmla="*/ 40 w 235"/>
                <a:gd name="T77" fmla="*/ 6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" h="257">
                  <a:moveTo>
                    <a:pt x="117" y="257"/>
                  </a:moveTo>
                  <a:cubicBezTo>
                    <a:pt x="149" y="257"/>
                    <a:pt x="178" y="245"/>
                    <a:pt x="200" y="223"/>
                  </a:cubicBezTo>
                  <a:cubicBezTo>
                    <a:pt x="222" y="201"/>
                    <a:pt x="235" y="172"/>
                    <a:pt x="235" y="140"/>
                  </a:cubicBezTo>
                  <a:cubicBezTo>
                    <a:pt x="235" y="109"/>
                    <a:pt x="222" y="80"/>
                    <a:pt x="200" y="57"/>
                  </a:cubicBezTo>
                  <a:cubicBezTo>
                    <a:pt x="184" y="41"/>
                    <a:pt x="163" y="30"/>
                    <a:pt x="141" y="26"/>
                  </a:cubicBezTo>
                  <a:cubicBezTo>
                    <a:pt x="141" y="25"/>
                    <a:pt x="141" y="25"/>
                    <a:pt x="141" y="24"/>
                  </a:cubicBezTo>
                  <a:cubicBezTo>
                    <a:pt x="141" y="11"/>
                    <a:pt x="131" y="0"/>
                    <a:pt x="117" y="0"/>
                  </a:cubicBezTo>
                  <a:cubicBezTo>
                    <a:pt x="104" y="0"/>
                    <a:pt x="93" y="11"/>
                    <a:pt x="93" y="24"/>
                  </a:cubicBezTo>
                  <a:cubicBezTo>
                    <a:pt x="93" y="25"/>
                    <a:pt x="93" y="25"/>
                    <a:pt x="93" y="26"/>
                  </a:cubicBezTo>
                  <a:cubicBezTo>
                    <a:pt x="71" y="30"/>
                    <a:pt x="51" y="41"/>
                    <a:pt x="34" y="57"/>
                  </a:cubicBezTo>
                  <a:cubicBezTo>
                    <a:pt x="12" y="80"/>
                    <a:pt x="0" y="109"/>
                    <a:pt x="0" y="140"/>
                  </a:cubicBezTo>
                  <a:cubicBezTo>
                    <a:pt x="0" y="172"/>
                    <a:pt x="12" y="201"/>
                    <a:pt x="34" y="223"/>
                  </a:cubicBezTo>
                  <a:cubicBezTo>
                    <a:pt x="57" y="245"/>
                    <a:pt x="86" y="257"/>
                    <a:pt x="117" y="257"/>
                  </a:cubicBezTo>
                  <a:close/>
                  <a:moveTo>
                    <a:pt x="117" y="8"/>
                  </a:moveTo>
                  <a:cubicBezTo>
                    <a:pt x="126" y="8"/>
                    <a:pt x="133" y="15"/>
                    <a:pt x="133" y="24"/>
                  </a:cubicBezTo>
                  <a:cubicBezTo>
                    <a:pt x="128" y="23"/>
                    <a:pt x="123" y="23"/>
                    <a:pt x="117" y="23"/>
                  </a:cubicBezTo>
                  <a:cubicBezTo>
                    <a:pt x="112" y="23"/>
                    <a:pt x="107" y="23"/>
                    <a:pt x="101" y="24"/>
                  </a:cubicBezTo>
                  <a:cubicBezTo>
                    <a:pt x="101" y="15"/>
                    <a:pt x="109" y="8"/>
                    <a:pt x="117" y="8"/>
                  </a:cubicBezTo>
                  <a:close/>
                  <a:moveTo>
                    <a:pt x="40" y="63"/>
                  </a:moveTo>
                  <a:cubicBezTo>
                    <a:pt x="60" y="43"/>
                    <a:pt x="86" y="32"/>
                    <a:pt x="113" y="31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49" y="32"/>
                    <a:pt x="175" y="43"/>
                    <a:pt x="195" y="63"/>
                  </a:cubicBezTo>
                  <a:cubicBezTo>
                    <a:pt x="214" y="83"/>
                    <a:pt x="225" y="109"/>
                    <a:pt x="226" y="136"/>
                  </a:cubicBezTo>
                  <a:cubicBezTo>
                    <a:pt x="209" y="136"/>
                    <a:pt x="209" y="136"/>
                    <a:pt x="209" y="136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5" y="172"/>
                    <a:pt x="214" y="198"/>
                    <a:pt x="195" y="217"/>
                  </a:cubicBezTo>
                  <a:cubicBezTo>
                    <a:pt x="175" y="237"/>
                    <a:pt x="149" y="248"/>
                    <a:pt x="121" y="249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13" y="232"/>
                    <a:pt x="113" y="232"/>
                    <a:pt x="113" y="232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86" y="248"/>
                    <a:pt x="60" y="237"/>
                    <a:pt x="40" y="217"/>
                  </a:cubicBezTo>
                  <a:cubicBezTo>
                    <a:pt x="20" y="198"/>
                    <a:pt x="9" y="172"/>
                    <a:pt x="8" y="144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9" y="109"/>
                    <a:pt x="20" y="83"/>
                    <a:pt x="4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8" name="Freeform 94"/>
            <p:cNvSpPr>
              <a:spLocks noEditPoints="1"/>
            </p:cNvSpPr>
            <p:nvPr/>
          </p:nvSpPr>
          <p:spPr bwMode="auto">
            <a:xfrm>
              <a:off x="2561268" y="2162705"/>
              <a:ext cx="129937" cy="132033"/>
            </a:xfrm>
            <a:custGeom>
              <a:avLst/>
              <a:gdLst>
                <a:gd name="T0" fmla="*/ 43 w 62"/>
                <a:gd name="T1" fmla="*/ 47 h 63"/>
                <a:gd name="T2" fmla="*/ 44 w 62"/>
                <a:gd name="T3" fmla="*/ 46 h 63"/>
                <a:gd name="T4" fmla="*/ 62 w 62"/>
                <a:gd name="T5" fmla="*/ 3 h 63"/>
                <a:gd name="T6" fmla="*/ 60 w 62"/>
                <a:gd name="T7" fmla="*/ 0 h 63"/>
                <a:gd name="T8" fmla="*/ 17 w 62"/>
                <a:gd name="T9" fmla="*/ 18 h 63"/>
                <a:gd name="T10" fmla="*/ 16 w 62"/>
                <a:gd name="T11" fmla="*/ 19 h 63"/>
                <a:gd name="T12" fmla="*/ 0 w 62"/>
                <a:gd name="T13" fmla="*/ 60 h 63"/>
                <a:gd name="T14" fmla="*/ 3 w 62"/>
                <a:gd name="T15" fmla="*/ 63 h 63"/>
                <a:gd name="T16" fmla="*/ 43 w 62"/>
                <a:gd name="T17" fmla="*/ 47 h 63"/>
                <a:gd name="T18" fmla="*/ 42 w 62"/>
                <a:gd name="T19" fmla="*/ 41 h 63"/>
                <a:gd name="T20" fmla="*/ 21 w 62"/>
                <a:gd name="T21" fmla="*/ 21 h 63"/>
                <a:gd name="T22" fmla="*/ 56 w 62"/>
                <a:gd name="T23" fmla="*/ 6 h 63"/>
                <a:gd name="T24" fmla="*/ 42 w 62"/>
                <a:gd name="T25" fmla="*/ 41 h 63"/>
                <a:gd name="T26" fmla="*/ 18 w 62"/>
                <a:gd name="T27" fmla="*/ 24 h 63"/>
                <a:gd name="T28" fmla="*/ 38 w 62"/>
                <a:gd name="T29" fmla="*/ 44 h 63"/>
                <a:gd name="T30" fmla="*/ 5 w 62"/>
                <a:gd name="T31" fmla="*/ 56 h 63"/>
                <a:gd name="T32" fmla="*/ 18 w 62"/>
                <a:gd name="T33" fmla="*/ 2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63">
                  <a:moveTo>
                    <a:pt x="43" y="47"/>
                  </a:moveTo>
                  <a:lnTo>
                    <a:pt x="44" y="46"/>
                  </a:lnTo>
                  <a:lnTo>
                    <a:pt x="62" y="3"/>
                  </a:lnTo>
                  <a:lnTo>
                    <a:pt x="60" y="0"/>
                  </a:lnTo>
                  <a:lnTo>
                    <a:pt x="17" y="18"/>
                  </a:lnTo>
                  <a:lnTo>
                    <a:pt x="16" y="19"/>
                  </a:lnTo>
                  <a:lnTo>
                    <a:pt x="0" y="60"/>
                  </a:lnTo>
                  <a:lnTo>
                    <a:pt x="3" y="63"/>
                  </a:lnTo>
                  <a:lnTo>
                    <a:pt x="43" y="47"/>
                  </a:lnTo>
                  <a:close/>
                  <a:moveTo>
                    <a:pt x="42" y="41"/>
                  </a:moveTo>
                  <a:lnTo>
                    <a:pt x="21" y="21"/>
                  </a:lnTo>
                  <a:lnTo>
                    <a:pt x="56" y="6"/>
                  </a:lnTo>
                  <a:lnTo>
                    <a:pt x="42" y="41"/>
                  </a:lnTo>
                  <a:close/>
                  <a:moveTo>
                    <a:pt x="18" y="24"/>
                  </a:moveTo>
                  <a:lnTo>
                    <a:pt x="38" y="44"/>
                  </a:lnTo>
                  <a:lnTo>
                    <a:pt x="5" y="56"/>
                  </a:lnTo>
                  <a:lnTo>
                    <a:pt x="1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4873129" y="1233915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970871" y="123391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047865" y="123391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100%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2" name="Freeform 20"/>
          <p:cNvSpPr>
            <a:spLocks/>
          </p:cNvSpPr>
          <p:nvPr/>
        </p:nvSpPr>
        <p:spPr bwMode="auto">
          <a:xfrm>
            <a:off x="803275" y="3926900"/>
            <a:ext cx="10039204" cy="2453243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3" name="TextBox 142"/>
          <p:cNvSpPr txBox="1"/>
          <p:nvPr/>
        </p:nvSpPr>
        <p:spPr>
          <a:xfrm>
            <a:off x="803275" y="3451340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14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150139"/>
              </p:ext>
            </p:extLst>
          </p:nvPr>
        </p:nvGraphicFramePr>
        <p:xfrm>
          <a:off x="1146734" y="4240886"/>
          <a:ext cx="6735376" cy="1860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5" name="Freeform 20"/>
          <p:cNvSpPr>
            <a:spLocks/>
          </p:cNvSpPr>
          <p:nvPr/>
        </p:nvSpPr>
        <p:spPr bwMode="auto">
          <a:xfrm>
            <a:off x="8237080" y="4105406"/>
            <a:ext cx="2388869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6" name="TextBox 145"/>
          <p:cNvSpPr txBox="1"/>
          <p:nvPr/>
        </p:nvSpPr>
        <p:spPr>
          <a:xfrm>
            <a:off x="8297621" y="4250835"/>
            <a:ext cx="1733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12 JUL</a:t>
            </a:r>
            <a:endParaRPr lang="en-US" sz="1200" dirty="0"/>
          </a:p>
        </p:txBody>
      </p:sp>
      <p:sp>
        <p:nvSpPr>
          <p:cNvPr id="147" name="Freeform 146"/>
          <p:cNvSpPr>
            <a:spLocks/>
          </p:cNvSpPr>
          <p:nvPr/>
        </p:nvSpPr>
        <p:spPr bwMode="auto">
          <a:xfrm>
            <a:off x="9978460" y="4105406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48" name="TextBox 147"/>
          <p:cNvSpPr txBox="1"/>
          <p:nvPr/>
        </p:nvSpPr>
        <p:spPr>
          <a:xfrm>
            <a:off x="9978460" y="4235446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297622" y="4940295"/>
            <a:ext cx="22996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Weekly Results</a:t>
            </a:r>
            <a:endParaRPr lang="en-US" sz="1400" b="1" dirty="0">
              <a:latin typeface="+mj-lt"/>
            </a:endParaRPr>
          </a:p>
        </p:txBody>
      </p:sp>
      <p:sp>
        <p:nvSpPr>
          <p:cNvPr id="150" name="Freeform 357"/>
          <p:cNvSpPr>
            <a:spLocks noEditPoints="1"/>
          </p:cNvSpPr>
          <p:nvPr/>
        </p:nvSpPr>
        <p:spPr bwMode="auto">
          <a:xfrm flipV="1">
            <a:off x="10205471" y="4989007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1" name="TextBox 150"/>
          <p:cNvSpPr txBox="1"/>
          <p:nvPr/>
        </p:nvSpPr>
        <p:spPr>
          <a:xfrm>
            <a:off x="8297622" y="5380849"/>
            <a:ext cx="229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6098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93" grpId="0" animBg="1"/>
      <p:bldP spid="10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/>
      <p:bldP spid="28" grpId="0" animBg="1"/>
      <p:bldP spid="29" grpId="0"/>
      <p:bldP spid="30" grpId="0"/>
      <p:bldP spid="32" grpId="0"/>
      <p:bldP spid="45" grpId="0"/>
      <p:bldP spid="90" grpId="0"/>
      <p:bldP spid="91" grpId="0"/>
      <p:bldP spid="94" grpId="0"/>
      <p:bldP spid="101" grpId="0"/>
      <p:bldP spid="104" grpId="0"/>
      <p:bldP spid="105" grpId="0"/>
      <p:bldP spid="107" grpId="0"/>
      <p:bldP spid="114" grpId="0"/>
      <p:bldP spid="117" grpId="0"/>
      <p:bldP spid="118" grpId="0"/>
      <p:bldP spid="125" grpId="0" animBg="1"/>
      <p:bldP spid="129" grpId="0"/>
      <p:bldP spid="130" grpId="0"/>
      <p:bldP spid="131" grpId="0"/>
      <p:bldP spid="142" grpId="0" animBg="1"/>
      <p:bldP spid="143" grpId="0"/>
      <p:bldGraphic spid="144" grpId="0">
        <p:bldAsOne/>
      </p:bldGraphic>
      <p:bldP spid="145" grpId="0" animBg="1"/>
      <p:bldP spid="146" grpId="0"/>
      <p:bldP spid="147" grpId="0" animBg="1"/>
      <p:bldP spid="148" grpId="0"/>
      <p:bldP spid="149" grpId="0"/>
      <p:bldP spid="150" grpId="0" animBg="1"/>
      <p:bldP spid="1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605212" y="3896974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544081" y="4065051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TASK name is here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5076493" y="4065051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6837845" y="4065051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9001202" y="4265870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048152" y="4265870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 bwMode="auto">
          <a:xfrm>
            <a:off x="8966311" y="3986915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609550" y="3988871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300701" y="4488873"/>
            <a:ext cx="10392536" cy="6508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605212" y="5178154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605212" y="5806116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4025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4025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025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025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025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025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391441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391441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391442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429261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390766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391442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5212" y="359326"/>
            <a:ext cx="974700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91478" y="401012"/>
            <a:ext cx="9408017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ONLY DO WHAT YOUR </a:t>
            </a:r>
            <a:r>
              <a:rPr lang="en-US" sz="1200" b="1" dirty="0" smtClean="0"/>
              <a:t>HEART TELLS </a:t>
            </a:r>
            <a:r>
              <a:rPr lang="en-US" sz="1200" dirty="0" smtClean="0"/>
              <a:t>YOU. –</a:t>
            </a:r>
            <a:r>
              <a:rPr lang="en-US" sz="1200" dirty="0"/>
              <a:t> Princess Diana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05212" y="3103359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05212" y="3583556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TEAM MEMBER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076493" y="358355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START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6837845" y="358355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REPORT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8924565" y="359360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2544081" y="468056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Description and task name here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76493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07/07/21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37845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07/21/21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9001202" y="488137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048152" y="4881379"/>
            <a:ext cx="10440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 bwMode="auto">
          <a:xfrm>
            <a:off x="8966311" y="460242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609550" y="460438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54%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44081" y="535177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Description and task name here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76493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837845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9001202" y="555258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048152" y="5552589"/>
            <a:ext cx="46800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 bwMode="auto">
          <a:xfrm>
            <a:off x="8966311" y="527363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9550" y="527559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24%</a:t>
            </a:r>
            <a:endParaRPr lang="en-US" sz="1200" b="1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44081" y="5964612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TASK name is here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76493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37845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9001202" y="6165431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048152" y="6165431"/>
            <a:ext cx="21600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 bwMode="auto">
          <a:xfrm>
            <a:off x="8966311" y="5886476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609550" y="5888432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$4.7k</a:t>
            </a:r>
            <a:endParaRPr lang="en-US" sz="1200" b="1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72936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605212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123k</a:t>
            </a:r>
            <a:endParaRPr lang="en-US" sz="2800" b="1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05212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91" name="Rounded Rectangle 90"/>
          <p:cNvSpPr/>
          <p:nvPr/>
        </p:nvSpPr>
        <p:spPr>
          <a:xfrm>
            <a:off x="1726038" y="2133888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2" name="Freeform 366"/>
          <p:cNvSpPr>
            <a:spLocks/>
          </p:cNvSpPr>
          <p:nvPr/>
        </p:nvSpPr>
        <p:spPr bwMode="auto">
          <a:xfrm>
            <a:off x="1849957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824019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156295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42.8%</a:t>
            </a:r>
            <a:endParaRPr lang="en-US" sz="2800" b="1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56295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22" name="Rounded Rectangle 121"/>
          <p:cNvSpPr/>
          <p:nvPr/>
        </p:nvSpPr>
        <p:spPr>
          <a:xfrm>
            <a:off x="4277121" y="213388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3" name="Freeform 366"/>
          <p:cNvSpPr>
            <a:spLocks/>
          </p:cNvSpPr>
          <p:nvPr/>
        </p:nvSpPr>
        <p:spPr bwMode="auto">
          <a:xfrm>
            <a:off x="4401040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7375102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707378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1.250kg</a:t>
            </a:r>
            <a:endParaRPr lang="en-US" sz="2800" b="1" dirty="0">
              <a:latin typeface="+mj-l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707378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828204" y="2133888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8" name="Freeform 366"/>
          <p:cNvSpPr>
            <a:spLocks/>
          </p:cNvSpPr>
          <p:nvPr/>
        </p:nvSpPr>
        <p:spPr bwMode="auto">
          <a:xfrm>
            <a:off x="6952123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9926185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9258461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749</a:t>
            </a:r>
            <a:endParaRPr lang="en-US" sz="2800" b="1" dirty="0"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258461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42" name="Rounded Rectangle 141"/>
          <p:cNvSpPr/>
          <p:nvPr/>
        </p:nvSpPr>
        <p:spPr>
          <a:xfrm>
            <a:off x="9379287" y="2133888"/>
            <a:ext cx="350026" cy="3500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3" name="Freeform 366"/>
          <p:cNvSpPr>
            <a:spLocks/>
          </p:cNvSpPr>
          <p:nvPr/>
        </p:nvSpPr>
        <p:spPr bwMode="auto">
          <a:xfrm>
            <a:off x="9503206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946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7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2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66" grpId="0"/>
          <p:bldP spid="67" grpId="0"/>
          <p:bldP spid="68" grpId="0"/>
          <p:bldP spid="85" grpId="0"/>
          <p:bldP spid="86" grpId="0"/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  <p:bldP spid="88" grpId="0"/>
          <p:bldP spid="89" grpId="0"/>
          <p:bldP spid="90" grpId="0"/>
          <p:bldP spid="91" grpId="0" animBg="1"/>
          <p:bldP spid="92" grpId="0" animBg="1"/>
          <p:bldP spid="119" grpId="0"/>
          <p:bldP spid="120" grpId="0"/>
          <p:bldP spid="121" grpId="0"/>
          <p:bldP spid="122" grpId="0" animBg="1"/>
          <p:bldP spid="123" grpId="0" animBg="1"/>
          <p:bldP spid="134" grpId="0"/>
          <p:bldP spid="135" grpId="0"/>
          <p:bldP spid="136" grpId="0"/>
          <p:bldP spid="137" grpId="0" animBg="1"/>
          <p:bldP spid="138" grpId="0" animBg="1"/>
          <p:bldP spid="139" grpId="0"/>
          <p:bldP spid="140" grpId="0"/>
          <p:bldP spid="141" grpId="0"/>
          <p:bldP spid="142" grpId="0" animBg="1"/>
          <p:bldP spid="1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7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2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66" grpId="0"/>
          <p:bldP spid="67" grpId="0"/>
          <p:bldP spid="68" grpId="0"/>
          <p:bldP spid="85" grpId="0"/>
          <p:bldP spid="86" grpId="0"/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  <p:bldP spid="88" grpId="0"/>
          <p:bldP spid="89" grpId="0"/>
          <p:bldP spid="90" grpId="0"/>
          <p:bldP spid="91" grpId="0" animBg="1"/>
          <p:bldP spid="92" grpId="0" animBg="1"/>
          <p:bldP spid="119" grpId="0"/>
          <p:bldP spid="120" grpId="0"/>
          <p:bldP spid="121" grpId="0"/>
          <p:bldP spid="122" grpId="0" animBg="1"/>
          <p:bldP spid="123" grpId="0" animBg="1"/>
          <p:bldP spid="134" grpId="0"/>
          <p:bldP spid="135" grpId="0"/>
          <p:bldP spid="136" grpId="0"/>
          <p:bldP spid="137" grpId="0" animBg="1"/>
          <p:bldP spid="138" grpId="0" animBg="1"/>
          <p:bldP spid="139" grpId="0"/>
          <p:bldP spid="140" grpId="0"/>
          <p:bldP spid="141" grpId="0"/>
          <p:bldP spid="142" grpId="0" animBg="1"/>
          <p:bldP spid="143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1474040" y="178437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74040" y="2492990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74040" y="3201604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74040" y="390810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74040" y="4614598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74040" y="5668768"/>
            <a:ext cx="433072" cy="433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11551456" y="471767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11551456" y="4012623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11551457" y="186179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11589276" y="5746186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11550781" y="2570408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11551457" y="3278345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11522627" y="456855"/>
            <a:ext cx="335898" cy="334275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784129" y="769095"/>
            <a:ext cx="700479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84129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09951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960125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8480231" y="771499"/>
            <a:ext cx="2362247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77"/>
          <p:cNvSpPr>
            <a:spLocks noEditPoints="1"/>
          </p:cNvSpPr>
          <p:nvPr/>
        </p:nvSpPr>
        <p:spPr bwMode="auto">
          <a:xfrm>
            <a:off x="8577717" y="842656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972753" y="809490"/>
            <a:ext cx="17050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14-27 Sep</a:t>
            </a:r>
            <a:endParaRPr lang="en-US" sz="1400" b="1" dirty="0">
              <a:latin typeface="+mj-lt"/>
            </a:endParaRPr>
          </a:p>
        </p:txBody>
      </p:sp>
      <p:sp>
        <p:nvSpPr>
          <p:cNvPr id="180" name="Freeform 20"/>
          <p:cNvSpPr>
            <a:spLocks/>
          </p:cNvSpPr>
          <p:nvPr/>
        </p:nvSpPr>
        <p:spPr bwMode="auto">
          <a:xfrm>
            <a:off x="803275" y="1839345"/>
            <a:ext cx="4278135" cy="4540798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1" name="TextBox 180"/>
          <p:cNvSpPr txBox="1"/>
          <p:nvPr/>
        </p:nvSpPr>
        <p:spPr>
          <a:xfrm>
            <a:off x="803275" y="1368242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Lorem Ipsum</a:t>
            </a:r>
            <a:endParaRPr lang="en-US" sz="1400" b="1" dirty="0">
              <a:latin typeface="+mj-lt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283418" y="2498455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$45.979</a:t>
            </a:r>
            <a:endParaRPr lang="en-US" sz="2800" b="1" dirty="0"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283418" y="2068974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223" name="Freeform 20"/>
          <p:cNvSpPr>
            <a:spLocks/>
          </p:cNvSpPr>
          <p:nvPr/>
        </p:nvSpPr>
        <p:spPr bwMode="auto">
          <a:xfrm>
            <a:off x="2505126" y="3803479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4" name="TextBox 223"/>
          <p:cNvSpPr txBox="1"/>
          <p:nvPr/>
        </p:nvSpPr>
        <p:spPr>
          <a:xfrm>
            <a:off x="2451241" y="4020937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225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9400185"/>
              <a:gd name="adj2" fmla="val 10884345"/>
            </a:avLst>
          </a:prstGeom>
          <a:noFill/>
          <a:ln w="127000" cap="rnd">
            <a:solidFill>
              <a:schemeClr val="accent4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6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7244254"/>
              <a:gd name="adj2" fmla="val 9069150"/>
            </a:avLst>
          </a:prstGeom>
          <a:noFill/>
          <a:ln w="254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7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1966529"/>
              <a:gd name="adj2" fmla="val 7085683"/>
            </a:avLst>
          </a:prstGeom>
          <a:noFill/>
          <a:ln w="381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16200000"/>
              <a:gd name="adj2" fmla="val 1945574"/>
            </a:avLst>
          </a:prstGeom>
          <a:noFill/>
          <a:ln w="508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9" name="Oval 228"/>
          <p:cNvSpPr/>
          <p:nvPr/>
        </p:nvSpPr>
        <p:spPr>
          <a:xfrm>
            <a:off x="1513802" y="5565509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/>
          <p:cNvSpPr txBox="1"/>
          <p:nvPr/>
        </p:nvSpPr>
        <p:spPr>
          <a:xfrm>
            <a:off x="1219809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1" name="Oval 230"/>
          <p:cNvSpPr/>
          <p:nvPr/>
        </p:nvSpPr>
        <p:spPr>
          <a:xfrm>
            <a:off x="2437621" y="5565509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2143628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3" name="Oval 232"/>
          <p:cNvSpPr/>
          <p:nvPr/>
        </p:nvSpPr>
        <p:spPr>
          <a:xfrm>
            <a:off x="3358998" y="5565509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3065005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5" name="Oval 234"/>
          <p:cNvSpPr/>
          <p:nvPr/>
        </p:nvSpPr>
        <p:spPr>
          <a:xfrm>
            <a:off x="4275813" y="5565509"/>
            <a:ext cx="160843" cy="1608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3981820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7" name="Freeform 20"/>
          <p:cNvSpPr>
            <a:spLocks/>
          </p:cNvSpPr>
          <p:nvPr/>
        </p:nvSpPr>
        <p:spPr bwMode="auto">
          <a:xfrm>
            <a:off x="5385712" y="1842684"/>
            <a:ext cx="5456766" cy="4537459"/>
          </a:xfrm>
          <a:prstGeom prst="roundRect">
            <a:avLst>
              <a:gd name="adj" fmla="val 6173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8" name="Rounded Rectangle 237"/>
          <p:cNvSpPr/>
          <p:nvPr/>
        </p:nvSpPr>
        <p:spPr>
          <a:xfrm>
            <a:off x="5802936" y="216184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5678585" y="257799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678585" y="286152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1" name="Freeform 76"/>
          <p:cNvSpPr>
            <a:spLocks/>
          </p:cNvSpPr>
          <p:nvPr/>
        </p:nvSpPr>
        <p:spPr bwMode="auto">
          <a:xfrm>
            <a:off x="5826606" y="221472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802936" y="4110472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3" name="Freeform 372"/>
          <p:cNvSpPr>
            <a:spLocks/>
          </p:cNvSpPr>
          <p:nvPr/>
        </p:nvSpPr>
        <p:spPr bwMode="auto">
          <a:xfrm>
            <a:off x="10423741" y="4128247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5678585" y="3908101"/>
            <a:ext cx="4894304" cy="0"/>
          </a:xfrm>
          <a:prstGeom prst="line">
            <a:avLst/>
          </a:prstGeom>
          <a:ln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9237588" y="4060220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171"/>
          <p:cNvSpPr>
            <a:spLocks noEditPoints="1"/>
          </p:cNvSpPr>
          <p:nvPr/>
        </p:nvSpPr>
        <p:spPr bwMode="auto">
          <a:xfrm>
            <a:off x="9299446" y="4125486"/>
            <a:ext cx="205183" cy="205183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666585" y="4095084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1.530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802936" y="4521438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9" name="Freeform 372"/>
          <p:cNvSpPr>
            <a:spLocks/>
          </p:cNvSpPr>
          <p:nvPr/>
        </p:nvSpPr>
        <p:spPr bwMode="auto">
          <a:xfrm>
            <a:off x="10423741" y="4539213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9237588" y="4471186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9666585" y="4506050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$12.5k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802936" y="4932404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53" name="Freeform 372"/>
          <p:cNvSpPr>
            <a:spLocks/>
          </p:cNvSpPr>
          <p:nvPr/>
        </p:nvSpPr>
        <p:spPr bwMode="auto">
          <a:xfrm>
            <a:off x="10423741" y="4950179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9237588" y="4882152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9666585" y="4917016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48%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802936" y="5324713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57" name="Freeform 372"/>
          <p:cNvSpPr>
            <a:spLocks/>
          </p:cNvSpPr>
          <p:nvPr/>
        </p:nvSpPr>
        <p:spPr bwMode="auto">
          <a:xfrm>
            <a:off x="10423741" y="5342488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9237588" y="5274461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>
            <a:off x="9666585" y="5309325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&gt;0.38%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802936" y="5731834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61" name="Freeform 372"/>
          <p:cNvSpPr>
            <a:spLocks/>
          </p:cNvSpPr>
          <p:nvPr/>
        </p:nvSpPr>
        <p:spPr bwMode="auto">
          <a:xfrm>
            <a:off x="10423741" y="5749609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9237588" y="5681582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/>
          <p:cNvSpPr txBox="1"/>
          <p:nvPr/>
        </p:nvSpPr>
        <p:spPr>
          <a:xfrm>
            <a:off x="9666585" y="5716446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14 899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4" name="Freeform 170"/>
          <p:cNvSpPr>
            <a:spLocks noEditPoints="1"/>
          </p:cNvSpPr>
          <p:nvPr/>
        </p:nvSpPr>
        <p:spPr bwMode="auto">
          <a:xfrm>
            <a:off x="9299995" y="4542673"/>
            <a:ext cx="205183" cy="205183"/>
          </a:xfrm>
          <a:custGeom>
            <a:avLst/>
            <a:gdLst>
              <a:gd name="T0" fmla="*/ 176 w 176"/>
              <a:gd name="T1" fmla="*/ 52 h 176"/>
              <a:gd name="T2" fmla="*/ 175 w 176"/>
              <a:gd name="T3" fmla="*/ 50 h 176"/>
              <a:gd name="T4" fmla="*/ 175 w 176"/>
              <a:gd name="T5" fmla="*/ 50 h 176"/>
              <a:gd name="T6" fmla="*/ 175 w 176"/>
              <a:gd name="T7" fmla="*/ 49 h 176"/>
              <a:gd name="T8" fmla="*/ 175 w 176"/>
              <a:gd name="T9" fmla="*/ 49 h 176"/>
              <a:gd name="T10" fmla="*/ 127 w 176"/>
              <a:gd name="T11" fmla="*/ 2 h 176"/>
              <a:gd name="T12" fmla="*/ 127 w 176"/>
              <a:gd name="T13" fmla="*/ 2 h 176"/>
              <a:gd name="T14" fmla="*/ 124 w 176"/>
              <a:gd name="T15" fmla="*/ 0 h 176"/>
              <a:gd name="T16" fmla="*/ 52 w 176"/>
              <a:gd name="T17" fmla="*/ 0 h 176"/>
              <a:gd name="T18" fmla="*/ 49 w 176"/>
              <a:gd name="T19" fmla="*/ 2 h 176"/>
              <a:gd name="T20" fmla="*/ 49 w 176"/>
              <a:gd name="T21" fmla="*/ 2 h 176"/>
              <a:gd name="T22" fmla="*/ 1 w 176"/>
              <a:gd name="T23" fmla="*/ 49 h 176"/>
              <a:gd name="T24" fmla="*/ 1 w 176"/>
              <a:gd name="T25" fmla="*/ 49 h 176"/>
              <a:gd name="T26" fmla="*/ 1 w 176"/>
              <a:gd name="T27" fmla="*/ 50 h 176"/>
              <a:gd name="T28" fmla="*/ 1 w 176"/>
              <a:gd name="T29" fmla="*/ 50 h 176"/>
              <a:gd name="T30" fmla="*/ 0 w 176"/>
              <a:gd name="T31" fmla="*/ 52 h 176"/>
              <a:gd name="T32" fmla="*/ 1 w 176"/>
              <a:gd name="T33" fmla="*/ 54 h 176"/>
              <a:gd name="T34" fmla="*/ 1 w 176"/>
              <a:gd name="T35" fmla="*/ 55 h 176"/>
              <a:gd name="T36" fmla="*/ 85 w 176"/>
              <a:gd name="T37" fmla="*/ 175 h 176"/>
              <a:gd name="T38" fmla="*/ 85 w 176"/>
              <a:gd name="T39" fmla="*/ 174 h 176"/>
              <a:gd name="T40" fmla="*/ 88 w 176"/>
              <a:gd name="T41" fmla="*/ 176 h 176"/>
              <a:gd name="T42" fmla="*/ 91 w 176"/>
              <a:gd name="T43" fmla="*/ 174 h 176"/>
              <a:gd name="T44" fmla="*/ 91 w 176"/>
              <a:gd name="T45" fmla="*/ 175 h 176"/>
              <a:gd name="T46" fmla="*/ 175 w 176"/>
              <a:gd name="T47" fmla="*/ 55 h 176"/>
              <a:gd name="T48" fmla="*/ 175 w 176"/>
              <a:gd name="T49" fmla="*/ 54 h 176"/>
              <a:gd name="T50" fmla="*/ 176 w 176"/>
              <a:gd name="T51" fmla="*/ 52 h 176"/>
              <a:gd name="T52" fmla="*/ 122 w 176"/>
              <a:gd name="T53" fmla="*/ 8 h 176"/>
              <a:gd name="T54" fmla="*/ 162 w 176"/>
              <a:gd name="T55" fmla="*/ 48 h 176"/>
              <a:gd name="T56" fmla="*/ 126 w 176"/>
              <a:gd name="T57" fmla="*/ 48 h 176"/>
              <a:gd name="T58" fmla="*/ 106 w 176"/>
              <a:gd name="T59" fmla="*/ 8 h 176"/>
              <a:gd name="T60" fmla="*/ 122 w 176"/>
              <a:gd name="T61" fmla="*/ 8 h 176"/>
              <a:gd name="T62" fmla="*/ 98 w 176"/>
              <a:gd name="T63" fmla="*/ 8 h 176"/>
              <a:gd name="T64" fmla="*/ 118 w 176"/>
              <a:gd name="T65" fmla="*/ 48 h 176"/>
              <a:gd name="T66" fmla="*/ 58 w 176"/>
              <a:gd name="T67" fmla="*/ 48 h 176"/>
              <a:gd name="T68" fmla="*/ 78 w 176"/>
              <a:gd name="T69" fmla="*/ 8 h 176"/>
              <a:gd name="T70" fmla="*/ 98 w 176"/>
              <a:gd name="T71" fmla="*/ 8 h 176"/>
              <a:gd name="T72" fmla="*/ 54 w 176"/>
              <a:gd name="T73" fmla="*/ 8 h 176"/>
              <a:gd name="T74" fmla="*/ 70 w 176"/>
              <a:gd name="T75" fmla="*/ 8 h 176"/>
              <a:gd name="T76" fmla="*/ 50 w 176"/>
              <a:gd name="T77" fmla="*/ 48 h 176"/>
              <a:gd name="T78" fmla="*/ 14 w 176"/>
              <a:gd name="T79" fmla="*/ 48 h 176"/>
              <a:gd name="T80" fmla="*/ 54 w 176"/>
              <a:gd name="T81" fmla="*/ 8 h 176"/>
              <a:gd name="T82" fmla="*/ 12 w 176"/>
              <a:gd name="T83" fmla="*/ 56 h 176"/>
              <a:gd name="T84" fmla="*/ 49 w 176"/>
              <a:gd name="T85" fmla="*/ 56 h 176"/>
              <a:gd name="T86" fmla="*/ 77 w 176"/>
              <a:gd name="T87" fmla="*/ 149 h 176"/>
              <a:gd name="T88" fmla="*/ 12 w 176"/>
              <a:gd name="T89" fmla="*/ 56 h 176"/>
              <a:gd name="T90" fmla="*/ 88 w 176"/>
              <a:gd name="T91" fmla="*/ 158 h 176"/>
              <a:gd name="T92" fmla="*/ 57 w 176"/>
              <a:gd name="T93" fmla="*/ 56 h 176"/>
              <a:gd name="T94" fmla="*/ 119 w 176"/>
              <a:gd name="T95" fmla="*/ 56 h 176"/>
              <a:gd name="T96" fmla="*/ 88 w 176"/>
              <a:gd name="T97" fmla="*/ 158 h 176"/>
              <a:gd name="T98" fmla="*/ 99 w 176"/>
              <a:gd name="T99" fmla="*/ 149 h 176"/>
              <a:gd name="T100" fmla="*/ 127 w 176"/>
              <a:gd name="T101" fmla="*/ 56 h 176"/>
              <a:gd name="T102" fmla="*/ 164 w 176"/>
              <a:gd name="T103" fmla="*/ 56 h 176"/>
              <a:gd name="T104" fmla="*/ 99 w 176"/>
              <a:gd name="T105" fmla="*/ 14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51"/>
                  <a:pt x="176" y="50"/>
                  <a:pt x="175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27" y="2"/>
                  <a:pt x="127" y="2"/>
                  <a:pt x="127" y="2"/>
                </a:cubicBezTo>
                <a:cubicBezTo>
                  <a:pt x="127" y="2"/>
                  <a:pt x="127" y="2"/>
                  <a:pt x="127" y="2"/>
                </a:cubicBezTo>
                <a:cubicBezTo>
                  <a:pt x="126" y="1"/>
                  <a:pt x="125" y="0"/>
                  <a:pt x="12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1"/>
                  <a:pt x="49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1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6" y="175"/>
                  <a:pt x="87" y="176"/>
                  <a:pt x="88" y="176"/>
                </a:cubicBezTo>
                <a:cubicBezTo>
                  <a:pt x="89" y="176"/>
                  <a:pt x="90" y="175"/>
                  <a:pt x="91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4"/>
                </a:cubicBezTo>
                <a:cubicBezTo>
                  <a:pt x="176" y="54"/>
                  <a:pt x="176" y="53"/>
                  <a:pt x="176" y="52"/>
                </a:cubicBezTo>
                <a:moveTo>
                  <a:pt x="122" y="8"/>
                </a:moveTo>
                <a:cubicBezTo>
                  <a:pt x="162" y="48"/>
                  <a:pt x="162" y="48"/>
                  <a:pt x="162" y="48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106" y="8"/>
                  <a:pt x="106" y="8"/>
                  <a:pt x="106" y="8"/>
                </a:cubicBezTo>
                <a:lnTo>
                  <a:pt x="122" y="8"/>
                </a:lnTo>
                <a:close/>
                <a:moveTo>
                  <a:pt x="98" y="8"/>
                </a:moveTo>
                <a:cubicBezTo>
                  <a:pt x="118" y="48"/>
                  <a:pt x="118" y="48"/>
                  <a:pt x="118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78" y="8"/>
                  <a:pt x="78" y="8"/>
                  <a:pt x="78" y="8"/>
                </a:cubicBezTo>
                <a:lnTo>
                  <a:pt x="98" y="8"/>
                </a:lnTo>
                <a:close/>
                <a:moveTo>
                  <a:pt x="54" y="8"/>
                </a:moveTo>
                <a:cubicBezTo>
                  <a:pt x="70" y="8"/>
                  <a:pt x="70" y="8"/>
                  <a:pt x="70" y="8"/>
                </a:cubicBezTo>
                <a:cubicBezTo>
                  <a:pt x="50" y="48"/>
                  <a:pt x="50" y="48"/>
                  <a:pt x="50" y="48"/>
                </a:cubicBezTo>
                <a:cubicBezTo>
                  <a:pt x="14" y="48"/>
                  <a:pt x="14" y="48"/>
                  <a:pt x="14" y="48"/>
                </a:cubicBezTo>
                <a:lnTo>
                  <a:pt x="54" y="8"/>
                </a:lnTo>
                <a:close/>
                <a:moveTo>
                  <a:pt x="12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77" y="149"/>
                  <a:pt x="77" y="149"/>
                  <a:pt x="77" y="149"/>
                </a:cubicBezTo>
                <a:lnTo>
                  <a:pt x="12" y="56"/>
                </a:lnTo>
                <a:close/>
                <a:moveTo>
                  <a:pt x="88" y="158"/>
                </a:moveTo>
                <a:cubicBezTo>
                  <a:pt x="57" y="56"/>
                  <a:pt x="57" y="56"/>
                  <a:pt x="57" y="56"/>
                </a:cubicBezTo>
                <a:cubicBezTo>
                  <a:pt x="119" y="56"/>
                  <a:pt x="119" y="56"/>
                  <a:pt x="119" y="56"/>
                </a:cubicBezTo>
                <a:lnTo>
                  <a:pt x="88" y="158"/>
                </a:lnTo>
                <a:close/>
                <a:moveTo>
                  <a:pt x="99" y="149"/>
                </a:moveTo>
                <a:cubicBezTo>
                  <a:pt x="127" y="56"/>
                  <a:pt x="127" y="56"/>
                  <a:pt x="127" y="56"/>
                </a:cubicBezTo>
                <a:cubicBezTo>
                  <a:pt x="164" y="56"/>
                  <a:pt x="164" y="56"/>
                  <a:pt x="164" y="56"/>
                </a:cubicBezTo>
                <a:lnTo>
                  <a:pt x="99" y="1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5" name="Freeform 169"/>
          <p:cNvSpPr>
            <a:spLocks noEditPoints="1"/>
          </p:cNvSpPr>
          <p:nvPr/>
        </p:nvSpPr>
        <p:spPr bwMode="auto">
          <a:xfrm>
            <a:off x="9317872" y="4945762"/>
            <a:ext cx="168330" cy="205183"/>
          </a:xfrm>
          <a:custGeom>
            <a:avLst/>
            <a:gdLst>
              <a:gd name="T0" fmla="*/ 144 w 144"/>
              <a:gd name="T1" fmla="*/ 124 h 176"/>
              <a:gd name="T2" fmla="*/ 112 w 144"/>
              <a:gd name="T3" fmla="*/ 56 h 176"/>
              <a:gd name="T4" fmla="*/ 88 w 144"/>
              <a:gd name="T5" fmla="*/ 19 h 176"/>
              <a:gd name="T6" fmla="*/ 88 w 144"/>
              <a:gd name="T7" fmla="*/ 16 h 176"/>
              <a:gd name="T8" fmla="*/ 72 w 144"/>
              <a:gd name="T9" fmla="*/ 0 h 176"/>
              <a:gd name="T10" fmla="*/ 56 w 144"/>
              <a:gd name="T11" fmla="*/ 16 h 176"/>
              <a:gd name="T12" fmla="*/ 56 w 144"/>
              <a:gd name="T13" fmla="*/ 19 h 176"/>
              <a:gd name="T14" fmla="*/ 32 w 144"/>
              <a:gd name="T15" fmla="*/ 56 h 176"/>
              <a:gd name="T16" fmla="*/ 0 w 144"/>
              <a:gd name="T17" fmla="*/ 124 h 176"/>
              <a:gd name="T18" fmla="*/ 48 w 144"/>
              <a:gd name="T19" fmla="*/ 150 h 176"/>
              <a:gd name="T20" fmla="*/ 48 w 144"/>
              <a:gd name="T21" fmla="*/ 152 h 176"/>
              <a:gd name="T22" fmla="*/ 72 w 144"/>
              <a:gd name="T23" fmla="*/ 176 h 176"/>
              <a:gd name="T24" fmla="*/ 96 w 144"/>
              <a:gd name="T25" fmla="*/ 152 h 176"/>
              <a:gd name="T26" fmla="*/ 96 w 144"/>
              <a:gd name="T27" fmla="*/ 150 h 176"/>
              <a:gd name="T28" fmla="*/ 144 w 144"/>
              <a:gd name="T29" fmla="*/ 124 h 176"/>
              <a:gd name="T30" fmla="*/ 72 w 144"/>
              <a:gd name="T31" fmla="*/ 8 h 176"/>
              <a:gd name="T32" fmla="*/ 80 w 144"/>
              <a:gd name="T33" fmla="*/ 16 h 176"/>
              <a:gd name="T34" fmla="*/ 72 w 144"/>
              <a:gd name="T35" fmla="*/ 24 h 176"/>
              <a:gd name="T36" fmla="*/ 64 w 144"/>
              <a:gd name="T37" fmla="*/ 16 h 176"/>
              <a:gd name="T38" fmla="*/ 72 w 144"/>
              <a:gd name="T39" fmla="*/ 8 h 176"/>
              <a:gd name="T40" fmla="*/ 20 w 144"/>
              <a:gd name="T41" fmla="*/ 102 h 176"/>
              <a:gd name="T42" fmla="*/ 40 w 144"/>
              <a:gd name="T43" fmla="*/ 56 h 176"/>
              <a:gd name="T44" fmla="*/ 60 w 144"/>
              <a:gd name="T45" fmla="*/ 26 h 176"/>
              <a:gd name="T46" fmla="*/ 72 w 144"/>
              <a:gd name="T47" fmla="*/ 32 h 176"/>
              <a:gd name="T48" fmla="*/ 84 w 144"/>
              <a:gd name="T49" fmla="*/ 26 h 176"/>
              <a:gd name="T50" fmla="*/ 104 w 144"/>
              <a:gd name="T51" fmla="*/ 56 h 176"/>
              <a:gd name="T52" fmla="*/ 124 w 144"/>
              <a:gd name="T53" fmla="*/ 102 h 176"/>
              <a:gd name="T54" fmla="*/ 129 w 144"/>
              <a:gd name="T55" fmla="*/ 107 h 176"/>
              <a:gd name="T56" fmla="*/ 72 w 144"/>
              <a:gd name="T57" fmla="*/ 120 h 176"/>
              <a:gd name="T58" fmla="*/ 15 w 144"/>
              <a:gd name="T59" fmla="*/ 107 h 176"/>
              <a:gd name="T60" fmla="*/ 20 w 144"/>
              <a:gd name="T61" fmla="*/ 102 h 176"/>
              <a:gd name="T62" fmla="*/ 72 w 144"/>
              <a:gd name="T63" fmla="*/ 168 h 176"/>
              <a:gd name="T64" fmla="*/ 56 w 144"/>
              <a:gd name="T65" fmla="*/ 152 h 176"/>
              <a:gd name="T66" fmla="*/ 56 w 144"/>
              <a:gd name="T67" fmla="*/ 151 h 176"/>
              <a:gd name="T68" fmla="*/ 72 w 144"/>
              <a:gd name="T69" fmla="*/ 152 h 176"/>
              <a:gd name="T70" fmla="*/ 88 w 144"/>
              <a:gd name="T71" fmla="*/ 151 h 176"/>
              <a:gd name="T72" fmla="*/ 88 w 144"/>
              <a:gd name="T73" fmla="*/ 152 h 176"/>
              <a:gd name="T74" fmla="*/ 72 w 144"/>
              <a:gd name="T75" fmla="*/ 168 h 176"/>
              <a:gd name="T76" fmla="*/ 72 w 144"/>
              <a:gd name="T77" fmla="*/ 144 h 176"/>
              <a:gd name="T78" fmla="*/ 8 w 144"/>
              <a:gd name="T79" fmla="*/ 124 h 176"/>
              <a:gd name="T80" fmla="*/ 11 w 144"/>
              <a:gd name="T81" fmla="*/ 113 h 176"/>
              <a:gd name="T82" fmla="*/ 72 w 144"/>
              <a:gd name="T83" fmla="*/ 128 h 176"/>
              <a:gd name="T84" fmla="*/ 133 w 144"/>
              <a:gd name="T85" fmla="*/ 113 h 176"/>
              <a:gd name="T86" fmla="*/ 136 w 144"/>
              <a:gd name="T87" fmla="*/ 124 h 176"/>
              <a:gd name="T88" fmla="*/ 72 w 144"/>
              <a:gd name="T89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4" h="176">
                <a:moveTo>
                  <a:pt x="144" y="124"/>
                </a:moveTo>
                <a:cubicBezTo>
                  <a:pt x="144" y="96"/>
                  <a:pt x="112" y="96"/>
                  <a:pt x="112" y="56"/>
                </a:cubicBezTo>
                <a:cubicBezTo>
                  <a:pt x="112" y="39"/>
                  <a:pt x="102" y="25"/>
                  <a:pt x="88" y="19"/>
                </a:cubicBezTo>
                <a:cubicBezTo>
                  <a:pt x="88" y="18"/>
                  <a:pt x="88" y="17"/>
                  <a:pt x="88" y="16"/>
                </a:cubicBezTo>
                <a:cubicBezTo>
                  <a:pt x="88" y="7"/>
                  <a:pt x="81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56" y="17"/>
                  <a:pt x="56" y="18"/>
                  <a:pt x="56" y="19"/>
                </a:cubicBezTo>
                <a:cubicBezTo>
                  <a:pt x="42" y="25"/>
                  <a:pt x="32" y="39"/>
                  <a:pt x="32" y="56"/>
                </a:cubicBezTo>
                <a:cubicBezTo>
                  <a:pt x="32" y="96"/>
                  <a:pt x="0" y="96"/>
                  <a:pt x="0" y="124"/>
                </a:cubicBezTo>
                <a:cubicBezTo>
                  <a:pt x="0" y="136"/>
                  <a:pt x="20" y="147"/>
                  <a:pt x="48" y="150"/>
                </a:cubicBezTo>
                <a:cubicBezTo>
                  <a:pt x="48" y="151"/>
                  <a:pt x="48" y="151"/>
                  <a:pt x="48" y="152"/>
                </a:cubicBezTo>
                <a:cubicBezTo>
                  <a:pt x="48" y="165"/>
                  <a:pt x="59" y="176"/>
                  <a:pt x="72" y="176"/>
                </a:cubicBezTo>
                <a:cubicBezTo>
                  <a:pt x="85" y="176"/>
                  <a:pt x="96" y="165"/>
                  <a:pt x="96" y="152"/>
                </a:cubicBezTo>
                <a:cubicBezTo>
                  <a:pt x="96" y="151"/>
                  <a:pt x="96" y="151"/>
                  <a:pt x="96" y="150"/>
                </a:cubicBezTo>
                <a:cubicBezTo>
                  <a:pt x="124" y="147"/>
                  <a:pt x="144" y="136"/>
                  <a:pt x="144" y="124"/>
                </a:cubicBezTo>
                <a:moveTo>
                  <a:pt x="72" y="8"/>
                </a:moveTo>
                <a:cubicBezTo>
                  <a:pt x="76" y="8"/>
                  <a:pt x="80" y="12"/>
                  <a:pt x="80" y="16"/>
                </a:cubicBezTo>
                <a:cubicBezTo>
                  <a:pt x="80" y="20"/>
                  <a:pt x="76" y="24"/>
                  <a:pt x="72" y="24"/>
                </a:cubicBezTo>
                <a:cubicBezTo>
                  <a:pt x="68" y="24"/>
                  <a:pt x="64" y="20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20" y="102"/>
                </a:moveTo>
                <a:cubicBezTo>
                  <a:pt x="29" y="93"/>
                  <a:pt x="40" y="81"/>
                  <a:pt x="40" y="56"/>
                </a:cubicBezTo>
                <a:cubicBezTo>
                  <a:pt x="40" y="43"/>
                  <a:pt x="48" y="31"/>
                  <a:pt x="60" y="26"/>
                </a:cubicBezTo>
                <a:cubicBezTo>
                  <a:pt x="63" y="30"/>
                  <a:pt x="67" y="32"/>
                  <a:pt x="72" y="32"/>
                </a:cubicBezTo>
                <a:cubicBezTo>
                  <a:pt x="77" y="32"/>
                  <a:pt x="81" y="30"/>
                  <a:pt x="84" y="26"/>
                </a:cubicBezTo>
                <a:cubicBezTo>
                  <a:pt x="96" y="31"/>
                  <a:pt x="104" y="43"/>
                  <a:pt x="104" y="56"/>
                </a:cubicBezTo>
                <a:cubicBezTo>
                  <a:pt x="104" y="81"/>
                  <a:pt x="115" y="93"/>
                  <a:pt x="124" y="102"/>
                </a:cubicBezTo>
                <a:cubicBezTo>
                  <a:pt x="126" y="104"/>
                  <a:pt x="128" y="106"/>
                  <a:pt x="129" y="107"/>
                </a:cubicBezTo>
                <a:cubicBezTo>
                  <a:pt x="121" y="115"/>
                  <a:pt x="99" y="120"/>
                  <a:pt x="72" y="120"/>
                </a:cubicBezTo>
                <a:cubicBezTo>
                  <a:pt x="45" y="120"/>
                  <a:pt x="23" y="115"/>
                  <a:pt x="15" y="107"/>
                </a:cubicBezTo>
                <a:cubicBezTo>
                  <a:pt x="16" y="106"/>
                  <a:pt x="18" y="104"/>
                  <a:pt x="20" y="102"/>
                </a:cubicBezTo>
                <a:moveTo>
                  <a:pt x="72" y="168"/>
                </a:moveTo>
                <a:cubicBezTo>
                  <a:pt x="63" y="168"/>
                  <a:pt x="56" y="161"/>
                  <a:pt x="56" y="152"/>
                </a:cubicBezTo>
                <a:cubicBezTo>
                  <a:pt x="56" y="152"/>
                  <a:pt x="56" y="152"/>
                  <a:pt x="56" y="151"/>
                </a:cubicBezTo>
                <a:cubicBezTo>
                  <a:pt x="61" y="152"/>
                  <a:pt x="67" y="152"/>
                  <a:pt x="72" y="152"/>
                </a:cubicBezTo>
                <a:cubicBezTo>
                  <a:pt x="77" y="152"/>
                  <a:pt x="83" y="152"/>
                  <a:pt x="88" y="151"/>
                </a:cubicBezTo>
                <a:cubicBezTo>
                  <a:pt x="88" y="152"/>
                  <a:pt x="88" y="152"/>
                  <a:pt x="88" y="152"/>
                </a:cubicBezTo>
                <a:cubicBezTo>
                  <a:pt x="88" y="161"/>
                  <a:pt x="81" y="168"/>
                  <a:pt x="72" y="168"/>
                </a:cubicBezTo>
                <a:moveTo>
                  <a:pt x="72" y="144"/>
                </a:moveTo>
                <a:cubicBezTo>
                  <a:pt x="31" y="144"/>
                  <a:pt x="8" y="131"/>
                  <a:pt x="8" y="124"/>
                </a:cubicBezTo>
                <a:cubicBezTo>
                  <a:pt x="8" y="120"/>
                  <a:pt x="9" y="116"/>
                  <a:pt x="11" y="113"/>
                </a:cubicBezTo>
                <a:cubicBezTo>
                  <a:pt x="22" y="122"/>
                  <a:pt x="45" y="128"/>
                  <a:pt x="72" y="128"/>
                </a:cubicBezTo>
                <a:cubicBezTo>
                  <a:pt x="99" y="128"/>
                  <a:pt x="122" y="122"/>
                  <a:pt x="133" y="113"/>
                </a:cubicBezTo>
                <a:cubicBezTo>
                  <a:pt x="135" y="116"/>
                  <a:pt x="136" y="120"/>
                  <a:pt x="136" y="124"/>
                </a:cubicBezTo>
                <a:cubicBezTo>
                  <a:pt x="136" y="131"/>
                  <a:pt x="113" y="144"/>
                  <a:pt x="72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6" name="Freeform 124"/>
          <p:cNvSpPr>
            <a:spLocks noEditPoints="1"/>
          </p:cNvSpPr>
          <p:nvPr/>
        </p:nvSpPr>
        <p:spPr bwMode="auto">
          <a:xfrm>
            <a:off x="9291995" y="5341056"/>
            <a:ext cx="212502" cy="213534"/>
          </a:xfrm>
          <a:custGeom>
            <a:avLst/>
            <a:gdLst>
              <a:gd name="T0" fmla="*/ 39 w 176"/>
              <a:gd name="T1" fmla="*/ 119 h 176"/>
              <a:gd name="T2" fmla="*/ 43 w 176"/>
              <a:gd name="T3" fmla="*/ 115 h 176"/>
              <a:gd name="T4" fmla="*/ 44 w 176"/>
              <a:gd name="T5" fmla="*/ 112 h 176"/>
              <a:gd name="T6" fmla="*/ 40 w 176"/>
              <a:gd name="T7" fmla="*/ 108 h 176"/>
              <a:gd name="T8" fmla="*/ 37 w 176"/>
              <a:gd name="T9" fmla="*/ 109 h 176"/>
              <a:gd name="T10" fmla="*/ 33 w 176"/>
              <a:gd name="T11" fmla="*/ 113 h 176"/>
              <a:gd name="T12" fmla="*/ 32 w 176"/>
              <a:gd name="T13" fmla="*/ 116 h 176"/>
              <a:gd name="T14" fmla="*/ 36 w 176"/>
              <a:gd name="T15" fmla="*/ 120 h 176"/>
              <a:gd name="T16" fmla="*/ 39 w 176"/>
              <a:gd name="T17" fmla="*/ 119 h 176"/>
              <a:gd name="T18" fmla="*/ 64 w 176"/>
              <a:gd name="T19" fmla="*/ 116 h 176"/>
              <a:gd name="T20" fmla="*/ 60 w 176"/>
              <a:gd name="T21" fmla="*/ 112 h 176"/>
              <a:gd name="T22" fmla="*/ 57 w 176"/>
              <a:gd name="T23" fmla="*/ 113 h 176"/>
              <a:gd name="T24" fmla="*/ 17 w 176"/>
              <a:gd name="T25" fmla="*/ 153 h 176"/>
              <a:gd name="T26" fmla="*/ 16 w 176"/>
              <a:gd name="T27" fmla="*/ 156 h 176"/>
              <a:gd name="T28" fmla="*/ 20 w 176"/>
              <a:gd name="T29" fmla="*/ 160 h 176"/>
              <a:gd name="T30" fmla="*/ 23 w 176"/>
              <a:gd name="T31" fmla="*/ 159 h 176"/>
              <a:gd name="T32" fmla="*/ 63 w 176"/>
              <a:gd name="T33" fmla="*/ 119 h 176"/>
              <a:gd name="T34" fmla="*/ 64 w 176"/>
              <a:gd name="T35" fmla="*/ 116 h 176"/>
              <a:gd name="T36" fmla="*/ 64 w 176"/>
              <a:gd name="T37" fmla="*/ 132 h 176"/>
              <a:gd name="T38" fmla="*/ 61 w 176"/>
              <a:gd name="T39" fmla="*/ 133 h 176"/>
              <a:gd name="T40" fmla="*/ 49 w 176"/>
              <a:gd name="T41" fmla="*/ 145 h 176"/>
              <a:gd name="T42" fmla="*/ 48 w 176"/>
              <a:gd name="T43" fmla="*/ 148 h 176"/>
              <a:gd name="T44" fmla="*/ 52 w 176"/>
              <a:gd name="T45" fmla="*/ 152 h 176"/>
              <a:gd name="T46" fmla="*/ 55 w 176"/>
              <a:gd name="T47" fmla="*/ 151 h 176"/>
              <a:gd name="T48" fmla="*/ 67 w 176"/>
              <a:gd name="T49" fmla="*/ 139 h 176"/>
              <a:gd name="T50" fmla="*/ 68 w 176"/>
              <a:gd name="T51" fmla="*/ 136 h 176"/>
              <a:gd name="T52" fmla="*/ 64 w 176"/>
              <a:gd name="T53" fmla="*/ 132 h 176"/>
              <a:gd name="T54" fmla="*/ 176 w 176"/>
              <a:gd name="T55" fmla="*/ 4 h 176"/>
              <a:gd name="T56" fmla="*/ 172 w 176"/>
              <a:gd name="T57" fmla="*/ 0 h 176"/>
              <a:gd name="T58" fmla="*/ 170 w 176"/>
              <a:gd name="T59" fmla="*/ 0 h 176"/>
              <a:gd name="T60" fmla="*/ 170 w 176"/>
              <a:gd name="T61" fmla="*/ 0 h 176"/>
              <a:gd name="T62" fmla="*/ 2 w 176"/>
              <a:gd name="T63" fmla="*/ 72 h 176"/>
              <a:gd name="T64" fmla="*/ 2 w 176"/>
              <a:gd name="T65" fmla="*/ 72 h 176"/>
              <a:gd name="T66" fmla="*/ 2 w 176"/>
              <a:gd name="T67" fmla="*/ 72 h 176"/>
              <a:gd name="T68" fmla="*/ 2 w 176"/>
              <a:gd name="T69" fmla="*/ 72 h 176"/>
              <a:gd name="T70" fmla="*/ 0 w 176"/>
              <a:gd name="T71" fmla="*/ 76 h 176"/>
              <a:gd name="T72" fmla="*/ 3 w 176"/>
              <a:gd name="T73" fmla="*/ 80 h 176"/>
              <a:gd name="T74" fmla="*/ 3 w 176"/>
              <a:gd name="T75" fmla="*/ 80 h 176"/>
              <a:gd name="T76" fmla="*/ 69 w 176"/>
              <a:gd name="T77" fmla="*/ 107 h 176"/>
              <a:gd name="T78" fmla="*/ 96 w 176"/>
              <a:gd name="T79" fmla="*/ 173 h 176"/>
              <a:gd name="T80" fmla="*/ 96 w 176"/>
              <a:gd name="T81" fmla="*/ 173 h 176"/>
              <a:gd name="T82" fmla="*/ 100 w 176"/>
              <a:gd name="T83" fmla="*/ 176 h 176"/>
              <a:gd name="T84" fmla="*/ 104 w 176"/>
              <a:gd name="T85" fmla="*/ 174 h 176"/>
              <a:gd name="T86" fmla="*/ 104 w 176"/>
              <a:gd name="T87" fmla="*/ 174 h 176"/>
              <a:gd name="T88" fmla="*/ 104 w 176"/>
              <a:gd name="T89" fmla="*/ 174 h 176"/>
              <a:gd name="T90" fmla="*/ 104 w 176"/>
              <a:gd name="T91" fmla="*/ 174 h 176"/>
              <a:gd name="T92" fmla="*/ 176 w 176"/>
              <a:gd name="T93" fmla="*/ 6 h 176"/>
              <a:gd name="T94" fmla="*/ 176 w 176"/>
              <a:gd name="T95" fmla="*/ 6 h 176"/>
              <a:gd name="T96" fmla="*/ 176 w 176"/>
              <a:gd name="T97" fmla="*/ 4 h 176"/>
              <a:gd name="T98" fmla="*/ 14 w 176"/>
              <a:gd name="T99" fmla="*/ 76 h 176"/>
              <a:gd name="T100" fmla="*/ 154 w 176"/>
              <a:gd name="T101" fmla="*/ 16 h 176"/>
              <a:gd name="T102" fmla="*/ 71 w 176"/>
              <a:gd name="T103" fmla="*/ 99 h 176"/>
              <a:gd name="T104" fmla="*/ 14 w 176"/>
              <a:gd name="T105" fmla="*/ 76 h 176"/>
              <a:gd name="T106" fmla="*/ 100 w 176"/>
              <a:gd name="T107" fmla="*/ 162 h 176"/>
              <a:gd name="T108" fmla="*/ 77 w 176"/>
              <a:gd name="T109" fmla="*/ 105 h 176"/>
              <a:gd name="T110" fmla="*/ 160 w 176"/>
              <a:gd name="T111" fmla="*/ 22 h 176"/>
              <a:gd name="T112" fmla="*/ 100 w 176"/>
              <a:gd name="T113" fmla="*/ 1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157"/>
          <p:cNvSpPr>
            <a:spLocks noEditPoints="1"/>
          </p:cNvSpPr>
          <p:nvPr/>
        </p:nvSpPr>
        <p:spPr bwMode="auto">
          <a:xfrm>
            <a:off x="9299446" y="5739340"/>
            <a:ext cx="213534" cy="198060"/>
          </a:xfrm>
          <a:custGeom>
            <a:avLst/>
            <a:gdLst>
              <a:gd name="T0" fmla="*/ 137 w 176"/>
              <a:gd name="T1" fmla="*/ 36 h 164"/>
              <a:gd name="T2" fmla="*/ 101 w 176"/>
              <a:gd name="T3" fmla="*/ 8 h 164"/>
              <a:gd name="T4" fmla="*/ 89 w 176"/>
              <a:gd name="T5" fmla="*/ 20 h 164"/>
              <a:gd name="T6" fmla="*/ 88 w 176"/>
              <a:gd name="T7" fmla="*/ 20 h 164"/>
              <a:gd name="T8" fmla="*/ 87 w 176"/>
              <a:gd name="T9" fmla="*/ 20 h 164"/>
              <a:gd name="T10" fmla="*/ 75 w 176"/>
              <a:gd name="T11" fmla="*/ 8 h 164"/>
              <a:gd name="T12" fmla="*/ 38 w 176"/>
              <a:gd name="T13" fmla="*/ 36 h 164"/>
              <a:gd name="T14" fmla="*/ 0 w 176"/>
              <a:gd name="T15" fmla="*/ 44 h 164"/>
              <a:gd name="T16" fmla="*/ 8 w 176"/>
              <a:gd name="T17" fmla="*/ 68 h 164"/>
              <a:gd name="T18" fmla="*/ 16 w 176"/>
              <a:gd name="T19" fmla="*/ 164 h 164"/>
              <a:gd name="T20" fmla="*/ 168 w 176"/>
              <a:gd name="T21" fmla="*/ 156 h 164"/>
              <a:gd name="T22" fmla="*/ 176 w 176"/>
              <a:gd name="T23" fmla="*/ 60 h 164"/>
              <a:gd name="T24" fmla="*/ 168 w 176"/>
              <a:gd name="T25" fmla="*/ 36 h 164"/>
              <a:gd name="T26" fmla="*/ 71 w 176"/>
              <a:gd name="T27" fmla="*/ 15 h 164"/>
              <a:gd name="T28" fmla="*/ 79 w 176"/>
              <a:gd name="T29" fmla="*/ 36 h 164"/>
              <a:gd name="T30" fmla="*/ 46 w 176"/>
              <a:gd name="T31" fmla="*/ 19 h 164"/>
              <a:gd name="T32" fmla="*/ 8 w 176"/>
              <a:gd name="T33" fmla="*/ 44 h 164"/>
              <a:gd name="T34" fmla="*/ 65 w 176"/>
              <a:gd name="T35" fmla="*/ 60 h 164"/>
              <a:gd name="T36" fmla="*/ 84 w 176"/>
              <a:gd name="T37" fmla="*/ 156 h 164"/>
              <a:gd name="T38" fmla="*/ 16 w 176"/>
              <a:gd name="T39" fmla="*/ 116 h 164"/>
              <a:gd name="T40" fmla="*/ 84 w 176"/>
              <a:gd name="T41" fmla="*/ 156 h 164"/>
              <a:gd name="T42" fmla="*/ 16 w 176"/>
              <a:gd name="T43" fmla="*/ 108 h 164"/>
              <a:gd name="T44" fmla="*/ 59 w 176"/>
              <a:gd name="T45" fmla="*/ 68 h 164"/>
              <a:gd name="T46" fmla="*/ 49 w 176"/>
              <a:gd name="T47" fmla="*/ 83 h 164"/>
              <a:gd name="T48" fmla="*/ 55 w 176"/>
              <a:gd name="T49" fmla="*/ 83 h 164"/>
              <a:gd name="T50" fmla="*/ 84 w 176"/>
              <a:gd name="T51" fmla="*/ 68 h 164"/>
              <a:gd name="T52" fmla="*/ 84 w 176"/>
              <a:gd name="T53" fmla="*/ 60 h 164"/>
              <a:gd name="T54" fmla="*/ 84 w 176"/>
              <a:gd name="T55" fmla="*/ 45 h 164"/>
              <a:gd name="T56" fmla="*/ 105 w 176"/>
              <a:gd name="T57" fmla="*/ 15 h 164"/>
              <a:gd name="T58" fmla="*/ 128 w 176"/>
              <a:gd name="T59" fmla="*/ 36 h 164"/>
              <a:gd name="T60" fmla="*/ 94 w 176"/>
              <a:gd name="T61" fmla="*/ 30 h 164"/>
              <a:gd name="T62" fmla="*/ 92 w 176"/>
              <a:gd name="T63" fmla="*/ 45 h 164"/>
              <a:gd name="T64" fmla="*/ 92 w 176"/>
              <a:gd name="T65" fmla="*/ 60 h 164"/>
              <a:gd name="T66" fmla="*/ 160 w 176"/>
              <a:gd name="T67" fmla="*/ 156 h 164"/>
              <a:gd name="T68" fmla="*/ 92 w 176"/>
              <a:gd name="T69" fmla="*/ 116 h 164"/>
              <a:gd name="T70" fmla="*/ 160 w 176"/>
              <a:gd name="T71" fmla="*/ 156 h 164"/>
              <a:gd name="T72" fmla="*/ 92 w 176"/>
              <a:gd name="T73" fmla="*/ 108 h 164"/>
              <a:gd name="T74" fmla="*/ 107 w 176"/>
              <a:gd name="T75" fmla="*/ 68 h 164"/>
              <a:gd name="T76" fmla="*/ 125 w 176"/>
              <a:gd name="T77" fmla="*/ 84 h 164"/>
              <a:gd name="T78" fmla="*/ 126 w 176"/>
              <a:gd name="T79" fmla="*/ 77 h 164"/>
              <a:gd name="T80" fmla="*/ 160 w 176"/>
              <a:gd name="T81" fmla="*/ 68 h 164"/>
              <a:gd name="T82" fmla="*/ 168 w 176"/>
              <a:gd name="T83" fmla="*/ 60 h 164"/>
              <a:gd name="T84" fmla="*/ 100 w 176"/>
              <a:gd name="T85" fmla="*/ 44 h 164"/>
              <a:gd name="T86" fmla="*/ 168 w 176"/>
              <a:gd name="T87" fmla="*/ 6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6" h="164">
                <a:moveTo>
                  <a:pt x="168" y="36"/>
                </a:moveTo>
                <a:cubicBezTo>
                  <a:pt x="137" y="36"/>
                  <a:pt x="137" y="36"/>
                  <a:pt x="137" y="36"/>
                </a:cubicBezTo>
                <a:cubicBezTo>
                  <a:pt x="141" y="29"/>
                  <a:pt x="141" y="21"/>
                  <a:pt x="137" y="15"/>
                </a:cubicBezTo>
                <a:cubicBezTo>
                  <a:pt x="130" y="4"/>
                  <a:pt x="114" y="0"/>
                  <a:pt x="101" y="8"/>
                </a:cubicBezTo>
                <a:cubicBezTo>
                  <a:pt x="96" y="11"/>
                  <a:pt x="92" y="15"/>
                  <a:pt x="89" y="20"/>
                </a:cubicBezTo>
                <a:cubicBezTo>
                  <a:pt x="89" y="20"/>
                  <a:pt x="89" y="20"/>
                  <a:pt x="89" y="20"/>
                </a:cubicBezTo>
                <a:cubicBezTo>
                  <a:pt x="89" y="20"/>
                  <a:pt x="89" y="20"/>
                  <a:pt x="89" y="20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20"/>
                  <a:pt x="88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4" y="15"/>
                  <a:pt x="80" y="11"/>
                  <a:pt x="75" y="8"/>
                </a:cubicBezTo>
                <a:cubicBezTo>
                  <a:pt x="62" y="0"/>
                  <a:pt x="45" y="4"/>
                  <a:pt x="39" y="15"/>
                </a:cubicBezTo>
                <a:cubicBezTo>
                  <a:pt x="35" y="21"/>
                  <a:pt x="35" y="29"/>
                  <a:pt x="3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4" y="36"/>
                  <a:pt x="0" y="40"/>
                  <a:pt x="0" y="4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4"/>
                  <a:pt x="4" y="68"/>
                  <a:pt x="8" y="68"/>
                </a:cubicBezTo>
                <a:cubicBezTo>
                  <a:pt x="8" y="156"/>
                  <a:pt x="8" y="156"/>
                  <a:pt x="8" y="156"/>
                </a:cubicBezTo>
                <a:cubicBezTo>
                  <a:pt x="8" y="160"/>
                  <a:pt x="12" y="164"/>
                  <a:pt x="16" y="164"/>
                </a:cubicBezTo>
                <a:cubicBezTo>
                  <a:pt x="160" y="164"/>
                  <a:pt x="160" y="164"/>
                  <a:pt x="160" y="164"/>
                </a:cubicBezTo>
                <a:cubicBezTo>
                  <a:pt x="164" y="164"/>
                  <a:pt x="168" y="160"/>
                  <a:pt x="168" y="156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72" y="68"/>
                  <a:pt x="176" y="64"/>
                  <a:pt x="176" y="60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76" y="40"/>
                  <a:pt x="172" y="36"/>
                  <a:pt x="168" y="36"/>
                </a:cubicBezTo>
                <a:moveTo>
                  <a:pt x="46" y="19"/>
                </a:moveTo>
                <a:cubicBezTo>
                  <a:pt x="50" y="11"/>
                  <a:pt x="61" y="10"/>
                  <a:pt x="71" y="15"/>
                </a:cubicBezTo>
                <a:cubicBezTo>
                  <a:pt x="77" y="19"/>
                  <a:pt x="81" y="24"/>
                  <a:pt x="82" y="30"/>
                </a:cubicBezTo>
                <a:cubicBezTo>
                  <a:pt x="81" y="32"/>
                  <a:pt x="80" y="34"/>
                  <a:pt x="79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4" y="31"/>
                  <a:pt x="43" y="24"/>
                  <a:pt x="46" y="19"/>
                </a:cubicBezTo>
                <a:moveTo>
                  <a:pt x="8" y="60"/>
                </a:moveTo>
                <a:cubicBezTo>
                  <a:pt x="8" y="44"/>
                  <a:pt x="8" y="44"/>
                  <a:pt x="8" y="44"/>
                </a:cubicBezTo>
                <a:cubicBezTo>
                  <a:pt x="76" y="44"/>
                  <a:pt x="76" y="44"/>
                  <a:pt x="76" y="44"/>
                </a:cubicBezTo>
                <a:cubicBezTo>
                  <a:pt x="72" y="50"/>
                  <a:pt x="69" y="55"/>
                  <a:pt x="65" y="60"/>
                </a:cubicBezTo>
                <a:lnTo>
                  <a:pt x="8" y="60"/>
                </a:lnTo>
                <a:close/>
                <a:moveTo>
                  <a:pt x="84" y="156"/>
                </a:moveTo>
                <a:cubicBezTo>
                  <a:pt x="16" y="156"/>
                  <a:pt x="16" y="156"/>
                  <a:pt x="16" y="156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84" y="116"/>
                  <a:pt x="84" y="116"/>
                  <a:pt x="84" y="116"/>
                </a:cubicBezTo>
                <a:lnTo>
                  <a:pt x="84" y="156"/>
                </a:lnTo>
                <a:close/>
                <a:moveTo>
                  <a:pt x="84" y="108"/>
                </a:moveTo>
                <a:cubicBezTo>
                  <a:pt x="16" y="108"/>
                  <a:pt x="16" y="108"/>
                  <a:pt x="16" y="108"/>
                </a:cubicBezTo>
                <a:cubicBezTo>
                  <a:pt x="16" y="68"/>
                  <a:pt x="16" y="68"/>
                  <a:pt x="16" y="68"/>
                </a:cubicBezTo>
                <a:cubicBezTo>
                  <a:pt x="59" y="68"/>
                  <a:pt x="59" y="68"/>
                  <a:pt x="59" y="68"/>
                </a:cubicBezTo>
                <a:cubicBezTo>
                  <a:pt x="53" y="74"/>
                  <a:pt x="50" y="77"/>
                  <a:pt x="49" y="77"/>
                </a:cubicBezTo>
                <a:cubicBezTo>
                  <a:pt x="48" y="79"/>
                  <a:pt x="48" y="81"/>
                  <a:pt x="49" y="83"/>
                </a:cubicBezTo>
                <a:cubicBezTo>
                  <a:pt x="50" y="84"/>
                  <a:pt x="50" y="84"/>
                  <a:pt x="51" y="84"/>
                </a:cubicBezTo>
                <a:cubicBezTo>
                  <a:pt x="52" y="85"/>
                  <a:pt x="54" y="84"/>
                  <a:pt x="55" y="83"/>
                </a:cubicBezTo>
                <a:cubicBezTo>
                  <a:pt x="55" y="83"/>
                  <a:pt x="62" y="77"/>
                  <a:pt x="69" y="68"/>
                </a:cubicBezTo>
                <a:cubicBezTo>
                  <a:pt x="84" y="68"/>
                  <a:pt x="84" y="68"/>
                  <a:pt x="84" y="68"/>
                </a:cubicBezTo>
                <a:lnTo>
                  <a:pt x="84" y="108"/>
                </a:lnTo>
                <a:close/>
                <a:moveTo>
                  <a:pt x="84" y="60"/>
                </a:moveTo>
                <a:cubicBezTo>
                  <a:pt x="75" y="60"/>
                  <a:pt x="75" y="60"/>
                  <a:pt x="75" y="60"/>
                </a:cubicBezTo>
                <a:cubicBezTo>
                  <a:pt x="78" y="56"/>
                  <a:pt x="81" y="51"/>
                  <a:pt x="84" y="45"/>
                </a:cubicBezTo>
                <a:lnTo>
                  <a:pt x="84" y="60"/>
                </a:lnTo>
                <a:close/>
                <a:moveTo>
                  <a:pt x="105" y="15"/>
                </a:moveTo>
                <a:cubicBezTo>
                  <a:pt x="114" y="10"/>
                  <a:pt x="126" y="11"/>
                  <a:pt x="130" y="19"/>
                </a:cubicBezTo>
                <a:cubicBezTo>
                  <a:pt x="133" y="24"/>
                  <a:pt x="132" y="31"/>
                  <a:pt x="128" y="36"/>
                </a:cubicBezTo>
                <a:cubicBezTo>
                  <a:pt x="97" y="36"/>
                  <a:pt x="97" y="36"/>
                  <a:pt x="97" y="36"/>
                </a:cubicBezTo>
                <a:cubicBezTo>
                  <a:pt x="96" y="34"/>
                  <a:pt x="95" y="32"/>
                  <a:pt x="94" y="30"/>
                </a:cubicBezTo>
                <a:cubicBezTo>
                  <a:pt x="95" y="24"/>
                  <a:pt x="99" y="19"/>
                  <a:pt x="105" y="15"/>
                </a:cubicBezTo>
                <a:moveTo>
                  <a:pt x="92" y="45"/>
                </a:moveTo>
                <a:cubicBezTo>
                  <a:pt x="95" y="51"/>
                  <a:pt x="98" y="56"/>
                  <a:pt x="101" y="60"/>
                </a:cubicBezTo>
                <a:cubicBezTo>
                  <a:pt x="92" y="60"/>
                  <a:pt x="92" y="60"/>
                  <a:pt x="92" y="60"/>
                </a:cubicBezTo>
                <a:lnTo>
                  <a:pt x="92" y="45"/>
                </a:lnTo>
                <a:close/>
                <a:moveTo>
                  <a:pt x="160" y="156"/>
                </a:moveTo>
                <a:cubicBezTo>
                  <a:pt x="92" y="156"/>
                  <a:pt x="92" y="156"/>
                  <a:pt x="92" y="156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160" y="116"/>
                  <a:pt x="160" y="116"/>
                  <a:pt x="160" y="116"/>
                </a:cubicBezTo>
                <a:lnTo>
                  <a:pt x="160" y="156"/>
                </a:lnTo>
                <a:close/>
                <a:moveTo>
                  <a:pt x="160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68"/>
                  <a:pt x="92" y="68"/>
                  <a:pt x="92" y="68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14" y="77"/>
                  <a:pt x="121" y="83"/>
                  <a:pt x="121" y="83"/>
                </a:cubicBezTo>
                <a:cubicBezTo>
                  <a:pt x="122" y="84"/>
                  <a:pt x="124" y="85"/>
                  <a:pt x="125" y="84"/>
                </a:cubicBezTo>
                <a:cubicBezTo>
                  <a:pt x="126" y="84"/>
                  <a:pt x="126" y="84"/>
                  <a:pt x="127" y="83"/>
                </a:cubicBezTo>
                <a:cubicBezTo>
                  <a:pt x="128" y="81"/>
                  <a:pt x="128" y="79"/>
                  <a:pt x="126" y="77"/>
                </a:cubicBezTo>
                <a:cubicBezTo>
                  <a:pt x="126" y="77"/>
                  <a:pt x="122" y="74"/>
                  <a:pt x="117" y="68"/>
                </a:cubicBezTo>
                <a:cubicBezTo>
                  <a:pt x="160" y="68"/>
                  <a:pt x="160" y="68"/>
                  <a:pt x="160" y="68"/>
                </a:cubicBezTo>
                <a:lnTo>
                  <a:pt x="160" y="108"/>
                </a:lnTo>
                <a:close/>
                <a:moveTo>
                  <a:pt x="168" y="60"/>
                </a:moveTo>
                <a:cubicBezTo>
                  <a:pt x="111" y="60"/>
                  <a:pt x="111" y="60"/>
                  <a:pt x="111" y="60"/>
                </a:cubicBezTo>
                <a:cubicBezTo>
                  <a:pt x="107" y="55"/>
                  <a:pt x="104" y="50"/>
                  <a:pt x="100" y="44"/>
                </a:cubicBezTo>
                <a:cubicBezTo>
                  <a:pt x="168" y="44"/>
                  <a:pt x="168" y="44"/>
                  <a:pt x="168" y="44"/>
                </a:cubicBezTo>
                <a:lnTo>
                  <a:pt x="168" y="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TextBox 267"/>
          <p:cNvSpPr txBox="1"/>
          <p:nvPr/>
        </p:nvSpPr>
        <p:spPr>
          <a:xfrm>
            <a:off x="5802936" y="3605976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8308002" y="2092937"/>
            <a:ext cx="2298809" cy="3603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/>
          <p:cNvSpPr txBox="1"/>
          <p:nvPr/>
        </p:nvSpPr>
        <p:spPr>
          <a:xfrm>
            <a:off x="8744882" y="2134621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New Sources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1" name="Freeform 78"/>
          <p:cNvSpPr>
            <a:spLocks/>
          </p:cNvSpPr>
          <p:nvPr/>
        </p:nvSpPr>
        <p:spPr bwMode="auto">
          <a:xfrm rot="2700000">
            <a:off x="8483188" y="2203421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8308002" y="2621646"/>
            <a:ext cx="2280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rgbClr val="FFFFFF"/>
                </a:solidFill>
              </a:rPr>
              <a:t>text. 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8" dur="500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9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2" dur="500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3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" dur="500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90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3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3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7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20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3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5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8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9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0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3" dur="500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4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7" dur="500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8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2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7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4" grpId="0" animBg="1"/>
          <p:bldP spid="75" grpId="0" animBg="1"/>
          <p:bldP spid="76" grpId="0"/>
          <p:bldP spid="77" grpId="0"/>
          <p:bldP spid="81" grpId="0" animBg="1"/>
          <p:bldP spid="84" grpId="0" animBg="1"/>
          <p:bldP spid="85" grpId="0"/>
          <p:bldP spid="180" grpId="0" animBg="1"/>
          <p:bldP spid="181" grpId="0"/>
          <p:bldP spid="182" grpId="0"/>
          <p:bldP spid="183" grpId="0"/>
          <p:bldP spid="223" grpId="0" animBg="1"/>
          <p:bldP spid="224" grpId="0"/>
          <p:bldP spid="225" grpId="0" animBg="1"/>
          <p:bldP spid="226" grpId="0" animBg="1"/>
          <p:bldP spid="227" grpId="0" animBg="1"/>
          <p:bldP spid="228" grpId="0" animBg="1"/>
          <p:bldP spid="229" grpId="0" animBg="1"/>
          <p:bldP spid="230" grpId="0"/>
          <p:bldP spid="231" grpId="0" animBg="1"/>
          <p:bldP spid="232" grpId="0"/>
          <p:bldP spid="233" grpId="0" animBg="1"/>
          <p:bldP spid="234" grpId="0"/>
          <p:bldP spid="235" grpId="0" animBg="1"/>
          <p:bldP spid="236" grpId="0"/>
          <p:bldP spid="237" grpId="0" animBg="1"/>
          <p:bldP spid="238" grpId="0" animBg="1"/>
          <p:bldP spid="239" grpId="0"/>
          <p:bldP spid="240" grpId="0"/>
          <p:bldP spid="241" grpId="0" animBg="1"/>
          <p:bldP spid="242" grpId="0"/>
          <p:bldP spid="243" grpId="0" animBg="1"/>
          <p:bldP spid="245" grpId="0" animBg="1"/>
          <p:bldP spid="246" grpId="0" animBg="1"/>
          <p:bldP spid="247" grpId="0"/>
          <p:bldP spid="248" grpId="0"/>
          <p:bldP spid="249" grpId="0" animBg="1"/>
          <p:bldP spid="250" grpId="0" animBg="1"/>
          <p:bldP spid="251" grpId="0"/>
          <p:bldP spid="252" grpId="0"/>
          <p:bldP spid="253" grpId="0" animBg="1"/>
          <p:bldP spid="254" grpId="0" animBg="1"/>
          <p:bldP spid="255" grpId="0"/>
          <p:bldP spid="256" grpId="0"/>
          <p:bldP spid="257" grpId="0" animBg="1"/>
          <p:bldP spid="258" grpId="0" animBg="1"/>
          <p:bldP spid="259" grpId="0"/>
          <p:bldP spid="260" grpId="0"/>
          <p:bldP spid="261" grpId="0" animBg="1"/>
          <p:bldP spid="262" grpId="0" animBg="1"/>
          <p:bldP spid="263" grpId="0"/>
          <p:bldP spid="264" grpId="0" animBg="1"/>
          <p:bldP spid="265" grpId="0" animBg="1"/>
          <p:bldP spid="266" grpId="0" animBg="1"/>
          <p:bldP spid="267" grpId="0" animBg="1"/>
          <p:bldP spid="268" grpId="0"/>
          <p:bldP spid="269" grpId="0" animBg="1"/>
          <p:bldP spid="270" grpId="0"/>
          <p:bldP spid="271" grpId="0" animBg="1"/>
          <p:bldP spid="2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8" dur="500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9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2" dur="500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3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" dur="500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90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3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3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7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20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3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5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8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9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0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3" dur="500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4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7" dur="500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8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2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7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4" grpId="0" animBg="1"/>
          <p:bldP spid="75" grpId="0" animBg="1"/>
          <p:bldP spid="76" grpId="0"/>
          <p:bldP spid="77" grpId="0"/>
          <p:bldP spid="81" grpId="0" animBg="1"/>
          <p:bldP spid="84" grpId="0" animBg="1"/>
          <p:bldP spid="85" grpId="0"/>
          <p:bldP spid="180" grpId="0" animBg="1"/>
          <p:bldP spid="181" grpId="0"/>
          <p:bldP spid="182" grpId="0"/>
          <p:bldP spid="183" grpId="0"/>
          <p:bldP spid="223" grpId="0" animBg="1"/>
          <p:bldP spid="224" grpId="0"/>
          <p:bldP spid="225" grpId="0" animBg="1"/>
          <p:bldP spid="226" grpId="0" animBg="1"/>
          <p:bldP spid="227" grpId="0" animBg="1"/>
          <p:bldP spid="228" grpId="0" animBg="1"/>
          <p:bldP spid="229" grpId="0" animBg="1"/>
          <p:bldP spid="230" grpId="0"/>
          <p:bldP spid="231" grpId="0" animBg="1"/>
          <p:bldP spid="232" grpId="0"/>
          <p:bldP spid="233" grpId="0" animBg="1"/>
          <p:bldP spid="234" grpId="0"/>
          <p:bldP spid="235" grpId="0" animBg="1"/>
          <p:bldP spid="236" grpId="0"/>
          <p:bldP spid="237" grpId="0" animBg="1"/>
          <p:bldP spid="238" grpId="0" animBg="1"/>
          <p:bldP spid="239" grpId="0"/>
          <p:bldP spid="240" grpId="0"/>
          <p:bldP spid="241" grpId="0" animBg="1"/>
          <p:bldP spid="242" grpId="0"/>
          <p:bldP spid="243" grpId="0" animBg="1"/>
          <p:bldP spid="245" grpId="0" animBg="1"/>
          <p:bldP spid="246" grpId="0" animBg="1"/>
          <p:bldP spid="247" grpId="0"/>
          <p:bldP spid="248" grpId="0"/>
          <p:bldP spid="249" grpId="0" animBg="1"/>
          <p:bldP spid="250" grpId="0" animBg="1"/>
          <p:bldP spid="251" grpId="0"/>
          <p:bldP spid="252" grpId="0"/>
          <p:bldP spid="253" grpId="0" animBg="1"/>
          <p:bldP spid="254" grpId="0" animBg="1"/>
          <p:bldP spid="255" grpId="0"/>
          <p:bldP spid="256" grpId="0"/>
          <p:bldP spid="257" grpId="0" animBg="1"/>
          <p:bldP spid="258" grpId="0" animBg="1"/>
          <p:bldP spid="259" grpId="0"/>
          <p:bldP spid="260" grpId="0"/>
          <p:bldP spid="261" grpId="0" animBg="1"/>
          <p:bldP spid="262" grpId="0" animBg="1"/>
          <p:bldP spid="263" grpId="0"/>
          <p:bldP spid="264" grpId="0" animBg="1"/>
          <p:bldP spid="265" grpId="0" animBg="1"/>
          <p:bldP spid="266" grpId="0" animBg="1"/>
          <p:bldP spid="267" grpId="0" animBg="1"/>
          <p:bldP spid="268" grpId="0"/>
          <p:bldP spid="269" grpId="0" animBg="1"/>
          <p:bldP spid="270" grpId="0"/>
          <p:bldP spid="271" grpId="0" animBg="1"/>
          <p:bldP spid="27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20"/>
          <p:cNvSpPr>
            <a:spLocks/>
          </p:cNvSpPr>
          <p:nvPr/>
        </p:nvSpPr>
        <p:spPr bwMode="auto">
          <a:xfrm>
            <a:off x="803275" y="395403"/>
            <a:ext cx="9874579" cy="3376497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1" name="Freeform 20"/>
          <p:cNvSpPr>
            <a:spLocks/>
          </p:cNvSpPr>
          <p:nvPr/>
        </p:nvSpPr>
        <p:spPr bwMode="auto">
          <a:xfrm>
            <a:off x="5536044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7633785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4" name="Freeform 20"/>
          <p:cNvSpPr>
            <a:spLocks/>
          </p:cNvSpPr>
          <p:nvPr/>
        </p:nvSpPr>
        <p:spPr bwMode="auto">
          <a:xfrm>
            <a:off x="9730135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4" name="TextBox 103"/>
          <p:cNvSpPr txBox="1"/>
          <p:nvPr/>
        </p:nvSpPr>
        <p:spPr>
          <a:xfrm>
            <a:off x="6023133" y="87359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05" name="Группа 509"/>
          <p:cNvGrpSpPr/>
          <p:nvPr/>
        </p:nvGrpSpPr>
        <p:grpSpPr>
          <a:xfrm>
            <a:off x="5760267" y="848603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106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7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4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5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6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693107" y="206662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5691900" y="313007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738850" y="3130075"/>
            <a:ext cx="951802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 bwMode="auto">
          <a:xfrm>
            <a:off x="5657010" y="285112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748673" y="285307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120874" y="87359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790848" y="206662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789641" y="313007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836591" y="3130075"/>
            <a:ext cx="3600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 bwMode="auto">
          <a:xfrm>
            <a:off x="7754751" y="285112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46414" y="285307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19%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217224" y="87359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887198" y="206662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9885991" y="313007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9932941" y="3130075"/>
            <a:ext cx="110809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 bwMode="auto">
          <a:xfrm>
            <a:off x="9851101" y="285112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942764" y="285307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0" name="Freeform 126"/>
          <p:cNvSpPr>
            <a:spLocks noEditPoints="1"/>
          </p:cNvSpPr>
          <p:nvPr/>
        </p:nvSpPr>
        <p:spPr bwMode="auto">
          <a:xfrm>
            <a:off x="9935049" y="858537"/>
            <a:ext cx="236292" cy="236292"/>
          </a:xfrm>
          <a:custGeom>
            <a:avLst/>
            <a:gdLst>
              <a:gd name="T0" fmla="*/ 132 w 256"/>
              <a:gd name="T1" fmla="*/ 28 h 256"/>
              <a:gd name="T2" fmla="*/ 132 w 256"/>
              <a:gd name="T3" fmla="*/ 0 h 256"/>
              <a:gd name="T4" fmla="*/ 124 w 256"/>
              <a:gd name="T5" fmla="*/ 0 h 256"/>
              <a:gd name="T6" fmla="*/ 124 w 256"/>
              <a:gd name="T7" fmla="*/ 28 h 256"/>
              <a:gd name="T8" fmla="*/ 28 w 256"/>
              <a:gd name="T9" fmla="*/ 124 h 256"/>
              <a:gd name="T10" fmla="*/ 0 w 256"/>
              <a:gd name="T11" fmla="*/ 124 h 256"/>
              <a:gd name="T12" fmla="*/ 0 w 256"/>
              <a:gd name="T13" fmla="*/ 132 h 256"/>
              <a:gd name="T14" fmla="*/ 28 w 256"/>
              <a:gd name="T15" fmla="*/ 132 h 256"/>
              <a:gd name="T16" fmla="*/ 124 w 256"/>
              <a:gd name="T17" fmla="*/ 228 h 256"/>
              <a:gd name="T18" fmla="*/ 124 w 256"/>
              <a:gd name="T19" fmla="*/ 256 h 256"/>
              <a:gd name="T20" fmla="*/ 132 w 256"/>
              <a:gd name="T21" fmla="*/ 256 h 256"/>
              <a:gd name="T22" fmla="*/ 132 w 256"/>
              <a:gd name="T23" fmla="*/ 228 h 256"/>
              <a:gd name="T24" fmla="*/ 228 w 256"/>
              <a:gd name="T25" fmla="*/ 132 h 256"/>
              <a:gd name="T26" fmla="*/ 256 w 256"/>
              <a:gd name="T27" fmla="*/ 132 h 256"/>
              <a:gd name="T28" fmla="*/ 256 w 256"/>
              <a:gd name="T29" fmla="*/ 124 h 256"/>
              <a:gd name="T30" fmla="*/ 228 w 256"/>
              <a:gd name="T31" fmla="*/ 124 h 256"/>
              <a:gd name="T32" fmla="*/ 132 w 256"/>
              <a:gd name="T33" fmla="*/ 28 h 256"/>
              <a:gd name="T34" fmla="*/ 132 w 256"/>
              <a:gd name="T35" fmla="*/ 220 h 256"/>
              <a:gd name="T36" fmla="*/ 132 w 256"/>
              <a:gd name="T37" fmla="*/ 192 h 256"/>
              <a:gd name="T38" fmla="*/ 124 w 256"/>
              <a:gd name="T39" fmla="*/ 192 h 256"/>
              <a:gd name="T40" fmla="*/ 124 w 256"/>
              <a:gd name="T41" fmla="*/ 220 h 256"/>
              <a:gd name="T42" fmla="*/ 36 w 256"/>
              <a:gd name="T43" fmla="*/ 132 h 256"/>
              <a:gd name="T44" fmla="*/ 64 w 256"/>
              <a:gd name="T45" fmla="*/ 132 h 256"/>
              <a:gd name="T46" fmla="*/ 64 w 256"/>
              <a:gd name="T47" fmla="*/ 124 h 256"/>
              <a:gd name="T48" fmla="*/ 36 w 256"/>
              <a:gd name="T49" fmla="*/ 124 h 256"/>
              <a:gd name="T50" fmla="*/ 124 w 256"/>
              <a:gd name="T51" fmla="*/ 36 h 256"/>
              <a:gd name="T52" fmla="*/ 124 w 256"/>
              <a:gd name="T53" fmla="*/ 64 h 256"/>
              <a:gd name="T54" fmla="*/ 132 w 256"/>
              <a:gd name="T55" fmla="*/ 64 h 256"/>
              <a:gd name="T56" fmla="*/ 132 w 256"/>
              <a:gd name="T57" fmla="*/ 36 h 256"/>
              <a:gd name="T58" fmla="*/ 220 w 256"/>
              <a:gd name="T59" fmla="*/ 124 h 256"/>
              <a:gd name="T60" fmla="*/ 192 w 256"/>
              <a:gd name="T61" fmla="*/ 124 h 256"/>
              <a:gd name="T62" fmla="*/ 192 w 256"/>
              <a:gd name="T63" fmla="*/ 132 h 256"/>
              <a:gd name="T64" fmla="*/ 220 w 256"/>
              <a:gd name="T65" fmla="*/ 132 h 256"/>
              <a:gd name="T66" fmla="*/ 132 w 256"/>
              <a:gd name="T67" fmla="*/ 22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6" h="256">
                <a:moveTo>
                  <a:pt x="132" y="28"/>
                </a:moveTo>
                <a:cubicBezTo>
                  <a:pt x="132" y="0"/>
                  <a:pt x="132" y="0"/>
                  <a:pt x="132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72" y="30"/>
                  <a:pt x="30" y="72"/>
                  <a:pt x="28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2"/>
                  <a:pt x="0" y="132"/>
                  <a:pt x="0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30" y="184"/>
                  <a:pt x="72" y="226"/>
                  <a:pt x="124" y="228"/>
                </a:cubicBezTo>
                <a:cubicBezTo>
                  <a:pt x="124" y="256"/>
                  <a:pt x="124" y="256"/>
                  <a:pt x="124" y="256"/>
                </a:cubicBezTo>
                <a:cubicBezTo>
                  <a:pt x="132" y="256"/>
                  <a:pt x="132" y="256"/>
                  <a:pt x="132" y="256"/>
                </a:cubicBezTo>
                <a:cubicBezTo>
                  <a:pt x="132" y="228"/>
                  <a:pt x="132" y="228"/>
                  <a:pt x="132" y="228"/>
                </a:cubicBezTo>
                <a:cubicBezTo>
                  <a:pt x="184" y="226"/>
                  <a:pt x="226" y="184"/>
                  <a:pt x="228" y="132"/>
                </a:cubicBezTo>
                <a:cubicBezTo>
                  <a:pt x="256" y="132"/>
                  <a:pt x="256" y="132"/>
                  <a:pt x="256" y="132"/>
                </a:cubicBezTo>
                <a:cubicBezTo>
                  <a:pt x="256" y="124"/>
                  <a:pt x="256" y="124"/>
                  <a:pt x="256" y="124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226" y="72"/>
                  <a:pt x="184" y="30"/>
                  <a:pt x="132" y="28"/>
                </a:cubicBezTo>
                <a:close/>
                <a:moveTo>
                  <a:pt x="132" y="220"/>
                </a:moveTo>
                <a:cubicBezTo>
                  <a:pt x="132" y="192"/>
                  <a:pt x="132" y="192"/>
                  <a:pt x="132" y="192"/>
                </a:cubicBezTo>
                <a:cubicBezTo>
                  <a:pt x="124" y="192"/>
                  <a:pt x="124" y="192"/>
                  <a:pt x="124" y="192"/>
                </a:cubicBezTo>
                <a:cubicBezTo>
                  <a:pt x="124" y="220"/>
                  <a:pt x="124" y="220"/>
                  <a:pt x="124" y="220"/>
                </a:cubicBezTo>
                <a:cubicBezTo>
                  <a:pt x="76" y="218"/>
                  <a:pt x="38" y="180"/>
                  <a:pt x="36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8" y="76"/>
                  <a:pt x="76" y="38"/>
                  <a:pt x="124" y="36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79" y="38"/>
                  <a:pt x="218" y="76"/>
                  <a:pt x="220" y="124"/>
                </a:cubicBezTo>
                <a:cubicBezTo>
                  <a:pt x="192" y="124"/>
                  <a:pt x="192" y="124"/>
                  <a:pt x="192" y="124"/>
                </a:cubicBezTo>
                <a:cubicBezTo>
                  <a:pt x="192" y="132"/>
                  <a:pt x="192" y="132"/>
                  <a:pt x="192" y="132"/>
                </a:cubicBezTo>
                <a:cubicBezTo>
                  <a:pt x="220" y="132"/>
                  <a:pt x="220" y="132"/>
                  <a:pt x="220" y="132"/>
                </a:cubicBezTo>
                <a:cubicBezTo>
                  <a:pt x="218" y="180"/>
                  <a:pt x="179" y="218"/>
                  <a:pt x="132" y="2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41" name="Group 140"/>
          <p:cNvGrpSpPr/>
          <p:nvPr/>
        </p:nvGrpSpPr>
        <p:grpSpPr>
          <a:xfrm>
            <a:off x="7854589" y="850430"/>
            <a:ext cx="183575" cy="201654"/>
            <a:chOff x="2487916" y="2066301"/>
            <a:chExt cx="276639" cy="303884"/>
          </a:xfrm>
          <a:solidFill>
            <a:srgbClr val="FFFFFF"/>
          </a:solidFill>
        </p:grpSpPr>
        <p:sp>
          <p:nvSpPr>
            <p:cNvPr id="142" name="Freeform 93"/>
            <p:cNvSpPr>
              <a:spLocks noEditPoints="1"/>
            </p:cNvSpPr>
            <p:nvPr/>
          </p:nvSpPr>
          <p:spPr bwMode="auto">
            <a:xfrm>
              <a:off x="2487916" y="2066301"/>
              <a:ext cx="276639" cy="303884"/>
            </a:xfrm>
            <a:custGeom>
              <a:avLst/>
              <a:gdLst>
                <a:gd name="T0" fmla="*/ 117 w 235"/>
                <a:gd name="T1" fmla="*/ 257 h 257"/>
                <a:gd name="T2" fmla="*/ 200 w 235"/>
                <a:gd name="T3" fmla="*/ 223 h 257"/>
                <a:gd name="T4" fmla="*/ 235 w 235"/>
                <a:gd name="T5" fmla="*/ 140 h 257"/>
                <a:gd name="T6" fmla="*/ 200 w 235"/>
                <a:gd name="T7" fmla="*/ 57 h 257"/>
                <a:gd name="T8" fmla="*/ 141 w 235"/>
                <a:gd name="T9" fmla="*/ 26 h 257"/>
                <a:gd name="T10" fmla="*/ 141 w 235"/>
                <a:gd name="T11" fmla="*/ 24 h 257"/>
                <a:gd name="T12" fmla="*/ 117 w 235"/>
                <a:gd name="T13" fmla="*/ 0 h 257"/>
                <a:gd name="T14" fmla="*/ 93 w 235"/>
                <a:gd name="T15" fmla="*/ 24 h 257"/>
                <a:gd name="T16" fmla="*/ 93 w 235"/>
                <a:gd name="T17" fmla="*/ 26 h 257"/>
                <a:gd name="T18" fmla="*/ 34 w 235"/>
                <a:gd name="T19" fmla="*/ 57 h 257"/>
                <a:gd name="T20" fmla="*/ 0 w 235"/>
                <a:gd name="T21" fmla="*/ 140 h 257"/>
                <a:gd name="T22" fmla="*/ 34 w 235"/>
                <a:gd name="T23" fmla="*/ 223 h 257"/>
                <a:gd name="T24" fmla="*/ 117 w 235"/>
                <a:gd name="T25" fmla="*/ 257 h 257"/>
                <a:gd name="T26" fmla="*/ 117 w 235"/>
                <a:gd name="T27" fmla="*/ 8 h 257"/>
                <a:gd name="T28" fmla="*/ 133 w 235"/>
                <a:gd name="T29" fmla="*/ 24 h 257"/>
                <a:gd name="T30" fmla="*/ 117 w 235"/>
                <a:gd name="T31" fmla="*/ 23 h 257"/>
                <a:gd name="T32" fmla="*/ 101 w 235"/>
                <a:gd name="T33" fmla="*/ 24 h 257"/>
                <a:gd name="T34" fmla="*/ 117 w 235"/>
                <a:gd name="T35" fmla="*/ 8 h 257"/>
                <a:gd name="T36" fmla="*/ 40 w 235"/>
                <a:gd name="T37" fmla="*/ 63 h 257"/>
                <a:gd name="T38" fmla="*/ 113 w 235"/>
                <a:gd name="T39" fmla="*/ 31 h 257"/>
                <a:gd name="T40" fmla="*/ 113 w 235"/>
                <a:gd name="T41" fmla="*/ 48 h 257"/>
                <a:gd name="T42" fmla="*/ 121 w 235"/>
                <a:gd name="T43" fmla="*/ 48 h 257"/>
                <a:gd name="T44" fmla="*/ 121 w 235"/>
                <a:gd name="T45" fmla="*/ 31 h 257"/>
                <a:gd name="T46" fmla="*/ 195 w 235"/>
                <a:gd name="T47" fmla="*/ 63 h 257"/>
                <a:gd name="T48" fmla="*/ 226 w 235"/>
                <a:gd name="T49" fmla="*/ 136 h 257"/>
                <a:gd name="T50" fmla="*/ 209 w 235"/>
                <a:gd name="T51" fmla="*/ 136 h 257"/>
                <a:gd name="T52" fmla="*/ 209 w 235"/>
                <a:gd name="T53" fmla="*/ 144 h 257"/>
                <a:gd name="T54" fmla="*/ 226 w 235"/>
                <a:gd name="T55" fmla="*/ 144 h 257"/>
                <a:gd name="T56" fmla="*/ 195 w 235"/>
                <a:gd name="T57" fmla="*/ 217 h 257"/>
                <a:gd name="T58" fmla="*/ 121 w 235"/>
                <a:gd name="T59" fmla="*/ 249 h 257"/>
                <a:gd name="T60" fmla="*/ 121 w 235"/>
                <a:gd name="T61" fmla="*/ 232 h 257"/>
                <a:gd name="T62" fmla="*/ 113 w 235"/>
                <a:gd name="T63" fmla="*/ 232 h 257"/>
                <a:gd name="T64" fmla="*/ 113 w 235"/>
                <a:gd name="T65" fmla="*/ 249 h 257"/>
                <a:gd name="T66" fmla="*/ 40 w 235"/>
                <a:gd name="T67" fmla="*/ 217 h 257"/>
                <a:gd name="T68" fmla="*/ 8 w 235"/>
                <a:gd name="T69" fmla="*/ 144 h 257"/>
                <a:gd name="T70" fmla="*/ 25 w 235"/>
                <a:gd name="T71" fmla="*/ 144 h 257"/>
                <a:gd name="T72" fmla="*/ 25 w 235"/>
                <a:gd name="T73" fmla="*/ 136 h 257"/>
                <a:gd name="T74" fmla="*/ 8 w 235"/>
                <a:gd name="T75" fmla="*/ 136 h 257"/>
                <a:gd name="T76" fmla="*/ 40 w 235"/>
                <a:gd name="T77" fmla="*/ 6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" h="257">
                  <a:moveTo>
                    <a:pt x="117" y="257"/>
                  </a:moveTo>
                  <a:cubicBezTo>
                    <a:pt x="149" y="257"/>
                    <a:pt x="178" y="245"/>
                    <a:pt x="200" y="223"/>
                  </a:cubicBezTo>
                  <a:cubicBezTo>
                    <a:pt x="222" y="201"/>
                    <a:pt x="235" y="172"/>
                    <a:pt x="235" y="140"/>
                  </a:cubicBezTo>
                  <a:cubicBezTo>
                    <a:pt x="235" y="109"/>
                    <a:pt x="222" y="80"/>
                    <a:pt x="200" y="57"/>
                  </a:cubicBezTo>
                  <a:cubicBezTo>
                    <a:pt x="184" y="41"/>
                    <a:pt x="163" y="30"/>
                    <a:pt x="141" y="26"/>
                  </a:cubicBezTo>
                  <a:cubicBezTo>
                    <a:pt x="141" y="25"/>
                    <a:pt x="141" y="25"/>
                    <a:pt x="141" y="24"/>
                  </a:cubicBezTo>
                  <a:cubicBezTo>
                    <a:pt x="141" y="11"/>
                    <a:pt x="131" y="0"/>
                    <a:pt x="117" y="0"/>
                  </a:cubicBezTo>
                  <a:cubicBezTo>
                    <a:pt x="104" y="0"/>
                    <a:pt x="93" y="11"/>
                    <a:pt x="93" y="24"/>
                  </a:cubicBezTo>
                  <a:cubicBezTo>
                    <a:pt x="93" y="25"/>
                    <a:pt x="93" y="25"/>
                    <a:pt x="93" y="26"/>
                  </a:cubicBezTo>
                  <a:cubicBezTo>
                    <a:pt x="71" y="30"/>
                    <a:pt x="51" y="41"/>
                    <a:pt x="34" y="57"/>
                  </a:cubicBezTo>
                  <a:cubicBezTo>
                    <a:pt x="12" y="80"/>
                    <a:pt x="0" y="109"/>
                    <a:pt x="0" y="140"/>
                  </a:cubicBezTo>
                  <a:cubicBezTo>
                    <a:pt x="0" y="172"/>
                    <a:pt x="12" y="201"/>
                    <a:pt x="34" y="223"/>
                  </a:cubicBezTo>
                  <a:cubicBezTo>
                    <a:pt x="57" y="245"/>
                    <a:pt x="86" y="257"/>
                    <a:pt x="117" y="257"/>
                  </a:cubicBezTo>
                  <a:close/>
                  <a:moveTo>
                    <a:pt x="117" y="8"/>
                  </a:moveTo>
                  <a:cubicBezTo>
                    <a:pt x="126" y="8"/>
                    <a:pt x="133" y="15"/>
                    <a:pt x="133" y="24"/>
                  </a:cubicBezTo>
                  <a:cubicBezTo>
                    <a:pt x="128" y="23"/>
                    <a:pt x="123" y="23"/>
                    <a:pt x="117" y="23"/>
                  </a:cubicBezTo>
                  <a:cubicBezTo>
                    <a:pt x="112" y="23"/>
                    <a:pt x="107" y="23"/>
                    <a:pt x="101" y="24"/>
                  </a:cubicBezTo>
                  <a:cubicBezTo>
                    <a:pt x="101" y="15"/>
                    <a:pt x="109" y="8"/>
                    <a:pt x="117" y="8"/>
                  </a:cubicBezTo>
                  <a:close/>
                  <a:moveTo>
                    <a:pt x="40" y="63"/>
                  </a:moveTo>
                  <a:cubicBezTo>
                    <a:pt x="60" y="43"/>
                    <a:pt x="86" y="32"/>
                    <a:pt x="113" y="31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49" y="32"/>
                    <a:pt x="175" y="43"/>
                    <a:pt x="195" y="63"/>
                  </a:cubicBezTo>
                  <a:cubicBezTo>
                    <a:pt x="214" y="83"/>
                    <a:pt x="225" y="109"/>
                    <a:pt x="226" y="136"/>
                  </a:cubicBezTo>
                  <a:cubicBezTo>
                    <a:pt x="209" y="136"/>
                    <a:pt x="209" y="136"/>
                    <a:pt x="209" y="136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5" y="172"/>
                    <a:pt x="214" y="198"/>
                    <a:pt x="195" y="217"/>
                  </a:cubicBezTo>
                  <a:cubicBezTo>
                    <a:pt x="175" y="237"/>
                    <a:pt x="149" y="248"/>
                    <a:pt x="121" y="249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13" y="232"/>
                    <a:pt x="113" y="232"/>
                    <a:pt x="113" y="232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86" y="248"/>
                    <a:pt x="60" y="237"/>
                    <a:pt x="40" y="217"/>
                  </a:cubicBezTo>
                  <a:cubicBezTo>
                    <a:pt x="20" y="198"/>
                    <a:pt x="9" y="172"/>
                    <a:pt x="8" y="144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9" y="109"/>
                    <a:pt x="20" y="83"/>
                    <a:pt x="4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3" name="Freeform 94"/>
            <p:cNvSpPr>
              <a:spLocks noEditPoints="1"/>
            </p:cNvSpPr>
            <p:nvPr/>
          </p:nvSpPr>
          <p:spPr bwMode="auto">
            <a:xfrm>
              <a:off x="2561268" y="2162705"/>
              <a:ext cx="129937" cy="132033"/>
            </a:xfrm>
            <a:custGeom>
              <a:avLst/>
              <a:gdLst>
                <a:gd name="T0" fmla="*/ 43 w 62"/>
                <a:gd name="T1" fmla="*/ 47 h 63"/>
                <a:gd name="T2" fmla="*/ 44 w 62"/>
                <a:gd name="T3" fmla="*/ 46 h 63"/>
                <a:gd name="T4" fmla="*/ 62 w 62"/>
                <a:gd name="T5" fmla="*/ 3 h 63"/>
                <a:gd name="T6" fmla="*/ 60 w 62"/>
                <a:gd name="T7" fmla="*/ 0 h 63"/>
                <a:gd name="T8" fmla="*/ 17 w 62"/>
                <a:gd name="T9" fmla="*/ 18 h 63"/>
                <a:gd name="T10" fmla="*/ 16 w 62"/>
                <a:gd name="T11" fmla="*/ 19 h 63"/>
                <a:gd name="T12" fmla="*/ 0 w 62"/>
                <a:gd name="T13" fmla="*/ 60 h 63"/>
                <a:gd name="T14" fmla="*/ 3 w 62"/>
                <a:gd name="T15" fmla="*/ 63 h 63"/>
                <a:gd name="T16" fmla="*/ 43 w 62"/>
                <a:gd name="T17" fmla="*/ 47 h 63"/>
                <a:gd name="T18" fmla="*/ 42 w 62"/>
                <a:gd name="T19" fmla="*/ 41 h 63"/>
                <a:gd name="T20" fmla="*/ 21 w 62"/>
                <a:gd name="T21" fmla="*/ 21 h 63"/>
                <a:gd name="T22" fmla="*/ 56 w 62"/>
                <a:gd name="T23" fmla="*/ 6 h 63"/>
                <a:gd name="T24" fmla="*/ 42 w 62"/>
                <a:gd name="T25" fmla="*/ 41 h 63"/>
                <a:gd name="T26" fmla="*/ 18 w 62"/>
                <a:gd name="T27" fmla="*/ 24 h 63"/>
                <a:gd name="T28" fmla="*/ 38 w 62"/>
                <a:gd name="T29" fmla="*/ 44 h 63"/>
                <a:gd name="T30" fmla="*/ 5 w 62"/>
                <a:gd name="T31" fmla="*/ 56 h 63"/>
                <a:gd name="T32" fmla="*/ 18 w 62"/>
                <a:gd name="T33" fmla="*/ 2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63">
                  <a:moveTo>
                    <a:pt x="43" y="47"/>
                  </a:moveTo>
                  <a:lnTo>
                    <a:pt x="44" y="46"/>
                  </a:lnTo>
                  <a:lnTo>
                    <a:pt x="62" y="3"/>
                  </a:lnTo>
                  <a:lnTo>
                    <a:pt x="60" y="0"/>
                  </a:lnTo>
                  <a:lnTo>
                    <a:pt x="17" y="18"/>
                  </a:lnTo>
                  <a:lnTo>
                    <a:pt x="16" y="19"/>
                  </a:lnTo>
                  <a:lnTo>
                    <a:pt x="0" y="60"/>
                  </a:lnTo>
                  <a:lnTo>
                    <a:pt x="3" y="63"/>
                  </a:lnTo>
                  <a:lnTo>
                    <a:pt x="43" y="47"/>
                  </a:lnTo>
                  <a:close/>
                  <a:moveTo>
                    <a:pt x="42" y="41"/>
                  </a:moveTo>
                  <a:lnTo>
                    <a:pt x="21" y="21"/>
                  </a:lnTo>
                  <a:lnTo>
                    <a:pt x="56" y="6"/>
                  </a:lnTo>
                  <a:lnTo>
                    <a:pt x="42" y="41"/>
                  </a:lnTo>
                  <a:close/>
                  <a:moveTo>
                    <a:pt x="18" y="24"/>
                  </a:moveTo>
                  <a:lnTo>
                    <a:pt x="38" y="44"/>
                  </a:lnTo>
                  <a:lnTo>
                    <a:pt x="5" y="56"/>
                  </a:lnTo>
                  <a:lnTo>
                    <a:pt x="1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5693106" y="1492765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790848" y="149276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867842" y="149276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80%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319071" y="1885353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319071" y="1209651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319071" y="780170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pSp>
        <p:nvGrpSpPr>
          <p:cNvPr id="181" name="Group 180"/>
          <p:cNvGrpSpPr/>
          <p:nvPr/>
        </p:nvGrpSpPr>
        <p:grpSpPr>
          <a:xfrm rot="5400000">
            <a:off x="2543395" y="2129130"/>
            <a:ext cx="229776" cy="2442991"/>
            <a:chOff x="2550695" y="2285313"/>
            <a:chExt cx="962526" cy="2559403"/>
          </a:xfrm>
        </p:grpSpPr>
        <p:sp>
          <p:nvSpPr>
            <p:cNvPr id="182" name="Rounded Rectangle 181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1421188" y="2819983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32" name="TextBox 231"/>
          <p:cNvSpPr txBox="1"/>
          <p:nvPr/>
        </p:nvSpPr>
        <p:spPr>
          <a:xfrm>
            <a:off x="1421188" y="2492116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70%</a:t>
            </a:r>
            <a:endParaRPr lang="en-US" b="1" dirty="0">
              <a:latin typeface="+mj-lt"/>
            </a:endParaRPr>
          </a:p>
        </p:txBody>
      </p:sp>
      <p:sp>
        <p:nvSpPr>
          <p:cNvPr id="233" name="Freeform 357"/>
          <p:cNvSpPr>
            <a:spLocks noEditPoints="1"/>
          </p:cNvSpPr>
          <p:nvPr/>
        </p:nvSpPr>
        <p:spPr bwMode="auto">
          <a:xfrm flipV="1">
            <a:off x="1111296" y="260169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34" name="Freeform 20"/>
          <p:cNvSpPr>
            <a:spLocks/>
          </p:cNvSpPr>
          <p:nvPr/>
        </p:nvSpPr>
        <p:spPr bwMode="auto">
          <a:xfrm>
            <a:off x="1530233" y="4110012"/>
            <a:ext cx="9821979" cy="2386322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5" name="Freeform 20"/>
          <p:cNvSpPr>
            <a:spLocks/>
          </p:cNvSpPr>
          <p:nvPr/>
        </p:nvSpPr>
        <p:spPr bwMode="auto">
          <a:xfrm>
            <a:off x="9029699" y="4110012"/>
            <a:ext cx="2322513" cy="2386322"/>
          </a:xfrm>
          <a:prstGeom prst="roundRect">
            <a:avLst>
              <a:gd name="adj" fmla="val 875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6" name="Rounded Rectangle 235"/>
          <p:cNvSpPr/>
          <p:nvPr/>
        </p:nvSpPr>
        <p:spPr>
          <a:xfrm>
            <a:off x="9540674" y="4676016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9416323" y="5092166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9416323" y="5375701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239" name="Freeform 76"/>
          <p:cNvSpPr>
            <a:spLocks/>
          </p:cNvSpPr>
          <p:nvPr/>
        </p:nvSpPr>
        <p:spPr bwMode="auto">
          <a:xfrm>
            <a:off x="9564344" y="4728899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1938173" y="5898921"/>
            <a:ext cx="3290332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938173" y="5898921"/>
            <a:ext cx="210998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 bwMode="auto">
          <a:xfrm>
            <a:off x="1867295" y="5619966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456101" y="5621922"/>
            <a:ext cx="791601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23 589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257053" y="4429044"/>
            <a:ext cx="319502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 Info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5" name="Freeform 357"/>
          <p:cNvSpPr>
            <a:spLocks noEditPoints="1"/>
          </p:cNvSpPr>
          <p:nvPr/>
        </p:nvSpPr>
        <p:spPr bwMode="auto">
          <a:xfrm flipV="1">
            <a:off x="1938173" y="448882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46" name="TextBox 245"/>
          <p:cNvSpPr txBox="1"/>
          <p:nvPr/>
        </p:nvSpPr>
        <p:spPr>
          <a:xfrm>
            <a:off x="1810005" y="4752944"/>
            <a:ext cx="364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7" name="Freeform 20"/>
          <p:cNvSpPr>
            <a:spLocks/>
          </p:cNvSpPr>
          <p:nvPr/>
        </p:nvSpPr>
        <p:spPr bwMode="auto">
          <a:xfrm>
            <a:off x="6978991" y="4622763"/>
            <a:ext cx="857600" cy="85797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8" name="TextBox 247"/>
          <p:cNvSpPr txBox="1"/>
          <p:nvPr/>
        </p:nvSpPr>
        <p:spPr>
          <a:xfrm>
            <a:off x="6926186" y="4834631"/>
            <a:ext cx="9673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62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249" name="Freeform 20"/>
          <p:cNvSpPr>
            <a:spLocks/>
          </p:cNvSpPr>
          <p:nvPr/>
        </p:nvSpPr>
        <p:spPr bwMode="auto">
          <a:xfrm>
            <a:off x="6772718" y="4416399"/>
            <a:ext cx="1270146" cy="1270702"/>
          </a:xfrm>
          <a:prstGeom prst="arc">
            <a:avLst>
              <a:gd name="adj1" fmla="val 2073697"/>
              <a:gd name="adj2" fmla="val 16179268"/>
            </a:avLst>
          </a:prstGeom>
          <a:noFill/>
          <a:ln w="127000" cap="rnd">
            <a:solidFill>
              <a:srgbClr val="FFFFFF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0" name="TextBox 249"/>
          <p:cNvSpPr txBox="1"/>
          <p:nvPr/>
        </p:nvSpPr>
        <p:spPr>
          <a:xfrm>
            <a:off x="6299836" y="5898921"/>
            <a:ext cx="2161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rgbClr val="FFFFFF"/>
                </a:solidFill>
              </a:rPr>
              <a:t>text.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14872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14872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14872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14872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14872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14872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141"/>
          <p:cNvSpPr>
            <a:spLocks noEditPoints="1"/>
          </p:cNvSpPr>
          <p:nvPr/>
        </p:nvSpPr>
        <p:spPr bwMode="auto">
          <a:xfrm>
            <a:off x="292288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54"/>
          <p:cNvSpPr>
            <a:spLocks noEditPoints="1"/>
          </p:cNvSpPr>
          <p:nvPr/>
        </p:nvSpPr>
        <p:spPr bwMode="auto">
          <a:xfrm>
            <a:off x="292288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60"/>
          <p:cNvSpPr>
            <a:spLocks noEditPoints="1"/>
          </p:cNvSpPr>
          <p:nvPr/>
        </p:nvSpPr>
        <p:spPr bwMode="auto">
          <a:xfrm>
            <a:off x="292289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65"/>
          <p:cNvSpPr>
            <a:spLocks noEditPoints="1"/>
          </p:cNvSpPr>
          <p:nvPr/>
        </p:nvSpPr>
        <p:spPr bwMode="auto">
          <a:xfrm>
            <a:off x="330108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12"/>
          <p:cNvSpPr>
            <a:spLocks noEditPoints="1"/>
          </p:cNvSpPr>
          <p:nvPr/>
        </p:nvSpPr>
        <p:spPr bwMode="auto">
          <a:xfrm>
            <a:off x="291613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29"/>
          <p:cNvSpPr>
            <a:spLocks noEditPoints="1"/>
          </p:cNvSpPr>
          <p:nvPr/>
        </p:nvSpPr>
        <p:spPr bwMode="auto">
          <a:xfrm>
            <a:off x="292289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8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500"/>
                            </p:stCondLst>
                            <p:childTnLst>
                              <p:par>
                                <p:cTn id="2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3" grpId="0" animBg="1"/>
      <p:bldP spid="94" grpId="0" animBg="1"/>
      <p:bldP spid="104" grpId="0"/>
      <p:bldP spid="117" grpId="0"/>
      <p:bldP spid="123" grpId="0"/>
      <p:bldP spid="124" grpId="0"/>
      <p:bldP spid="125" grpId="0"/>
      <p:bldP spid="126" grpId="0"/>
      <p:bldP spid="129" grpId="0"/>
      <p:bldP spid="130" grpId="0"/>
      <p:bldP spid="131" grpId="0"/>
      <p:bldP spid="135" grpId="0"/>
      <p:bldP spid="138" grpId="0"/>
      <p:bldP spid="139" grpId="0"/>
      <p:bldP spid="140" grpId="0" animBg="1"/>
      <p:bldP spid="144" grpId="0"/>
      <p:bldP spid="145" grpId="0"/>
      <p:bldP spid="146" grpId="0"/>
      <p:bldP spid="178" grpId="0"/>
      <p:bldP spid="179" grpId="0"/>
      <p:bldP spid="180" grpId="0"/>
      <p:bldP spid="231" grpId="0"/>
      <p:bldP spid="232" grpId="0"/>
      <p:bldP spid="233" grpId="0" animBg="1"/>
      <p:bldP spid="234" grpId="0" animBg="1"/>
      <p:bldP spid="235" grpId="0" animBg="1"/>
      <p:bldP spid="236" grpId="0" animBg="1"/>
      <p:bldP spid="237" grpId="0"/>
      <p:bldP spid="238" grpId="0"/>
      <p:bldP spid="239" grpId="0" animBg="1"/>
      <p:bldP spid="242" grpId="0"/>
      <p:bldP spid="243" grpId="0"/>
      <p:bldP spid="244" grpId="0"/>
      <p:bldP spid="245" grpId="0" animBg="1"/>
      <p:bldP spid="246" grpId="0"/>
      <p:bldP spid="247" grpId="0" animBg="1"/>
      <p:bldP spid="248" grpId="0"/>
      <p:bldP spid="249" grpId="0" animBg="1"/>
      <p:bldP spid="25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K_001_I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01A4E7"/>
      </a:accent1>
      <a:accent2>
        <a:srgbClr val="8D5FE6"/>
      </a:accent2>
      <a:accent3>
        <a:srgbClr val="FD7BFC"/>
      </a:accent3>
      <a:accent4>
        <a:srgbClr val="01D9CC"/>
      </a:accent4>
      <a:accent5>
        <a:srgbClr val="0084DE"/>
      </a:accent5>
      <a:accent6>
        <a:srgbClr val="016AA1"/>
      </a:accent6>
      <a:hlink>
        <a:srgbClr val="0070C0"/>
      </a:hlink>
      <a:folHlink>
        <a:srgbClr val="7030A0"/>
      </a:folHlink>
    </a:clrScheme>
    <a:fontScheme name="Custom 25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8989</TotalTime>
  <Words>3080</Words>
  <Application>Microsoft Office PowerPoint</Application>
  <PresentationFormat>Widescreen</PresentationFormat>
  <Paragraphs>830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Lato</vt:lpstr>
      <vt:lpstr>Lato Light</vt:lpstr>
      <vt:lpstr>Montserrat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1041</cp:revision>
  <dcterms:created xsi:type="dcterms:W3CDTF">2020-02-25T10:25:29Z</dcterms:created>
  <dcterms:modified xsi:type="dcterms:W3CDTF">2021-07-12T09:48:09Z</dcterms:modified>
</cp:coreProperties>
</file>