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38" r:id="rId2"/>
    <p:sldId id="714" r:id="rId3"/>
    <p:sldId id="712" r:id="rId4"/>
    <p:sldId id="720" r:id="rId5"/>
    <p:sldId id="721" r:id="rId6"/>
    <p:sldId id="713" r:id="rId7"/>
    <p:sldId id="709" r:id="rId8"/>
    <p:sldId id="733" r:id="rId9"/>
    <p:sldId id="728" r:id="rId10"/>
    <p:sldId id="716" r:id="rId11"/>
    <p:sldId id="724" r:id="rId12"/>
    <p:sldId id="743" r:id="rId13"/>
    <p:sldId id="744" r:id="rId14"/>
    <p:sldId id="727" r:id="rId15"/>
    <p:sldId id="740" r:id="rId16"/>
    <p:sldId id="742" r:id="rId17"/>
    <p:sldId id="715" r:id="rId18"/>
    <p:sldId id="717" r:id="rId19"/>
    <p:sldId id="726" r:id="rId20"/>
    <p:sldId id="739" r:id="rId21"/>
    <p:sldId id="725" r:id="rId22"/>
    <p:sldId id="718" r:id="rId23"/>
    <p:sldId id="722" r:id="rId24"/>
    <p:sldId id="723" r:id="rId25"/>
    <p:sldId id="731" r:id="rId26"/>
    <p:sldId id="730" r:id="rId27"/>
    <p:sldId id="741" r:id="rId28"/>
    <p:sldId id="732" r:id="rId29"/>
    <p:sldId id="734" r:id="rId30"/>
    <p:sldId id="7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5" autoAdjust="0"/>
    <p:restoredTop sz="89282" autoAdjust="0"/>
  </p:normalViewPr>
  <p:slideViewPr>
    <p:cSldViewPr snapToGrid="0" showGuides="1">
      <p:cViewPr>
        <p:scale>
          <a:sx n="75" d="100"/>
          <a:sy n="75" d="100"/>
        </p:scale>
        <p:origin x="1752" y="94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6540"/>
    </p:cViewPr>
  </p:sorter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SD</c:v>
                </c:pt>
                <c:pt idx="1">
                  <c:v>HT</c:v>
                </c:pt>
                <c:pt idx="2">
                  <c:v>DR</c:v>
                </c:pt>
                <c:pt idx="3">
                  <c:v>FG</c:v>
                </c:pt>
                <c:pt idx="4">
                  <c:v>TY</c:v>
                </c:pt>
                <c:pt idx="5">
                  <c:v>KI</c:v>
                </c:pt>
                <c:pt idx="6">
                  <c:v>MA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45382672"/>
        <c:axId val="1945389744"/>
      </c:barChart>
      <c:catAx>
        <c:axId val="194538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89744"/>
        <c:crosses val="autoZero"/>
        <c:auto val="1"/>
        <c:lblAlgn val="ctr"/>
        <c:lblOffset val="100"/>
        <c:noMultiLvlLbl val="0"/>
      </c:catAx>
      <c:valAx>
        <c:axId val="1945389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0786628923278"/>
          <c:y val="6.2499916981142101E-2"/>
          <c:w val="0.74918426742153443"/>
          <c:h val="0.87500016603771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7082094143898755"/>
                  <c:y val="5.060829577560201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849507148535549"/>
                      <c:h val="0.39288906953792369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Project A</c:v>
                </c:pt>
                <c:pt idx="1">
                  <c:v>market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351024"/>
        <c:axId val="2021351568"/>
      </c:lineChart>
      <c:catAx>
        <c:axId val="20213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21351568"/>
        <c:crosses val="autoZero"/>
        <c:auto val="1"/>
        <c:lblAlgn val="ctr"/>
        <c:lblOffset val="100"/>
        <c:noMultiLvlLbl val="0"/>
      </c:catAx>
      <c:valAx>
        <c:axId val="202135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1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353200"/>
        <c:axId val="2021354288"/>
      </c:barChart>
      <c:catAx>
        <c:axId val="202135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54288"/>
        <c:crosses val="autoZero"/>
        <c:auto val="1"/>
        <c:lblAlgn val="ctr"/>
        <c:lblOffset val="100"/>
        <c:noMultiLvlLbl val="0"/>
      </c:catAx>
      <c:valAx>
        <c:axId val="2021354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[$$-409]#,##0.00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230192"/>
        <c:axId val="2054234000"/>
      </c:area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30192"/>
        <c:axId val="2054234000"/>
      </c:lineChart>
      <c:catAx>
        <c:axId val="205423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2054234000"/>
        <c:crosses val="autoZero"/>
        <c:auto val="1"/>
        <c:lblAlgn val="ctr"/>
        <c:lblOffset val="100"/>
        <c:noMultiLvlLbl val="0"/>
      </c:catAx>
      <c:valAx>
        <c:axId val="2054234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[$$-409]#,##0.00" sourceLinked="1"/>
        <c:majorTickMark val="out"/>
        <c:minorTickMark val="none"/>
        <c:tickLblPos val="nextTo"/>
        <c:crossAx val="2054230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731675002127984"/>
          <c:y val="2.9569886214146513E-2"/>
          <c:w val="0.34407012687192462"/>
          <c:h val="0.107567495466293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2054229648"/>
        <c:axId val="2054229104"/>
      </c:barChart>
      <c:catAx>
        <c:axId val="20542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54229104"/>
        <c:crosses val="autoZero"/>
        <c:auto val="1"/>
        <c:lblAlgn val="ctr"/>
        <c:lblOffset val="100"/>
        <c:noMultiLvlLbl val="0"/>
      </c:catAx>
      <c:valAx>
        <c:axId val="205422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9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2054240528"/>
        <c:axId val="2054226384"/>
      </c:barChart>
      <c:catAx>
        <c:axId val="205424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26384"/>
        <c:crosses val="autoZero"/>
        <c:auto val="1"/>
        <c:lblAlgn val="ctr"/>
        <c:lblOffset val="100"/>
        <c:noMultiLvlLbl val="0"/>
      </c:catAx>
      <c:valAx>
        <c:axId val="205422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4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Nick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1945382128"/>
        <c:axId val="1945385936"/>
      </c:barChart>
      <c:catAx>
        <c:axId val="1945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1945385936"/>
        <c:crosses val="autoZero"/>
        <c:auto val="1"/>
        <c:lblAlgn val="ctr"/>
        <c:lblOffset val="100"/>
        <c:noMultiLvlLbl val="0"/>
      </c:catAx>
      <c:valAx>
        <c:axId val="1945385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high"/>
        <c:crossAx val="194538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28016"/>
        <c:axId val="2054239440"/>
      </c:lineChart>
      <c:catAx>
        <c:axId val="20542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39440"/>
        <c:crosses val="autoZero"/>
        <c:auto val="1"/>
        <c:lblAlgn val="ctr"/>
        <c:lblOffset val="100"/>
        <c:noMultiLvlLbl val="0"/>
      </c:catAx>
      <c:valAx>
        <c:axId val="2054239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8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2072866128"/>
        <c:axId val="2072876464"/>
      </c:barChart>
      <c:catAx>
        <c:axId val="20728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72876464"/>
        <c:crosses val="autoZero"/>
        <c:auto val="1"/>
        <c:lblAlgn val="ctr"/>
        <c:lblOffset val="100"/>
        <c:noMultiLvlLbl val="0"/>
      </c:catAx>
      <c:valAx>
        <c:axId val="207287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2866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ln w="25400">
                <a:noFill/>
              </a:ln>
              <a:effectLst/>
            </c:spPr>
          </c:dPt>
          <c:cat>
            <c:numRef>
              <c:f>Sheet1!$A$2:$A$10</c:f>
              <c:numCache>
                <c:formatCode>General</c:formatCode>
                <c:ptCount val="9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870480"/>
        <c:axId val="2072871024"/>
      </c:barChart>
      <c:catAx>
        <c:axId val="20728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072871024"/>
        <c:crosses val="autoZero"/>
        <c:auto val="1"/>
        <c:lblAlgn val="ctr"/>
        <c:lblOffset val="100"/>
        <c:noMultiLvlLbl val="0"/>
      </c:catAx>
      <c:valAx>
        <c:axId val="207287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2870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384304"/>
        <c:axId val="1945393008"/>
      </c:barChart>
      <c:catAx>
        <c:axId val="194538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93008"/>
        <c:crosses val="autoZero"/>
        <c:auto val="1"/>
        <c:lblAlgn val="ctr"/>
        <c:lblOffset val="100"/>
        <c:noMultiLvlLbl val="0"/>
      </c:catAx>
      <c:valAx>
        <c:axId val="1945393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384848"/>
        <c:axId val="1945386480"/>
      </c:lineChart>
      <c:catAx>
        <c:axId val="194538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6480"/>
        <c:crosses val="autoZero"/>
        <c:auto val="1"/>
        <c:lblAlgn val="ctr"/>
        <c:lblOffset val="100"/>
        <c:tickMarkSkip val="1"/>
        <c:noMultiLvlLbl val="0"/>
      </c:catAx>
      <c:valAx>
        <c:axId val="194538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67573712"/>
        <c:axId val="1867578064"/>
      </c:barChart>
      <c:catAx>
        <c:axId val="18675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578064"/>
        <c:crosses val="autoZero"/>
        <c:auto val="1"/>
        <c:lblAlgn val="ctr"/>
        <c:lblOffset val="100"/>
        <c:noMultiLvlLbl val="0"/>
      </c:catAx>
      <c:valAx>
        <c:axId val="18675780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high"/>
        <c:crossAx val="186757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2021347216"/>
        <c:axId val="2021354832"/>
      </c:barChart>
      <c:catAx>
        <c:axId val="202134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2021354832"/>
        <c:crosses val="autoZero"/>
        <c:auto val="1"/>
        <c:lblAlgn val="ctr"/>
        <c:lblOffset val="100"/>
        <c:noMultiLvlLbl val="0"/>
      </c:catAx>
      <c:valAx>
        <c:axId val="20213548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low"/>
        <c:crossAx val="2021347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JK</c:v>
                </c:pt>
                <c:pt idx="2">
                  <c:v>YT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100"/>
        <c:axId val="2021349392"/>
        <c:axId val="2021358640"/>
      </c:barChart>
      <c:catAx>
        <c:axId val="20213493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21358640"/>
        <c:crosses val="autoZero"/>
        <c:auto val="1"/>
        <c:lblAlgn val="ctr"/>
        <c:lblOffset val="100"/>
        <c:noMultiLvlLbl val="0"/>
      </c:catAx>
      <c:valAx>
        <c:axId val="2021358640"/>
        <c:scaling>
          <c:orientation val="minMax"/>
        </c:scaling>
        <c:delete val="0"/>
        <c:axPos val="b"/>
        <c:numFmt formatCode="0%" sourceLinked="1"/>
        <c:majorTickMark val="out"/>
        <c:minorTickMark val="in"/>
        <c:tickLblPos val="low"/>
        <c:spPr>
          <a:ln/>
        </c:spPr>
        <c:txPr>
          <a:bodyPr/>
          <a:lstStyle/>
          <a:p>
            <a:pPr>
              <a:defRPr sz="1000"/>
            </a:pPr>
            <a:endParaRPr lang="en-US"/>
          </a:p>
        </c:txPr>
        <c:crossAx val="2021349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345584"/>
        <c:axId val="2021346128"/>
      </c:barChart>
      <c:catAx>
        <c:axId val="20213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46128"/>
        <c:crosses val="autoZero"/>
        <c:auto val="1"/>
        <c:lblAlgn val="ctr"/>
        <c:lblOffset val="100"/>
        <c:noMultiLvlLbl val="0"/>
      </c:catAx>
      <c:valAx>
        <c:axId val="202134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4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8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9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7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8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40290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03869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04517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0" grpId="0"/>
      <p:bldP spid="9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13493" y="407025"/>
            <a:ext cx="764361" cy="76436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5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543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101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0"/>
          <p:cNvSpPr>
            <a:spLocks/>
          </p:cNvSpPr>
          <p:nvPr userDrawn="1"/>
        </p:nvSpPr>
        <p:spPr bwMode="auto">
          <a:xfrm>
            <a:off x="1" y="0"/>
            <a:ext cx="12191999" cy="1594624"/>
          </a:xfrm>
          <a:prstGeom prst="roundRect">
            <a:avLst>
              <a:gd name="adj" fmla="val 2507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Rounded Rectangle 3"/>
          <p:cNvSpPr/>
          <p:nvPr userDrawn="1"/>
        </p:nvSpPr>
        <p:spPr>
          <a:xfrm>
            <a:off x="0" y="1048214"/>
            <a:ext cx="12192000" cy="5809786"/>
          </a:xfrm>
          <a:prstGeom prst="roundRect">
            <a:avLst>
              <a:gd name="adj" fmla="val 66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15429"/>
            <a:ext cx="12192000" cy="134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706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54579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210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34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6154" y="395600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6" r:id="rId2"/>
    <p:sldLayoutId id="2147483788" r:id="rId3"/>
    <p:sldLayoutId id="2147483787" r:id="rId4"/>
    <p:sldLayoutId id="2147483782" r:id="rId5"/>
    <p:sldLayoutId id="2147483783" r:id="rId6"/>
    <p:sldLayoutId id="2147483777" r:id="rId7"/>
    <p:sldLayoutId id="2147483778" r:id="rId8"/>
    <p:sldLayoutId id="2147483785" r:id="rId9"/>
    <p:sldLayoutId id="2147483780" r:id="rId10"/>
    <p:sldLayoutId id="2147483781" r:id="rId11"/>
    <p:sldLayoutId id="2147483784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2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528942" y="1371002"/>
            <a:ext cx="7134117" cy="2400898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3624146" y="1769084"/>
            <a:ext cx="54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  <a:latin typeface="+mj-lt"/>
              </a:rPr>
              <a:t>UI Kit</a:t>
            </a:r>
            <a:endParaRPr lang="en-US" sz="7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3602" y="4031482"/>
            <a:ext cx="350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POWERPOINT TEMPLATE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93602" y="4439366"/>
            <a:ext cx="7004796" cy="360370"/>
            <a:chOff x="2724441" y="4472957"/>
            <a:chExt cx="7004796" cy="360370"/>
          </a:xfrm>
        </p:grpSpPr>
        <p:sp>
          <p:nvSpPr>
            <p:cNvPr id="14" name="Rounded Rectangle 13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5202" y="4031481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ru-RU" sz="1200" b="1" dirty="0" smtClean="0">
                <a:solidFill>
                  <a:srgbClr val="FFFFFF"/>
                </a:solidFill>
                <a:latin typeface="+mj-lt"/>
              </a:rPr>
              <a:t>100%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- DONE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Freeform 74"/>
          <p:cNvSpPr>
            <a:spLocks/>
          </p:cNvSpPr>
          <p:nvPr/>
        </p:nvSpPr>
        <p:spPr bwMode="auto">
          <a:xfrm>
            <a:off x="3179699" y="20634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Freeform 74"/>
          <p:cNvSpPr>
            <a:spLocks/>
          </p:cNvSpPr>
          <p:nvPr/>
        </p:nvSpPr>
        <p:spPr bwMode="auto">
          <a:xfrm>
            <a:off x="3179699" y="22887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3179699" y="25141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Freeform 74"/>
          <p:cNvSpPr>
            <a:spLocks/>
          </p:cNvSpPr>
          <p:nvPr/>
        </p:nvSpPr>
        <p:spPr bwMode="auto">
          <a:xfrm>
            <a:off x="3179699" y="27394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" name="Freeform 74"/>
          <p:cNvSpPr>
            <a:spLocks/>
          </p:cNvSpPr>
          <p:nvPr/>
        </p:nvSpPr>
        <p:spPr bwMode="auto">
          <a:xfrm>
            <a:off x="3179699" y="296941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3757960" y="2942142"/>
            <a:ext cx="530545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DASHBOARDS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8887813" y="1638198"/>
            <a:ext cx="475422" cy="47541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8"/>
          <p:cNvSpPr>
            <a:spLocks/>
          </p:cNvSpPr>
          <p:nvPr/>
        </p:nvSpPr>
        <p:spPr bwMode="auto">
          <a:xfrm>
            <a:off x="8957575" y="1792339"/>
            <a:ext cx="335898" cy="167137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509849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09849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09849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09849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509849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509849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11587265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54"/>
          <p:cNvSpPr>
            <a:spLocks noEditPoints="1"/>
          </p:cNvSpPr>
          <p:nvPr/>
        </p:nvSpPr>
        <p:spPr bwMode="auto">
          <a:xfrm>
            <a:off x="11587265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0"/>
          <p:cNvSpPr>
            <a:spLocks noEditPoints="1"/>
          </p:cNvSpPr>
          <p:nvPr/>
        </p:nvSpPr>
        <p:spPr bwMode="auto">
          <a:xfrm>
            <a:off x="11587266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11625085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2"/>
          <p:cNvSpPr>
            <a:spLocks noEditPoints="1"/>
          </p:cNvSpPr>
          <p:nvPr/>
        </p:nvSpPr>
        <p:spPr bwMode="auto">
          <a:xfrm>
            <a:off x="11586590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29"/>
          <p:cNvSpPr>
            <a:spLocks noEditPoints="1"/>
          </p:cNvSpPr>
          <p:nvPr/>
        </p:nvSpPr>
        <p:spPr bwMode="auto">
          <a:xfrm>
            <a:off x="11587266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4556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88419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419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634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40869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40788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35735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35735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+3,4%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375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Chart 101"/>
          <p:cNvGraphicFramePr/>
          <p:nvPr>
            <p:extLst>
              <p:ext uri="{D42A27DB-BD31-4B8C-83A1-F6EECF244321}">
                <p14:modId xmlns:p14="http://schemas.microsoft.com/office/powerpoint/2010/main" val="1421230694"/>
              </p:ext>
            </p:extLst>
          </p:nvPr>
        </p:nvGraphicFramePr>
        <p:xfrm>
          <a:off x="3230941" y="2495244"/>
          <a:ext cx="1433261" cy="93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3" name="Group 102"/>
          <p:cNvGrpSpPr/>
          <p:nvPr/>
        </p:nvGrpSpPr>
        <p:grpSpPr>
          <a:xfrm rot="5400000">
            <a:off x="1727138" y="2172055"/>
            <a:ext cx="154278" cy="1640289"/>
            <a:chOff x="2550695" y="2285313"/>
            <a:chExt cx="962526" cy="2559403"/>
          </a:xfrm>
          <a:solidFill>
            <a:schemeClr val="accent5"/>
          </a:solidFill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078301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62472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62472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29%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375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15814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1297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1297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104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353326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5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5189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5189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$15k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3439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45885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82161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1845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07266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3" name="Chart 142"/>
          <p:cNvGraphicFramePr/>
          <p:nvPr>
            <p:extLst>
              <p:ext uri="{D42A27DB-BD31-4B8C-83A1-F6EECF244321}">
                <p14:modId xmlns:p14="http://schemas.microsoft.com/office/powerpoint/2010/main" val="780757535"/>
              </p:ext>
            </p:extLst>
          </p:nvPr>
        </p:nvGraphicFramePr>
        <p:xfrm>
          <a:off x="5155866" y="2616209"/>
          <a:ext cx="1838325" cy="81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4" name="Chart 143"/>
          <p:cNvGraphicFramePr/>
          <p:nvPr>
            <p:extLst>
              <p:ext uri="{D42A27DB-BD31-4B8C-83A1-F6EECF244321}">
                <p14:modId xmlns:p14="http://schemas.microsoft.com/office/powerpoint/2010/main" val="3472813979"/>
              </p:ext>
            </p:extLst>
          </p:nvPr>
        </p:nvGraphicFramePr>
        <p:xfrm>
          <a:off x="7312978" y="2616209"/>
          <a:ext cx="1744304" cy="68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9649970" y="2920991"/>
            <a:ext cx="1412155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696920" y="292099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03275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0227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THE BEST REVENGE IS </a:t>
            </a:r>
            <a:r>
              <a:rPr lang="en-US" sz="1200" b="1" dirty="0" smtClean="0"/>
              <a:t>MASSIVE SUCCESS</a:t>
            </a:r>
            <a:r>
              <a:rPr lang="en-US" sz="1200" dirty="0" smtClean="0"/>
              <a:t>. – </a:t>
            </a:r>
            <a:r>
              <a:rPr lang="en-US" sz="1200" dirty="0"/>
              <a:t>Frank Sinatra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9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802697" y="3670031"/>
            <a:ext cx="10566051" cy="275977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594746"/>
              </p:ext>
            </p:extLst>
          </p:nvPr>
        </p:nvGraphicFramePr>
        <p:xfrm>
          <a:off x="5078301" y="3943675"/>
          <a:ext cx="6022621" cy="225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1308470" y="5305685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308470" y="4629983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08470" y="4200502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6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822954" y="359326"/>
            <a:ext cx="650494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22954" y="1533654"/>
            <a:ext cx="6504946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520189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10:00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562499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2"/>
                </a:solidFill>
              </a:rPr>
              <a:t>text. 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532003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17:00</a:t>
            </a:r>
            <a:endParaRPr lang="en-US" sz="14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5201892"/>
            <a:ext cx="36000" cy="9648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9063922" y="360514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481356" y="402198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2"/>
          <p:cNvSpPr>
            <a:spLocks noEditPoints="1"/>
          </p:cNvSpPr>
          <p:nvPr/>
        </p:nvSpPr>
        <p:spPr bwMode="auto">
          <a:xfrm>
            <a:off x="9170118" y="416435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4" name="TextBox 93"/>
          <p:cNvSpPr txBox="1"/>
          <p:nvPr/>
        </p:nvSpPr>
        <p:spPr>
          <a:xfrm>
            <a:off x="1363152" y="1129947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5" name="Freeform 357"/>
          <p:cNvSpPr>
            <a:spLocks noEditPoints="1"/>
          </p:cNvSpPr>
          <p:nvPr/>
        </p:nvSpPr>
        <p:spPr bwMode="auto">
          <a:xfrm flipV="1">
            <a:off x="1130797" y="120215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96" name="Straight Connector 95"/>
          <p:cNvCxnSpPr/>
          <p:nvPr/>
        </p:nvCxnSpPr>
        <p:spPr>
          <a:xfrm>
            <a:off x="1312999" y="2994138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59949" y="2994138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1278108" y="2715183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86742" y="2717139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6362" y="2461338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PROGRESS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89412" y="1768113"/>
            <a:ext cx="25669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21 098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665038" y="1993864"/>
            <a:ext cx="23289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79613" y="4487182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79613" y="4182218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822954" y="3558630"/>
            <a:ext cx="6504946" cy="2887140"/>
          </a:xfrm>
          <a:prstGeom prst="roundRect">
            <a:avLst>
              <a:gd name="adj" fmla="val 84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501416"/>
              </p:ext>
            </p:extLst>
          </p:nvPr>
        </p:nvGraphicFramePr>
        <p:xfrm>
          <a:off x="1170989" y="379550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7" name="Freeform 20"/>
          <p:cNvSpPr>
            <a:spLocks/>
          </p:cNvSpPr>
          <p:nvPr/>
        </p:nvSpPr>
        <p:spPr bwMode="auto">
          <a:xfrm>
            <a:off x="3337517" y="4310221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TextBox 157"/>
          <p:cNvSpPr txBox="1"/>
          <p:nvPr/>
        </p:nvSpPr>
        <p:spPr>
          <a:xfrm>
            <a:off x="3304680" y="4459217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49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432978" y="3996960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TextBox 159"/>
          <p:cNvSpPr txBox="1"/>
          <p:nvPr/>
        </p:nvSpPr>
        <p:spPr>
          <a:xfrm>
            <a:off x="1400141" y="4145956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36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1" name="Freeform 20"/>
          <p:cNvSpPr>
            <a:spLocks/>
          </p:cNvSpPr>
          <p:nvPr/>
        </p:nvSpPr>
        <p:spPr bwMode="auto">
          <a:xfrm>
            <a:off x="1855009" y="5671532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2" name="TextBox 161"/>
          <p:cNvSpPr txBox="1"/>
          <p:nvPr/>
        </p:nvSpPr>
        <p:spPr>
          <a:xfrm>
            <a:off x="1822172" y="5820528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15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04385" y="4252984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304385" y="3928829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685731" y="3955842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684571" y="4757497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684571" y="5559152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310"/>
          <p:cNvSpPr>
            <a:spLocks noEditPoints="1"/>
          </p:cNvSpPr>
          <p:nvPr/>
        </p:nvSpPr>
        <p:spPr bwMode="auto">
          <a:xfrm>
            <a:off x="4792952" y="4842200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449"/>
          <p:cNvSpPr>
            <a:spLocks noEditPoints="1"/>
          </p:cNvSpPr>
          <p:nvPr/>
        </p:nvSpPr>
        <p:spPr bwMode="auto">
          <a:xfrm>
            <a:off x="4769794" y="4040545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480"/>
          <p:cNvSpPr>
            <a:spLocks noEditPoints="1"/>
          </p:cNvSpPr>
          <p:nvPr/>
        </p:nvSpPr>
        <p:spPr bwMode="auto">
          <a:xfrm>
            <a:off x="4781433" y="5643855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304385" y="5016659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304385" y="4692504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304385" y="5820528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304385" y="5496373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2343182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2" name="Rounded Rectangle 211"/>
          <p:cNvSpPr/>
          <p:nvPr/>
        </p:nvSpPr>
        <p:spPr>
          <a:xfrm>
            <a:off x="3783445" y="4454584"/>
            <a:ext cx="387014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1642550" y="4800345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693815" y="4170739"/>
            <a:ext cx="2458631" cy="1991974"/>
            <a:chOff x="2941880" y="4852396"/>
            <a:chExt cx="1350244" cy="1093963"/>
          </a:xfrm>
        </p:grpSpPr>
        <p:sp>
          <p:nvSpPr>
            <p:cNvPr id="215" name="Rectangle 214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F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761250" y="3338948"/>
            <a:ext cx="228903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07-12 Aug: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37120" y="3371467"/>
            <a:ext cx="5824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</a:t>
            </a:r>
            <a:r>
              <a:rPr lang="en-US" sz="1200" dirty="0" smtClean="0">
                <a:solidFill>
                  <a:srgbClr val="FFFFFF"/>
                </a:solidFill>
              </a:rPr>
              <a:t>book</a:t>
            </a:r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255" name="Freeform 357"/>
          <p:cNvSpPr>
            <a:spLocks noEditPoints="1"/>
          </p:cNvSpPr>
          <p:nvPr/>
        </p:nvSpPr>
        <p:spPr bwMode="auto">
          <a:xfrm>
            <a:off x="1087018" y="343481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56" name="Freeform 20"/>
          <p:cNvSpPr>
            <a:spLocks/>
          </p:cNvSpPr>
          <p:nvPr/>
        </p:nvSpPr>
        <p:spPr bwMode="auto">
          <a:xfrm>
            <a:off x="5537465" y="4158428"/>
            <a:ext cx="5814748" cy="2017886"/>
          </a:xfrm>
          <a:prstGeom prst="roundRect">
            <a:avLst>
              <a:gd name="adj" fmla="val 1569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7" name="Freeform 20"/>
          <p:cNvSpPr>
            <a:spLocks/>
          </p:cNvSpPr>
          <p:nvPr/>
        </p:nvSpPr>
        <p:spPr bwMode="auto">
          <a:xfrm>
            <a:off x="5537121" y="4158428"/>
            <a:ext cx="1853530" cy="2017886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8" name="Rounded Rectangle 257"/>
          <p:cNvSpPr/>
          <p:nvPr/>
        </p:nvSpPr>
        <p:spPr>
          <a:xfrm flipH="1">
            <a:off x="5747286" y="5630216"/>
            <a:ext cx="143379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 flipH="1">
            <a:off x="5746083" y="5671900"/>
            <a:ext cx="14176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269208" y="436038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>
            <a:spLocks noEditPoints="1"/>
          </p:cNvSpPr>
          <p:nvPr/>
        </p:nvSpPr>
        <p:spPr bwMode="auto">
          <a:xfrm>
            <a:off x="6313812" y="446145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5549990" y="4958948"/>
            <a:ext cx="181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5549990" y="5151759"/>
            <a:ext cx="181157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26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271407"/>
              </p:ext>
            </p:extLst>
          </p:nvPr>
        </p:nvGraphicFramePr>
        <p:xfrm>
          <a:off x="7788729" y="4461457"/>
          <a:ext cx="3311024" cy="146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5" name="Freeform 141"/>
          <p:cNvSpPr>
            <a:spLocks noEditPoints="1"/>
          </p:cNvSpPr>
          <p:nvPr/>
        </p:nvSpPr>
        <p:spPr bwMode="auto">
          <a:xfrm>
            <a:off x="9880431" y="4414123"/>
            <a:ext cx="334275" cy="272612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0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Rounded Rectangle 90"/>
          <p:cNvSpPr/>
          <p:nvPr/>
        </p:nvSpPr>
        <p:spPr>
          <a:xfrm>
            <a:off x="1329675" y="769095"/>
            <a:ext cx="821630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329675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355497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505671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376555" y="69995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480"/>
          <p:cNvSpPr>
            <a:spLocks noEditPoints="1"/>
          </p:cNvSpPr>
          <p:nvPr/>
        </p:nvSpPr>
        <p:spPr bwMode="auto">
          <a:xfrm>
            <a:off x="10473417" y="78465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9" name="Straight Connector 138"/>
          <p:cNvCxnSpPr>
            <a:stCxn id="140" idx="0"/>
          </p:cNvCxnSpPr>
          <p:nvPr/>
        </p:nvCxnSpPr>
        <p:spPr>
          <a:xfrm>
            <a:off x="2119573" y="1832293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rot="5400000">
            <a:off x="1933991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436771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61" name="Straight Connector 160"/>
          <p:cNvCxnSpPr>
            <a:stCxn id="173" idx="0"/>
          </p:cNvCxnSpPr>
          <p:nvPr/>
        </p:nvCxnSpPr>
        <p:spPr>
          <a:xfrm>
            <a:off x="412924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rot="5400000">
            <a:off x="3943662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344644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90" name="Straight Connector 189"/>
          <p:cNvCxnSpPr>
            <a:stCxn id="191" idx="0"/>
          </p:cNvCxnSpPr>
          <p:nvPr/>
        </p:nvCxnSpPr>
        <p:spPr>
          <a:xfrm>
            <a:off x="613891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 rot="5400000">
            <a:off x="5953332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45611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III </a:t>
            </a:r>
            <a:r>
              <a:rPr lang="en-US" sz="1400" b="1" dirty="0"/>
              <a:t>stage</a:t>
            </a:r>
          </a:p>
        </p:txBody>
      </p:sp>
      <p:cxnSp>
        <p:nvCxnSpPr>
          <p:cNvPr id="193" name="Straight Connector 192"/>
          <p:cNvCxnSpPr>
            <a:stCxn id="194" idx="0"/>
          </p:cNvCxnSpPr>
          <p:nvPr/>
        </p:nvCxnSpPr>
        <p:spPr>
          <a:xfrm>
            <a:off x="8139637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 rot="5400000">
            <a:off x="7954055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7456835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IV stage</a:t>
            </a:r>
            <a:endParaRPr lang="en-US" sz="1400" b="1" dirty="0"/>
          </a:p>
        </p:txBody>
      </p:sp>
      <p:sp>
        <p:nvSpPr>
          <p:cNvPr id="196" name="Oval 195"/>
          <p:cNvSpPr/>
          <p:nvPr/>
        </p:nvSpPr>
        <p:spPr>
          <a:xfrm rot="5400000">
            <a:off x="9954778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9457558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/>
              <a:t>V</a:t>
            </a:r>
            <a:r>
              <a:rPr lang="en-US" sz="1400" b="1" dirty="0" smtClean="0"/>
              <a:t> </a:t>
            </a:r>
            <a:r>
              <a:rPr lang="en-US" sz="1400" b="1" dirty="0"/>
              <a:t>stage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29675" y="1224945"/>
            <a:ext cx="82163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/>
              <a:t>Lorem Ipsum has been the industry's standard dummy text ever since the 1500s, when an unknown printer took a galley of type </a:t>
            </a:r>
            <a:r>
              <a:rPr lang="en-US" sz="1000" i="1" dirty="0" smtClean="0"/>
              <a:t>book</a:t>
            </a:r>
            <a:r>
              <a:rPr lang="en-US" sz="10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9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0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4227095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662289" y="4349175"/>
            <a:ext cx="2817298" cy="2277091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8550579" y="559192"/>
            <a:ext cx="2777052" cy="320737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ellipse">
            <a:avLst/>
          </a:prstGeom>
          <a:noFill/>
          <a:ln w="127000" cap="rnd">
            <a:solidFill>
              <a:srgbClr val="FFFFFF">
                <a:alpha val="20000"/>
              </a:srgbClr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9" name="TextBox 78"/>
          <p:cNvSpPr txBox="1"/>
          <p:nvPr/>
        </p:nvSpPr>
        <p:spPr>
          <a:xfrm>
            <a:off x="814251" y="2503412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200" dirty="0" smtClean="0">
                <a:solidFill>
                  <a:srgbClr val="FFFFFF"/>
                </a:solidFill>
              </a:rPr>
              <a:t>1500s.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4251" y="18277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Details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4251" y="1398229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30580" y="559192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267460" y="600876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Freeform 78"/>
          <p:cNvSpPr>
            <a:spLocks/>
          </p:cNvSpPr>
          <p:nvPr/>
        </p:nvSpPr>
        <p:spPr bwMode="auto">
          <a:xfrm rot="2700000">
            <a:off x="1005766" y="669676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976895" y="3667904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76895" y="3667904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906017" y="338894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96479" y="3390905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290272" y="152435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0" name="TextBox 89"/>
          <p:cNvSpPr txBox="1"/>
          <p:nvPr/>
        </p:nvSpPr>
        <p:spPr>
          <a:xfrm>
            <a:off x="6236387" y="174181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arc">
            <a:avLst>
              <a:gd name="adj1" fmla="val 16200000"/>
              <a:gd name="adj2" fmla="val 10351881"/>
            </a:avLst>
          </a:prstGeom>
          <a:noFill/>
          <a:ln w="381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5745870" y="3366459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822906" y="944424"/>
            <a:ext cx="197898" cy="2104059"/>
            <a:chOff x="2550695" y="2285313"/>
            <a:chExt cx="962526" cy="2559403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29"/>
          <p:cNvSpPr>
            <a:spLocks noEditPoints="1"/>
          </p:cNvSpPr>
          <p:nvPr/>
        </p:nvSpPr>
        <p:spPr bwMode="auto">
          <a:xfrm>
            <a:off x="10790345" y="3165482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6200000" flipH="1">
            <a:off x="8127398" y="1548393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 flipH="1">
            <a:off x="8127398" y="1590077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7057" y="944424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26193" y="2600656"/>
            <a:ext cx="142783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226193" y="3038080"/>
            <a:ext cx="14278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 smtClean="0">
                <a:latin typeface="+mj-lt"/>
              </a:rPr>
              <a:t>100</a:t>
            </a:r>
            <a:r>
              <a:rPr lang="en-US" sz="2800" b="1" dirty="0" smtClean="0">
                <a:latin typeface="+mj-lt"/>
              </a:rPr>
              <a:t>%</a:t>
            </a:r>
            <a:endParaRPr lang="en-US" sz="2800" b="1" dirty="0">
              <a:latin typeface="+mj-lt"/>
            </a:endParaRPr>
          </a:p>
        </p:txBody>
      </p:sp>
      <p:sp>
        <p:nvSpPr>
          <p:cNvPr id="40" name="Freeform 76"/>
          <p:cNvSpPr>
            <a:spLocks/>
          </p:cNvSpPr>
          <p:nvPr/>
        </p:nvSpPr>
        <p:spPr bwMode="auto">
          <a:xfrm>
            <a:off x="9550727" y="997307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23609" y="1413618"/>
            <a:ext cx="143069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 smtClean="0">
                <a:latin typeface="+mj-lt"/>
              </a:rPr>
              <a:t>Monitoring</a:t>
            </a:r>
          </a:p>
          <a:p>
            <a:r>
              <a:rPr lang="en-US" sz="1400" b="1" dirty="0" smtClean="0">
                <a:latin typeface="+mj-lt"/>
              </a:rPr>
              <a:t>System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61084357"/>
              </p:ext>
            </p:extLst>
          </p:nvPr>
        </p:nvGraphicFramePr>
        <p:xfrm>
          <a:off x="4983334" y="5099745"/>
          <a:ext cx="2128596" cy="14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418561658"/>
              </p:ext>
            </p:extLst>
          </p:nvPr>
        </p:nvGraphicFramePr>
        <p:xfrm>
          <a:off x="1767824" y="5183053"/>
          <a:ext cx="2094116" cy="138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Rectangle 43"/>
          <p:cNvSpPr/>
          <p:nvPr/>
        </p:nvSpPr>
        <p:spPr>
          <a:xfrm>
            <a:off x="2012084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5" name="Rectangle 44"/>
          <p:cNvSpPr/>
          <p:nvPr/>
        </p:nvSpPr>
        <p:spPr>
          <a:xfrm>
            <a:off x="2012084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$3,1k</a:t>
            </a:r>
            <a:endParaRPr lang="en-US" sz="16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31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7" name="Rectangle 46"/>
          <p:cNvSpPr/>
          <p:nvPr/>
        </p:nvSpPr>
        <p:spPr>
          <a:xfrm>
            <a:off x="52531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1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7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4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842161"/>
              </p:ext>
            </p:extLst>
          </p:nvPr>
        </p:nvGraphicFramePr>
        <p:xfrm>
          <a:off x="8246115" y="5146657"/>
          <a:ext cx="2283730" cy="1315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Rectangle 48"/>
          <p:cNvSpPr/>
          <p:nvPr/>
        </p:nvSpPr>
        <p:spPr>
          <a:xfrm>
            <a:off x="85678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50" name="Rectangle 49"/>
          <p:cNvSpPr/>
          <p:nvPr/>
        </p:nvSpPr>
        <p:spPr>
          <a:xfrm>
            <a:off x="85678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6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9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135" grpId="0" animBg="1"/>
      <p:bldP spid="51" grpId="0" animBg="1"/>
      <p:bldP spid="34" grpId="0" animBg="1"/>
      <p:bldP spid="96" grpId="0" animBg="1"/>
      <p:bldP spid="79" grpId="0"/>
      <p:bldP spid="80" grpId="0"/>
      <p:bldP spid="81" grpId="0"/>
      <p:bldP spid="82" grpId="0" animBg="1"/>
      <p:bldP spid="83" grpId="0"/>
      <p:bldP spid="84" grpId="0" animBg="1"/>
      <p:bldP spid="87" grpId="0"/>
      <p:bldP spid="88" grpId="0"/>
      <p:bldP spid="89" grpId="0" animBg="1"/>
      <p:bldP spid="90" grpId="0"/>
      <p:bldP spid="95" grpId="0" animBg="1"/>
      <p:bldP spid="18" grpId="0"/>
      <p:bldP spid="32" grpId="0" animBg="1"/>
      <p:bldP spid="35" grpId="0" animBg="1"/>
      <p:bldP spid="36" grpId="0"/>
      <p:bldP spid="37" grpId="0" animBg="1"/>
      <p:bldP spid="38" grpId="0"/>
      <p:bldP spid="39" grpId="0"/>
      <p:bldP spid="40" grpId="0" animBg="1"/>
      <p:bldP spid="41" grpId="0"/>
      <p:bldGraphic spid="42" grpId="0">
        <p:bldAsOne/>
      </p:bldGraphic>
      <p:bldGraphic spid="43" grpId="0">
        <p:bldAsOne/>
      </p:bldGraphic>
      <p:bldP spid="44" grpId="0"/>
      <p:bldP spid="45" grpId="0"/>
      <p:bldP spid="46" grpId="0"/>
      <p:bldP spid="47" grpId="0"/>
      <p:bldGraphic spid="48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20"/>
          <p:cNvSpPr>
            <a:spLocks/>
          </p:cNvSpPr>
          <p:nvPr/>
        </p:nvSpPr>
        <p:spPr bwMode="auto">
          <a:xfrm>
            <a:off x="803275" y="4403983"/>
            <a:ext cx="10548938" cy="1976160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1" name="Freeform 285"/>
          <p:cNvSpPr>
            <a:spLocks noEditPoints="1"/>
          </p:cNvSpPr>
          <p:nvPr/>
        </p:nvSpPr>
        <p:spPr bwMode="auto">
          <a:xfrm>
            <a:off x="4902888" y="4632448"/>
            <a:ext cx="334275" cy="335898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316881"/>
            <a:ext cx="10559456" cy="2368612"/>
          </a:xfrm>
          <a:prstGeom prst="roundRect">
            <a:avLst>
              <a:gd name="adj" fmla="val 14960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Time 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25</a:t>
            </a:r>
            <a:r>
              <a:rPr lang="en-US" sz="1400" b="1" baseline="30000" dirty="0" smtClean="0">
                <a:latin typeface="+mj-lt"/>
              </a:rPr>
              <a:t>th</a:t>
            </a:r>
            <a:r>
              <a:rPr lang="en-US" sz="1400" b="1" dirty="0" smtClean="0">
                <a:latin typeface="+mj-lt"/>
              </a:rPr>
              <a:t> September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221451" y="1905926"/>
            <a:ext cx="1652236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6" idx="0"/>
          </p:cNvCxnSpPr>
          <p:nvPr/>
        </p:nvCxnSpPr>
        <p:spPr>
          <a:xfrm>
            <a:off x="2119573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rot="5400000">
            <a:off x="1933991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36771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10029705" y="1153923"/>
            <a:ext cx="36000" cy="164983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97935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2" name="Straight Connector 141"/>
          <p:cNvCxnSpPr>
            <a:stCxn id="143" idx="0"/>
          </p:cNvCxnSpPr>
          <p:nvPr/>
        </p:nvCxnSpPr>
        <p:spPr>
          <a:xfrm>
            <a:off x="412924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 rot="5400000">
            <a:off x="394366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4644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11:25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0760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>
            <a:stCxn id="148" idx="0"/>
          </p:cNvCxnSpPr>
          <p:nvPr/>
        </p:nvCxnSpPr>
        <p:spPr>
          <a:xfrm>
            <a:off x="613891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595333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45611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1727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1" name="Straight Connector 150"/>
          <p:cNvCxnSpPr>
            <a:stCxn id="152" idx="0"/>
          </p:cNvCxnSpPr>
          <p:nvPr/>
        </p:nvCxnSpPr>
        <p:spPr>
          <a:xfrm>
            <a:off x="8139637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rot="5400000">
            <a:off x="7954055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456835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16:30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17999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 rot="5400000">
            <a:off x="9954778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9457558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18:00</a:t>
            </a:r>
            <a:endParaRPr lang="en-US" sz="1400" b="1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320305" y="2127111"/>
            <a:ext cx="145452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108440" y="767639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545320" y="809323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0" name="Freeform 78"/>
          <p:cNvSpPr>
            <a:spLocks/>
          </p:cNvSpPr>
          <p:nvPr/>
        </p:nvSpPr>
        <p:spPr bwMode="auto">
          <a:xfrm rot="2700000">
            <a:off x="9283626" y="87812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449203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449203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1139311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426912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73862" y="6016102"/>
            <a:ext cx="451581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 bwMode="auto">
          <a:xfrm>
            <a:off x="1392021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35260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3275" y="392105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88"/>
          <p:cNvSpPr>
            <a:spLocks noEditPoints="1"/>
          </p:cNvSpPr>
          <p:nvPr/>
        </p:nvSpPr>
        <p:spPr bwMode="auto">
          <a:xfrm>
            <a:off x="8455016" y="4693118"/>
            <a:ext cx="335898" cy="241781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310"/>
          <p:cNvSpPr>
            <a:spLocks noEditPoints="1"/>
          </p:cNvSpPr>
          <p:nvPr/>
        </p:nvSpPr>
        <p:spPr bwMode="auto">
          <a:xfrm>
            <a:off x="1473862" y="4648739"/>
            <a:ext cx="274235" cy="334275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4910700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10700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177" name="Freeform 357"/>
          <p:cNvSpPr>
            <a:spLocks noEditPoints="1"/>
          </p:cNvSpPr>
          <p:nvPr/>
        </p:nvSpPr>
        <p:spPr bwMode="auto">
          <a:xfrm flipV="1">
            <a:off x="4600808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888409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935359" y="6016102"/>
            <a:ext cx="1561398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 bwMode="auto">
          <a:xfrm>
            <a:off x="4853518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96757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6.839</a:t>
            </a:r>
            <a:endParaRPr lang="en-US" sz="12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455016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455016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8145124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8432725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479675" y="6016102"/>
            <a:ext cx="1778169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 bwMode="auto">
          <a:xfrm>
            <a:off x="8397834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041073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8.425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1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6654757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083686431"/>
              </p:ext>
            </p:extLst>
          </p:nvPr>
        </p:nvGraphicFramePr>
        <p:xfrm>
          <a:off x="1081668" y="1611262"/>
          <a:ext cx="6122020" cy="1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721509" y="3161499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5103" y="2303546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85103" y="1627844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Details</a:t>
            </a:r>
            <a:endParaRPr lang="en-US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5103" y="1198363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133761" y="3161499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365"/>
          <p:cNvSpPr>
            <a:spLocks/>
          </p:cNvSpPr>
          <p:nvPr/>
        </p:nvSpPr>
        <p:spPr bwMode="auto">
          <a:xfrm>
            <a:off x="9843202" y="3215024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66"/>
          <p:cNvSpPr>
            <a:spLocks/>
          </p:cNvSpPr>
          <p:nvPr/>
        </p:nvSpPr>
        <p:spPr bwMode="auto">
          <a:xfrm>
            <a:off x="8257680" y="3215024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01251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1251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6204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16204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3337" y="1443548"/>
            <a:ext cx="17202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9565862" y="3621815"/>
            <a:ext cx="229776" cy="2442991"/>
            <a:chOff x="2550695" y="2285313"/>
            <a:chExt cx="962526" cy="2559403"/>
          </a:xfrm>
        </p:grpSpPr>
        <p:sp>
          <p:nvSpPr>
            <p:cNvPr id="26" name="Rounded Rectangle 25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443655" y="4312668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8443655" y="3984801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38" name="Freeform 357"/>
          <p:cNvSpPr>
            <a:spLocks noEditPoints="1"/>
          </p:cNvSpPr>
          <p:nvPr/>
        </p:nvSpPr>
        <p:spPr bwMode="auto">
          <a:xfrm flipV="1">
            <a:off x="8133763" y="4094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9565862" y="4826502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443655" y="551735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443655" y="518948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52" name="Freeform 357"/>
          <p:cNvSpPr>
            <a:spLocks noEditPoints="1"/>
          </p:cNvSpPr>
          <p:nvPr/>
        </p:nvSpPr>
        <p:spPr bwMode="auto">
          <a:xfrm flipV="1">
            <a:off x="8133763" y="529906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TextBox 52"/>
          <p:cNvSpPr txBox="1"/>
          <p:nvPr/>
        </p:nvSpPr>
        <p:spPr>
          <a:xfrm>
            <a:off x="1844877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844877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86325" y="4191975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78853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178853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702449" y="4191975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310"/>
          <p:cNvSpPr>
            <a:spLocks noEditPoints="1"/>
          </p:cNvSpPr>
          <p:nvPr/>
        </p:nvSpPr>
        <p:spPr bwMode="auto">
          <a:xfrm>
            <a:off x="1294706" y="4276678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80"/>
          <p:cNvSpPr>
            <a:spLocks noEditPoints="1"/>
          </p:cNvSpPr>
          <p:nvPr/>
        </p:nvSpPr>
        <p:spPr bwMode="auto">
          <a:xfrm>
            <a:off x="4799311" y="4276678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83002" y="5059121"/>
            <a:ext cx="2173514" cy="1917170"/>
            <a:chOff x="972926" y="3578465"/>
            <a:chExt cx="4247121" cy="3746221"/>
          </a:xfrm>
        </p:grpSpPr>
        <p:sp>
          <p:nvSpPr>
            <p:cNvPr id="62" name="Arc 6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45867" y="5059121"/>
            <a:ext cx="2173514" cy="1917170"/>
            <a:chOff x="972926" y="3578465"/>
            <a:chExt cx="4247121" cy="3746221"/>
          </a:xfrm>
        </p:grpSpPr>
        <p:sp>
          <p:nvSpPr>
            <p:cNvPr id="70" name="Arc 6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3915613" cy="5273222"/>
          </a:xfrm>
          <a:prstGeom prst="roundRect">
            <a:avLst>
              <a:gd name="adj" fmla="val 710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13337" y="1424235"/>
            <a:ext cx="1456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156361" y="1400720"/>
            <a:ext cx="1389670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>
            <a:spLocks noEditPoints="1"/>
          </p:cNvSpPr>
          <p:nvPr/>
        </p:nvSpPr>
        <p:spPr bwMode="auto">
          <a:xfrm>
            <a:off x="3253846" y="1471877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48883" y="1438711"/>
            <a:ext cx="7967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64733" y="2065765"/>
            <a:ext cx="2946184" cy="2598710"/>
            <a:chOff x="972926" y="3578465"/>
            <a:chExt cx="4247121" cy="3746221"/>
          </a:xfrm>
        </p:grpSpPr>
        <p:sp>
          <p:nvSpPr>
            <p:cNvPr id="80" name="Arc 7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120247" y="5627923"/>
              <a:ext cx="307342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551662" y="5627923"/>
              <a:ext cx="566155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4088069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294867" y="4174424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sp>
        <p:nvSpPr>
          <p:cNvPr id="86" name="Freeform 20"/>
          <p:cNvSpPr>
            <a:spLocks/>
          </p:cNvSpPr>
          <p:nvPr/>
        </p:nvSpPr>
        <p:spPr bwMode="auto">
          <a:xfrm>
            <a:off x="2221842" y="2764713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7" name="TextBox 86"/>
          <p:cNvSpPr txBox="1"/>
          <p:nvPr/>
        </p:nvSpPr>
        <p:spPr>
          <a:xfrm>
            <a:off x="2146431" y="3118118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33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88" name="Freeform 20"/>
          <p:cNvSpPr>
            <a:spLocks/>
          </p:cNvSpPr>
          <p:nvPr/>
        </p:nvSpPr>
        <p:spPr bwMode="auto">
          <a:xfrm>
            <a:off x="1040323" y="4975723"/>
            <a:ext cx="3468029" cy="1282205"/>
          </a:xfrm>
          <a:prstGeom prst="roundRect">
            <a:avLst>
              <a:gd name="adj" fmla="val 2195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9" name="TextBox 88"/>
          <p:cNvSpPr txBox="1"/>
          <p:nvPr/>
        </p:nvSpPr>
        <p:spPr>
          <a:xfrm>
            <a:off x="1259290" y="556655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9290" y="5150063"/>
            <a:ext cx="183171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 rot="5400000">
            <a:off x="2692510" y="5206001"/>
            <a:ext cx="154278" cy="1640289"/>
            <a:chOff x="2550695" y="2285313"/>
            <a:chExt cx="962526" cy="2559403"/>
          </a:xfrm>
        </p:grpSpPr>
        <p:sp>
          <p:nvSpPr>
            <p:cNvPr id="92" name="Rounded Rectangle 9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4022478" y="5130250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368"/>
          <p:cNvSpPr>
            <a:spLocks/>
          </p:cNvSpPr>
          <p:nvPr/>
        </p:nvSpPr>
        <p:spPr bwMode="auto">
          <a:xfrm>
            <a:off x="4071778" y="5239181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252335" y="2303546"/>
            <a:ext cx="568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book.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52335" y="1627844"/>
            <a:ext cx="568709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Daily Data</a:t>
            </a:r>
            <a:endParaRPr lang="en-US" sz="2800" b="1" dirty="0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52335" y="1198363"/>
            <a:ext cx="568709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49" name="Rounded Rectangle 148"/>
          <p:cNvSpPr/>
          <p:nvPr/>
        </p:nvSpPr>
        <p:spPr>
          <a:xfrm rot="5400000" flipH="1" flipV="1">
            <a:off x="7455299" y="2587340"/>
            <a:ext cx="144000" cy="2292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349241" y="359517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Today</a:t>
            </a:r>
            <a:endParaRPr lang="en-US" sz="1200" dirty="0">
              <a:latin typeface="+mj-l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1063931" y="1430758"/>
            <a:ext cx="301256" cy="3012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84"/>
          <p:cNvSpPr>
            <a:spLocks noEditPoints="1"/>
          </p:cNvSpPr>
          <p:nvPr/>
        </p:nvSpPr>
        <p:spPr bwMode="auto">
          <a:xfrm>
            <a:off x="11124010" y="1483641"/>
            <a:ext cx="181098" cy="180223"/>
          </a:xfrm>
          <a:custGeom>
            <a:avLst/>
            <a:gdLst>
              <a:gd name="T0" fmla="*/ 120 w 176"/>
              <a:gd name="T1" fmla="*/ 144 h 176"/>
              <a:gd name="T2" fmla="*/ 8 w 176"/>
              <a:gd name="T3" fmla="*/ 144 h 176"/>
              <a:gd name="T4" fmla="*/ 0 w 176"/>
              <a:gd name="T5" fmla="*/ 152 h 176"/>
              <a:gd name="T6" fmla="*/ 0 w 176"/>
              <a:gd name="T7" fmla="*/ 168 h 176"/>
              <a:gd name="T8" fmla="*/ 8 w 176"/>
              <a:gd name="T9" fmla="*/ 176 h 176"/>
              <a:gd name="T10" fmla="*/ 120 w 176"/>
              <a:gd name="T11" fmla="*/ 176 h 176"/>
              <a:gd name="T12" fmla="*/ 128 w 176"/>
              <a:gd name="T13" fmla="*/ 168 h 176"/>
              <a:gd name="T14" fmla="*/ 128 w 176"/>
              <a:gd name="T15" fmla="*/ 152 h 176"/>
              <a:gd name="T16" fmla="*/ 120 w 176"/>
              <a:gd name="T17" fmla="*/ 144 h 176"/>
              <a:gd name="T18" fmla="*/ 120 w 176"/>
              <a:gd name="T19" fmla="*/ 168 h 176"/>
              <a:gd name="T20" fmla="*/ 8 w 176"/>
              <a:gd name="T21" fmla="*/ 168 h 176"/>
              <a:gd name="T22" fmla="*/ 8 w 176"/>
              <a:gd name="T23" fmla="*/ 152 h 176"/>
              <a:gd name="T24" fmla="*/ 120 w 176"/>
              <a:gd name="T25" fmla="*/ 152 h 176"/>
              <a:gd name="T26" fmla="*/ 120 w 176"/>
              <a:gd name="T27" fmla="*/ 168 h 176"/>
              <a:gd name="T28" fmla="*/ 8 w 176"/>
              <a:gd name="T29" fmla="*/ 80 h 176"/>
              <a:gd name="T30" fmla="*/ 120 w 176"/>
              <a:gd name="T31" fmla="*/ 80 h 176"/>
              <a:gd name="T32" fmla="*/ 128 w 176"/>
              <a:gd name="T33" fmla="*/ 72 h 176"/>
              <a:gd name="T34" fmla="*/ 128 w 176"/>
              <a:gd name="T35" fmla="*/ 56 h 176"/>
              <a:gd name="T36" fmla="*/ 120 w 176"/>
              <a:gd name="T37" fmla="*/ 48 h 176"/>
              <a:gd name="T38" fmla="*/ 8 w 176"/>
              <a:gd name="T39" fmla="*/ 48 h 176"/>
              <a:gd name="T40" fmla="*/ 0 w 176"/>
              <a:gd name="T41" fmla="*/ 56 h 176"/>
              <a:gd name="T42" fmla="*/ 0 w 176"/>
              <a:gd name="T43" fmla="*/ 72 h 176"/>
              <a:gd name="T44" fmla="*/ 8 w 176"/>
              <a:gd name="T45" fmla="*/ 80 h 176"/>
              <a:gd name="T46" fmla="*/ 8 w 176"/>
              <a:gd name="T47" fmla="*/ 56 h 176"/>
              <a:gd name="T48" fmla="*/ 120 w 176"/>
              <a:gd name="T49" fmla="*/ 56 h 176"/>
              <a:gd name="T50" fmla="*/ 120 w 176"/>
              <a:gd name="T51" fmla="*/ 72 h 176"/>
              <a:gd name="T52" fmla="*/ 8 w 176"/>
              <a:gd name="T53" fmla="*/ 72 h 176"/>
              <a:gd name="T54" fmla="*/ 8 w 176"/>
              <a:gd name="T55" fmla="*/ 56 h 176"/>
              <a:gd name="T56" fmla="*/ 168 w 176"/>
              <a:gd name="T57" fmla="*/ 96 h 176"/>
              <a:gd name="T58" fmla="*/ 8 w 176"/>
              <a:gd name="T59" fmla="*/ 96 h 176"/>
              <a:gd name="T60" fmla="*/ 0 w 176"/>
              <a:gd name="T61" fmla="*/ 104 h 176"/>
              <a:gd name="T62" fmla="*/ 0 w 176"/>
              <a:gd name="T63" fmla="*/ 120 h 176"/>
              <a:gd name="T64" fmla="*/ 8 w 176"/>
              <a:gd name="T65" fmla="*/ 128 h 176"/>
              <a:gd name="T66" fmla="*/ 168 w 176"/>
              <a:gd name="T67" fmla="*/ 128 h 176"/>
              <a:gd name="T68" fmla="*/ 176 w 176"/>
              <a:gd name="T69" fmla="*/ 120 h 176"/>
              <a:gd name="T70" fmla="*/ 176 w 176"/>
              <a:gd name="T71" fmla="*/ 104 h 176"/>
              <a:gd name="T72" fmla="*/ 168 w 176"/>
              <a:gd name="T73" fmla="*/ 96 h 176"/>
              <a:gd name="T74" fmla="*/ 168 w 176"/>
              <a:gd name="T75" fmla="*/ 120 h 176"/>
              <a:gd name="T76" fmla="*/ 8 w 176"/>
              <a:gd name="T77" fmla="*/ 120 h 176"/>
              <a:gd name="T78" fmla="*/ 8 w 176"/>
              <a:gd name="T79" fmla="*/ 104 h 176"/>
              <a:gd name="T80" fmla="*/ 168 w 176"/>
              <a:gd name="T81" fmla="*/ 104 h 176"/>
              <a:gd name="T82" fmla="*/ 168 w 176"/>
              <a:gd name="T83" fmla="*/ 120 h 176"/>
              <a:gd name="T84" fmla="*/ 168 w 176"/>
              <a:gd name="T85" fmla="*/ 0 h 176"/>
              <a:gd name="T86" fmla="*/ 8 w 176"/>
              <a:gd name="T87" fmla="*/ 0 h 176"/>
              <a:gd name="T88" fmla="*/ 0 w 176"/>
              <a:gd name="T89" fmla="*/ 8 h 176"/>
              <a:gd name="T90" fmla="*/ 0 w 176"/>
              <a:gd name="T91" fmla="*/ 24 h 176"/>
              <a:gd name="T92" fmla="*/ 8 w 176"/>
              <a:gd name="T93" fmla="*/ 32 h 176"/>
              <a:gd name="T94" fmla="*/ 168 w 176"/>
              <a:gd name="T95" fmla="*/ 32 h 176"/>
              <a:gd name="T96" fmla="*/ 176 w 176"/>
              <a:gd name="T97" fmla="*/ 24 h 176"/>
              <a:gd name="T98" fmla="*/ 176 w 176"/>
              <a:gd name="T99" fmla="*/ 8 h 176"/>
              <a:gd name="T100" fmla="*/ 168 w 176"/>
              <a:gd name="T101" fmla="*/ 0 h 176"/>
              <a:gd name="T102" fmla="*/ 168 w 176"/>
              <a:gd name="T103" fmla="*/ 24 h 176"/>
              <a:gd name="T104" fmla="*/ 8 w 176"/>
              <a:gd name="T105" fmla="*/ 24 h 176"/>
              <a:gd name="T106" fmla="*/ 8 w 176"/>
              <a:gd name="T107" fmla="*/ 8 h 176"/>
              <a:gd name="T108" fmla="*/ 168 w 176"/>
              <a:gd name="T109" fmla="*/ 8 h 176"/>
              <a:gd name="T110" fmla="*/ 168 w 176"/>
              <a:gd name="T111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20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4" y="176"/>
                  <a:pt x="128" y="172"/>
                  <a:pt x="128" y="168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8" y="148"/>
                  <a:pt x="124" y="144"/>
                  <a:pt x="120" y="144"/>
                </a:cubicBezTo>
                <a:moveTo>
                  <a:pt x="120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52"/>
                  <a:pt x="8" y="152"/>
                  <a:pt x="8" y="152"/>
                </a:cubicBezTo>
                <a:cubicBezTo>
                  <a:pt x="120" y="152"/>
                  <a:pt x="120" y="152"/>
                  <a:pt x="120" y="152"/>
                </a:cubicBezTo>
                <a:lnTo>
                  <a:pt x="120" y="168"/>
                </a:lnTo>
                <a:close/>
                <a:moveTo>
                  <a:pt x="8" y="80"/>
                </a:moveTo>
                <a:cubicBezTo>
                  <a:pt x="120" y="80"/>
                  <a:pt x="120" y="80"/>
                  <a:pt x="120" y="80"/>
                </a:cubicBezTo>
                <a:cubicBezTo>
                  <a:pt x="124" y="80"/>
                  <a:pt x="128" y="76"/>
                  <a:pt x="128" y="72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2"/>
                  <a:pt x="124" y="48"/>
                  <a:pt x="12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moveTo>
                  <a:pt x="8" y="56"/>
                </a:moveTo>
                <a:cubicBezTo>
                  <a:pt x="120" y="56"/>
                  <a:pt x="120" y="56"/>
                  <a:pt x="120" y="56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56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20"/>
                </a:lnTo>
                <a:close/>
                <a:moveTo>
                  <a:pt x="1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8"/>
                  <a:pt x="8" y="8"/>
                  <a:pt x="8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748709" y="357978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1.789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67601" y="3030688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55" name="Freeform 357"/>
          <p:cNvSpPr>
            <a:spLocks noEditPoints="1"/>
          </p:cNvSpPr>
          <p:nvPr/>
        </p:nvSpPr>
        <p:spPr bwMode="auto">
          <a:xfrm flipV="1">
            <a:off x="5448722" y="309046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6" name="Rounded Rectangle 155"/>
          <p:cNvSpPr/>
          <p:nvPr/>
        </p:nvSpPr>
        <p:spPr>
          <a:xfrm rot="5400000" flipH="1" flipV="1">
            <a:off x="7713093" y="2666431"/>
            <a:ext cx="144000" cy="28082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349241" y="393205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Thursday</a:t>
            </a:r>
            <a:endParaRPr lang="en-US" sz="12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229159" y="391666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62.5%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Rounded Rectangle 158"/>
          <p:cNvSpPr/>
          <p:nvPr/>
        </p:nvSpPr>
        <p:spPr>
          <a:xfrm rot="5400000" flipH="1" flipV="1">
            <a:off x="7130289" y="3596009"/>
            <a:ext cx="144000" cy="16426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5349241" y="4278831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19th</a:t>
            </a:r>
            <a:endParaRPr lang="en-US" sz="12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85833" y="4263442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1.245</a:t>
            </a:r>
            <a:endParaRPr lang="en-US" sz="1400" b="1" dirty="0">
              <a:latin typeface="+mj-lt"/>
            </a:endParaRPr>
          </a:p>
        </p:txBody>
      </p:sp>
      <p:sp>
        <p:nvSpPr>
          <p:cNvPr id="162" name="Rounded Rectangle 161"/>
          <p:cNvSpPr/>
          <p:nvPr/>
        </p:nvSpPr>
        <p:spPr>
          <a:xfrm rot="5400000" flipH="1" flipV="1">
            <a:off x="7844434" y="3218749"/>
            <a:ext cx="144000" cy="30709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49241" y="4615716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20th</a:t>
            </a:r>
            <a:endParaRPr lang="en-US" sz="12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545320" y="4600327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2.237</a:t>
            </a:r>
            <a:endParaRPr lang="en-US" sz="1400" b="1" dirty="0">
              <a:latin typeface="+mj-lt"/>
            </a:endParaRPr>
          </a:p>
        </p:txBody>
      </p:sp>
      <p:sp>
        <p:nvSpPr>
          <p:cNvPr id="165" name="Rounded Rectangle 164"/>
          <p:cNvSpPr/>
          <p:nvPr/>
        </p:nvSpPr>
        <p:spPr>
          <a:xfrm rot="5400000" flipH="1" flipV="1">
            <a:off x="8207974" y="3206446"/>
            <a:ext cx="144000" cy="37980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349241" y="4966953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Sunday</a:t>
            </a:r>
            <a:endParaRPr lang="en-US" sz="1200" dirty="0"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257844" y="4951564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$35.8k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 rot="5400000" flipH="1" flipV="1">
            <a:off x="8346139" y="3415055"/>
            <a:ext cx="144000" cy="40743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349241" y="531372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Monday</a:t>
            </a:r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540985" y="529833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456.289</a:t>
            </a:r>
            <a:endParaRPr lang="en-US" sz="1400" b="1" dirty="0">
              <a:latin typeface="+mj-lt"/>
            </a:endParaRPr>
          </a:p>
        </p:txBody>
      </p:sp>
      <p:sp>
        <p:nvSpPr>
          <p:cNvPr id="171" name="Rounded Rectangle 170"/>
          <p:cNvSpPr/>
          <p:nvPr/>
        </p:nvSpPr>
        <p:spPr>
          <a:xfrm rot="5400000" flipH="1" flipV="1">
            <a:off x="7868842" y="4229237"/>
            <a:ext cx="144000" cy="3119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49241" y="565061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Tuesday</a:t>
            </a:r>
            <a:endParaRPr lang="en-US" sz="1200" dirty="0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560048" y="563522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&gt;1,5</a:t>
            </a:r>
            <a:endParaRPr lang="en-US" sz="1400" b="1" dirty="0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380968" y="6188143"/>
            <a:ext cx="497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2539681" y="5915851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275" y="43897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64973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973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4000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17423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56779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0999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0999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11812" y="1134293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1703692" y="2227810"/>
            <a:ext cx="154278" cy="1640289"/>
            <a:chOff x="2550695" y="2285313"/>
            <a:chExt cx="962526" cy="2559403"/>
          </a:xfrm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120793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7633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17633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51367" y="1134293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69041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23541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23541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20967" y="1134293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417290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78988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478988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61486" y="1134293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59748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79587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4554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17829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rot="5400000">
            <a:off x="3845800" y="2227812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48" name="Rounded Rectangle 147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 rot="5400000">
            <a:off x="6009814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59" name="Rounded Rectangle 15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8164052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70" name="Rounded Rectangle 16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10315043" y="2227813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81" name="Rounded Rectangle 180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Samuel Cross</a:t>
            </a:r>
            <a:endParaRPr lang="en-US" sz="1400" b="1" dirty="0">
              <a:latin typeface="+mj-lt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3275" y="5057898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03275" y="4382196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03275" y="3952715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99" name="Rounded Rectangle 198"/>
          <p:cNvSpPr/>
          <p:nvPr/>
        </p:nvSpPr>
        <p:spPr>
          <a:xfrm>
            <a:off x="951933" y="5915851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365"/>
          <p:cNvSpPr>
            <a:spLocks/>
          </p:cNvSpPr>
          <p:nvPr/>
        </p:nvSpPr>
        <p:spPr bwMode="auto">
          <a:xfrm>
            <a:off x="2661374" y="596937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366"/>
          <p:cNvSpPr>
            <a:spLocks/>
          </p:cNvSpPr>
          <p:nvPr/>
        </p:nvSpPr>
        <p:spPr bwMode="auto">
          <a:xfrm>
            <a:off x="1075852" y="596937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419423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419423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034376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034376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005181" y="3926900"/>
            <a:ext cx="6347031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0073"/>
              </p:ext>
            </p:extLst>
          </p:nvPr>
        </p:nvGraphicFramePr>
        <p:xfrm>
          <a:off x="5313448" y="4107305"/>
          <a:ext cx="5822865" cy="214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711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95" grpId="0" animBg="1"/>
      <p:bldP spid="3" grpId="0"/>
      <p:bldP spid="4" grpId="0" animBg="1"/>
      <p:bldP spid="18" grpId="0"/>
      <p:bldP spid="19" grpId="0"/>
      <p:bldP spid="94" grpId="0" animBg="1"/>
      <p:bldP spid="95" grpId="0" animBg="1"/>
      <p:bldP spid="97" grpId="0" animBg="1"/>
      <p:bldP spid="98" grpId="0"/>
      <p:bldP spid="99" grpId="0"/>
      <p:bldP spid="100" grpId="0" animBg="1"/>
      <p:bldP spid="120" grpId="0" animBg="1"/>
      <p:bldP spid="121" grpId="0"/>
      <p:bldP spid="122" grpId="0"/>
      <p:bldP spid="123" grpId="0" animBg="1"/>
      <p:bldP spid="126" grpId="0" animBg="1"/>
      <p:bldP spid="127" grpId="0"/>
      <p:bldP spid="128" grpId="0"/>
      <p:bldP spid="129" grpId="0" animBg="1"/>
      <p:bldP spid="132" grpId="0" animBg="1"/>
      <p:bldP spid="133" grpId="0"/>
      <p:bldP spid="134" grpId="0"/>
      <p:bldP spid="135" grpId="0" animBg="1"/>
      <p:bldP spid="139" grpId="0" animBg="1"/>
      <p:bldP spid="140" grpId="0" animBg="1"/>
      <p:bldP spid="141" grpId="0" animBg="1"/>
      <p:bldP spid="142" grpId="0" animBg="1"/>
      <p:bldP spid="192" grpId="0"/>
      <p:bldP spid="193" grpId="0"/>
      <p:bldP spid="196" grpId="0"/>
      <p:bldP spid="197" grpId="0"/>
      <p:bldP spid="198" grpId="0"/>
      <p:bldP spid="199" grpId="0" animBg="1"/>
      <p:bldP spid="200" grpId="0" animBg="1"/>
      <p:bldP spid="201" grpId="0" animBg="1"/>
      <p:bldP spid="203" grpId="0"/>
      <p:bldP spid="204" grpId="0"/>
      <p:bldP spid="205" grpId="0"/>
      <p:bldP spid="206" grpId="0"/>
      <p:bldP spid="212" grpId="0" animBg="1"/>
      <p:bldGraphic spid="2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Oskar Jab</a:t>
            </a:r>
            <a:endParaRPr lang="en-US" sz="1400" b="1" dirty="0">
              <a:latin typeface="+mj-l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22954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213498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19" name="Freeform 20"/>
          <p:cNvSpPr>
            <a:spLocks/>
          </p:cNvSpPr>
          <p:nvPr/>
        </p:nvSpPr>
        <p:spPr bwMode="auto">
          <a:xfrm>
            <a:off x="1701944" y="2733636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4" name="TextBox 123"/>
          <p:cNvSpPr txBox="1"/>
          <p:nvPr/>
        </p:nvSpPr>
        <p:spPr>
          <a:xfrm>
            <a:off x="1648059" y="2951094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86480" y="2226430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24738" y="21624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91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1261002"/>
              <a:gd name="adj2" fmla="val 12969158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7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7871101"/>
              <a:gd name="adj2" fmla="val 1046987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3354332"/>
              <a:gd name="adj2" fmla="val 708568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381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8" name="Freeform 20"/>
          <p:cNvSpPr>
            <a:spLocks/>
          </p:cNvSpPr>
          <p:nvPr/>
        </p:nvSpPr>
        <p:spPr bwMode="auto">
          <a:xfrm>
            <a:off x="1309731" y="2338709"/>
            <a:ext cx="1658860" cy="1659586"/>
          </a:xfrm>
          <a:prstGeom prst="arc">
            <a:avLst>
              <a:gd name="adj1" fmla="val 13692393"/>
              <a:gd name="adj2" fmla="val 14942087"/>
            </a:avLst>
          </a:prstGeom>
          <a:noFill/>
          <a:ln w="127000" cap="rnd">
            <a:solidFill>
              <a:schemeClr val="accent5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9" name="Oval 208"/>
          <p:cNvSpPr/>
          <p:nvPr/>
        </p:nvSpPr>
        <p:spPr>
          <a:xfrm>
            <a:off x="3986480" y="2632830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4224738" y="25688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211" name="Oval 210"/>
          <p:cNvSpPr/>
          <p:nvPr/>
        </p:nvSpPr>
        <p:spPr>
          <a:xfrm>
            <a:off x="3986480" y="303923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4224738" y="29752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215" name="Oval 214"/>
          <p:cNvSpPr/>
          <p:nvPr/>
        </p:nvSpPr>
        <p:spPr>
          <a:xfrm>
            <a:off x="3986480" y="3445630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4224738" y="33816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7" name="Oval 216"/>
          <p:cNvSpPr/>
          <p:nvPr/>
        </p:nvSpPr>
        <p:spPr>
          <a:xfrm>
            <a:off x="3986480" y="3800093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224738" y="3736120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4697793"/>
            <a:ext cx="6507930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1237194" y="5016951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112843" y="5433101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112843" y="5716636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1260864" y="5069834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3537700" y="5267417"/>
            <a:ext cx="3466810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 rot="5400000">
            <a:off x="3367896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 rot="16200000" flipH="1">
            <a:off x="3587913" y="5577729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3749622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090299" y="582663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090299" y="550570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090299" y="518477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100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090299" y="486384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 rot="5400000">
            <a:off x="3829692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 rot="16200000" flipH="1">
            <a:off x="3941709" y="5469729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4211418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5400000">
            <a:off x="4291488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4547505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73214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W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475004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16200000" flipH="1">
            <a:off x="4934061" y="5541729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3177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521184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5377857" y="5523729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9356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F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rot="5400000">
            <a:off x="567551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rot="16200000" flipH="1">
            <a:off x="5931531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05724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Sa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 rot="5400000">
            <a:off x="613731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rot="16200000" flipH="1">
            <a:off x="6447327" y="5667729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51903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413138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16 Aug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18 Aug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20 Aug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455448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424952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22 Aug</a:t>
            </a:r>
            <a:endParaRPr lang="en-US" sz="140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879613" y="5636508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79613" y="5331544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4131382"/>
            <a:ext cx="36000" cy="96483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9612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6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66178" y="237686"/>
            <a:ext cx="2042807" cy="400110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30701" y="3102102"/>
            <a:ext cx="5022627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30701" y="3102102"/>
            <a:ext cx="210998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859823" y="2823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44375" y="2825103"/>
            <a:ext cx="1108954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4.258</a:t>
            </a:r>
            <a:endParaRPr lang="en-US" sz="1200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49580" y="1285684"/>
            <a:ext cx="485504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Freeform 357"/>
          <p:cNvSpPr>
            <a:spLocks noEditPoints="1"/>
          </p:cNvSpPr>
          <p:nvPr/>
        </p:nvSpPr>
        <p:spPr bwMode="auto">
          <a:xfrm flipV="1">
            <a:off x="930701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1" name="TextBox 120"/>
          <p:cNvSpPr txBox="1"/>
          <p:nvPr/>
        </p:nvSpPr>
        <p:spPr>
          <a:xfrm>
            <a:off x="802532" y="1609584"/>
            <a:ext cx="530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28472" y="2248702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77"/>
          <p:cNvSpPr>
            <a:spLocks noEditPoints="1"/>
          </p:cNvSpPr>
          <p:nvPr/>
        </p:nvSpPr>
        <p:spPr bwMode="auto">
          <a:xfrm>
            <a:off x="925957" y="2319859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20993" y="2286693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772626" y="920174"/>
            <a:ext cx="2200064" cy="250882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0" name="Rounded Rectangle 129"/>
          <p:cNvSpPr/>
          <p:nvPr/>
        </p:nvSpPr>
        <p:spPr>
          <a:xfrm>
            <a:off x="7167077" y="1189059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42726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042726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33" name="Freeform 76"/>
          <p:cNvSpPr>
            <a:spLocks/>
          </p:cNvSpPr>
          <p:nvPr/>
        </p:nvSpPr>
        <p:spPr bwMode="auto">
          <a:xfrm>
            <a:off x="7190747" y="1241942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20"/>
          <p:cNvSpPr>
            <a:spLocks/>
          </p:cNvSpPr>
          <p:nvPr/>
        </p:nvSpPr>
        <p:spPr bwMode="auto">
          <a:xfrm>
            <a:off x="9224786" y="920174"/>
            <a:ext cx="2127427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TextBox 134"/>
          <p:cNvSpPr txBox="1"/>
          <p:nvPr/>
        </p:nvSpPr>
        <p:spPr>
          <a:xfrm>
            <a:off x="9395627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395627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070660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9"/>
          <p:cNvSpPr>
            <a:spLocks noEditPoints="1"/>
          </p:cNvSpPr>
          <p:nvPr/>
        </p:nvSpPr>
        <p:spPr bwMode="auto">
          <a:xfrm>
            <a:off x="10148077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 rot="5400000">
            <a:off x="10234346" y="2227810"/>
            <a:ext cx="154278" cy="1640289"/>
            <a:chOff x="2550695" y="2285313"/>
            <a:chExt cx="962526" cy="2559403"/>
          </a:xfrm>
        </p:grpSpPr>
        <p:sp>
          <p:nvSpPr>
            <p:cNvPr id="140" name="Rounded Rectangle 1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042726" y="2981532"/>
            <a:ext cx="172021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 smtClean="0"/>
              <a:t>Lorem </a:t>
            </a:r>
            <a:r>
              <a:rPr lang="en-US" sz="800" i="1" dirty="0"/>
              <a:t>Ipsum </a:t>
            </a:r>
            <a:r>
              <a:rPr lang="en-US" sz="800" i="1" dirty="0" smtClean="0"/>
              <a:t>is the text</a:t>
            </a:r>
            <a:r>
              <a:rPr lang="ru-RU" sz="800" i="1" dirty="0"/>
              <a:t>.</a:t>
            </a:r>
            <a:endParaRPr lang="en-US" sz="800" i="1" dirty="0"/>
          </a:p>
        </p:txBody>
      </p:sp>
      <p:sp>
        <p:nvSpPr>
          <p:cNvPr id="151" name="Freeform 20"/>
          <p:cNvSpPr>
            <a:spLocks/>
          </p:cNvSpPr>
          <p:nvPr/>
        </p:nvSpPr>
        <p:spPr bwMode="auto">
          <a:xfrm>
            <a:off x="803275" y="3724870"/>
            <a:ext cx="10559941" cy="272671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1249580" y="4213541"/>
            <a:ext cx="2086568" cy="2087482"/>
          </a:xfrm>
          <a:prstGeom prst="arc">
            <a:avLst>
              <a:gd name="adj1" fmla="val 8759539"/>
              <a:gd name="adj2" fmla="val 2033867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84160"/>
              <a:gd name="adj2" fmla="val 2666311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4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57368"/>
              <a:gd name="adj2" fmla="val 1996901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5" name="Freeform 20"/>
          <p:cNvSpPr>
            <a:spLocks/>
          </p:cNvSpPr>
          <p:nvPr/>
        </p:nvSpPr>
        <p:spPr bwMode="auto">
          <a:xfrm>
            <a:off x="1696684" y="4656880"/>
            <a:ext cx="1200278" cy="1200804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1859606" y="4819874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TextBox 156"/>
          <p:cNvSpPr txBox="1"/>
          <p:nvPr/>
        </p:nvSpPr>
        <p:spPr>
          <a:xfrm>
            <a:off x="1805721" y="5037332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1253539" y="4213541"/>
            <a:ext cx="2086568" cy="2087482"/>
          </a:xfrm>
          <a:prstGeom prst="arc">
            <a:avLst>
              <a:gd name="adj1" fmla="val 14018075"/>
              <a:gd name="adj2" fmla="val 2047646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696684" y="4654338"/>
            <a:ext cx="1200278" cy="1200804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Rounded Rectangle 159"/>
          <p:cNvSpPr/>
          <p:nvPr/>
        </p:nvSpPr>
        <p:spPr>
          <a:xfrm>
            <a:off x="4001188" y="4926533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001188" y="424271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365"/>
          <p:cNvSpPr>
            <a:spLocks/>
          </p:cNvSpPr>
          <p:nvPr/>
        </p:nvSpPr>
        <p:spPr bwMode="auto">
          <a:xfrm>
            <a:off x="4122646" y="4980058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66"/>
          <p:cNvSpPr>
            <a:spLocks/>
          </p:cNvSpPr>
          <p:nvPr/>
        </p:nvSpPr>
        <p:spPr bwMode="auto">
          <a:xfrm>
            <a:off x="4123160" y="429623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68678" y="446962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68678" y="420330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468678" y="5153444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468678" y="4887132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001188" y="560594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9" name="Freeform 366"/>
          <p:cNvSpPr>
            <a:spLocks/>
          </p:cNvSpPr>
          <p:nvPr/>
        </p:nvSpPr>
        <p:spPr bwMode="auto">
          <a:xfrm>
            <a:off x="4123160" y="565946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468678" y="583285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68678" y="556653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656183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Freeform 20"/>
          <p:cNvSpPr>
            <a:spLocks/>
          </p:cNvSpPr>
          <p:nvPr/>
        </p:nvSpPr>
        <p:spPr bwMode="auto">
          <a:xfrm>
            <a:off x="6561833" y="4527552"/>
            <a:ext cx="823866" cy="824228"/>
          </a:xfrm>
          <a:prstGeom prst="arc">
            <a:avLst>
              <a:gd name="adj1" fmla="val 10837098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4" name="TextBox 173"/>
          <p:cNvSpPr txBox="1"/>
          <p:nvPr/>
        </p:nvSpPr>
        <p:spPr>
          <a:xfrm>
            <a:off x="646763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6763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>
            <a:off x="827745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7" name="Freeform 20"/>
          <p:cNvSpPr>
            <a:spLocks/>
          </p:cNvSpPr>
          <p:nvPr/>
        </p:nvSpPr>
        <p:spPr bwMode="auto">
          <a:xfrm>
            <a:off x="8277453" y="4527552"/>
            <a:ext cx="823866" cy="824228"/>
          </a:xfrm>
          <a:prstGeom prst="arc">
            <a:avLst>
              <a:gd name="adj1" fmla="val 3892901"/>
              <a:gd name="adj2" fmla="val 1054913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8" name="TextBox 177"/>
          <p:cNvSpPr txBox="1"/>
          <p:nvPr/>
        </p:nvSpPr>
        <p:spPr>
          <a:xfrm>
            <a:off x="818325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18325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9898879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Freeform 20"/>
          <p:cNvSpPr>
            <a:spLocks/>
          </p:cNvSpPr>
          <p:nvPr/>
        </p:nvSpPr>
        <p:spPr bwMode="auto">
          <a:xfrm>
            <a:off x="9898879" y="4527552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2" name="TextBox 181"/>
          <p:cNvSpPr txBox="1"/>
          <p:nvPr/>
        </p:nvSpPr>
        <p:spPr>
          <a:xfrm>
            <a:off x="9804685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9804685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595303" y="3968593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6276424" y="402837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427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71737" y="791130"/>
            <a:ext cx="139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1737" y="517247"/>
            <a:ext cx="139396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Jane Doe</a:t>
            </a:r>
            <a:endParaRPr lang="en-US" sz="1400" b="1" dirty="0"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0501" y="1534737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79" name="Freeform 371"/>
          <p:cNvSpPr>
            <a:spLocks/>
          </p:cNvSpPr>
          <p:nvPr/>
        </p:nvSpPr>
        <p:spPr bwMode="auto">
          <a:xfrm>
            <a:off x="809951" y="1608085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72"/>
          <p:cNvSpPr>
            <a:spLocks/>
          </p:cNvSpPr>
          <p:nvPr/>
        </p:nvSpPr>
        <p:spPr bwMode="auto">
          <a:xfrm>
            <a:off x="3024705" y="1608085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885807" y="1480668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0"/>
          <p:cNvSpPr>
            <a:spLocks/>
          </p:cNvSpPr>
          <p:nvPr/>
        </p:nvSpPr>
        <p:spPr bwMode="auto">
          <a:xfrm>
            <a:off x="803275" y="2000911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78329" y="1518659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166441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50084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35255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69662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50406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497627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832034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36332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MON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36332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09</a:t>
            </a:r>
            <a:endParaRPr lang="en-US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7630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7630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091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WED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1091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11</a:t>
            </a:r>
            <a:endParaRPr lang="en-US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4552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THU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4552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12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8013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FRI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8013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13</a:t>
            </a:r>
            <a:endParaRPr lang="en-US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1474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1474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14</a:t>
            </a:r>
            <a:endParaRPr lang="en-US" b="1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4935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SUN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34935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15</a:t>
            </a:r>
            <a:endParaRPr lang="en-US" b="1" dirty="0">
              <a:latin typeface="+mj-lt"/>
            </a:endParaRPr>
          </a:p>
        </p:txBody>
      </p:sp>
      <p:grpSp>
        <p:nvGrpSpPr>
          <p:cNvPr id="184" name="Group 183"/>
          <p:cNvGrpSpPr/>
          <p:nvPr/>
        </p:nvGrpSpPr>
        <p:grpSpPr>
          <a:xfrm rot="5400000">
            <a:off x="2571410" y="3713130"/>
            <a:ext cx="229776" cy="2442991"/>
            <a:chOff x="2550695" y="2285313"/>
            <a:chExt cx="962526" cy="2559403"/>
          </a:xfrm>
        </p:grpSpPr>
        <p:sp>
          <p:nvSpPr>
            <p:cNvPr id="185" name="Rounded Rectangle 18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449203" y="4403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449203" y="4076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197" name="Freeform 357"/>
          <p:cNvSpPr>
            <a:spLocks noEditPoints="1"/>
          </p:cNvSpPr>
          <p:nvPr/>
        </p:nvSpPr>
        <p:spPr bwMode="auto">
          <a:xfrm flipV="1">
            <a:off x="1139311" y="4185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98" name="Group 197"/>
          <p:cNvGrpSpPr/>
          <p:nvPr/>
        </p:nvGrpSpPr>
        <p:grpSpPr>
          <a:xfrm rot="5400000">
            <a:off x="2571410" y="4917817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99" name="Rounded Rectangle 1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449203" y="560867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449203" y="528080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211" name="Freeform 357"/>
          <p:cNvSpPr>
            <a:spLocks noEditPoints="1"/>
          </p:cNvSpPr>
          <p:nvPr/>
        </p:nvSpPr>
        <p:spPr bwMode="auto">
          <a:xfrm flipV="1">
            <a:off x="1139311" y="5390380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737418" y="475307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3" name="TextBox 212"/>
          <p:cNvSpPr txBox="1"/>
          <p:nvPr/>
        </p:nvSpPr>
        <p:spPr>
          <a:xfrm>
            <a:off x="5683533" y="497053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14" name="Freeform 20"/>
          <p:cNvSpPr>
            <a:spLocks/>
          </p:cNvSpPr>
          <p:nvPr/>
        </p:nvSpPr>
        <p:spPr bwMode="auto">
          <a:xfrm>
            <a:off x="5542171" y="4557742"/>
            <a:ext cx="1264928" cy="1265482"/>
          </a:xfrm>
          <a:prstGeom prst="arc">
            <a:avLst/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5" name="Freeform 20"/>
          <p:cNvSpPr>
            <a:spLocks/>
          </p:cNvSpPr>
          <p:nvPr/>
        </p:nvSpPr>
        <p:spPr bwMode="auto">
          <a:xfrm>
            <a:off x="5081410" y="4096779"/>
            <a:ext cx="2186450" cy="2187408"/>
          </a:xfrm>
          <a:prstGeom prst="arc">
            <a:avLst>
              <a:gd name="adj1" fmla="val 4709749"/>
              <a:gd name="adj2" fmla="val 15866831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6" name="Freeform 20"/>
          <p:cNvSpPr>
            <a:spLocks/>
          </p:cNvSpPr>
          <p:nvPr/>
        </p:nvSpPr>
        <p:spPr bwMode="auto">
          <a:xfrm>
            <a:off x="5325697" y="4341173"/>
            <a:ext cx="1697876" cy="1698620"/>
          </a:xfrm>
          <a:prstGeom prst="arc">
            <a:avLst>
              <a:gd name="adj1" fmla="val 20058419"/>
              <a:gd name="adj2" fmla="val 1007747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7" name="Oval 216"/>
          <p:cNvSpPr/>
          <p:nvPr/>
        </p:nvSpPr>
        <p:spPr>
          <a:xfrm>
            <a:off x="7864020" y="4575464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102278" y="4419158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9" name="Oval 218"/>
          <p:cNvSpPr/>
          <p:nvPr/>
        </p:nvSpPr>
        <p:spPr>
          <a:xfrm>
            <a:off x="7864020" y="5249232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8102278" y="5092926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21" name="Oval 220"/>
          <p:cNvSpPr/>
          <p:nvPr/>
        </p:nvSpPr>
        <p:spPr>
          <a:xfrm>
            <a:off x="7864020" y="592300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102278" y="5766694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413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0"/>
          <p:cNvSpPr>
            <a:spLocks/>
          </p:cNvSpPr>
          <p:nvPr/>
        </p:nvSpPr>
        <p:spPr bwMode="auto">
          <a:xfrm>
            <a:off x="803275" y="964819"/>
            <a:ext cx="6040869" cy="5486277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1" name="Rounded Rectangle 100"/>
          <p:cNvSpPr/>
          <p:nvPr/>
        </p:nvSpPr>
        <p:spPr>
          <a:xfrm>
            <a:off x="986067" y="214932"/>
            <a:ext cx="5858077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561284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EVERYTHING IS HARD </a:t>
            </a:r>
            <a:r>
              <a:rPr lang="en-US" sz="1200" b="1" dirty="0" smtClean="0"/>
              <a:t>BEFORE IT IS EASY</a:t>
            </a:r>
            <a:r>
              <a:rPr lang="en-US" sz="1200" dirty="0" smtClean="0"/>
              <a:t>. – </a:t>
            </a:r>
            <a:r>
              <a:rPr lang="en-US" sz="1200" dirty="0"/>
              <a:t>Goethe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7278187" y="496512"/>
            <a:ext cx="4072597" cy="595458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1224380" y="1119308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34286" y="2217565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34286" y="1560290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28 Oct</a:t>
            </a:r>
            <a:endParaRPr lang="en-US" sz="28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4286" y="1228117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18629" y="2124770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5400000">
            <a:off x="6373192" y="203197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rot="5400000">
            <a:off x="363506" y="1795675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78"/>
          <p:cNvSpPr>
            <a:spLocks/>
          </p:cNvSpPr>
          <p:nvPr/>
        </p:nvSpPr>
        <p:spPr bwMode="auto">
          <a:xfrm rot="8100000">
            <a:off x="1150357" y="190616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158609"/>
              </p:ext>
            </p:extLst>
          </p:nvPr>
        </p:nvGraphicFramePr>
        <p:xfrm>
          <a:off x="1224380" y="3068746"/>
          <a:ext cx="5334394" cy="175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3298861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12593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3420319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1634565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12593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12593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98861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98861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85130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5207102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85130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085130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60945" y="1382005"/>
            <a:ext cx="250070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0945" y="903962"/>
            <a:ext cx="250070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84542" y="101509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80"/>
          <p:cNvSpPr>
            <a:spLocks noEditPoints="1"/>
          </p:cNvSpPr>
          <p:nvPr/>
        </p:nvSpPr>
        <p:spPr bwMode="auto">
          <a:xfrm>
            <a:off x="8081404" y="109979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7877045" y="1892750"/>
            <a:ext cx="2950790" cy="2598710"/>
            <a:chOff x="972926" y="3578465"/>
            <a:chExt cx="4253761" cy="3746221"/>
          </a:xfrm>
        </p:grpSpPr>
        <p:sp>
          <p:nvSpPr>
            <p:cNvPr id="87" name="Arc 86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61147" y="5576732"/>
              <a:ext cx="425544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42792" y="5576732"/>
              <a:ext cx="783895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8254405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7807179" y="4001409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8734154" y="2591698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8658743" y="2945103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69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768787" y="5882266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368"/>
          <p:cNvSpPr>
            <a:spLocks/>
          </p:cNvSpPr>
          <p:nvPr/>
        </p:nvSpPr>
        <p:spPr bwMode="auto">
          <a:xfrm>
            <a:off x="10823229" y="6002558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8059102" y="5106525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8172375" y="5251954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28 OCT</a:t>
            </a:r>
            <a:endParaRPr lang="en-US" sz="1200" dirty="0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9913754" y="5106525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0" name="TextBox 99"/>
          <p:cNvSpPr txBox="1"/>
          <p:nvPr/>
        </p:nvSpPr>
        <p:spPr>
          <a:xfrm>
            <a:off x="9913754" y="5236565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8.99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0602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5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130797" y="333561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Freeform 357"/>
          <p:cNvSpPr>
            <a:spLocks noEditPoints="1"/>
          </p:cNvSpPr>
          <p:nvPr/>
        </p:nvSpPr>
        <p:spPr bwMode="auto">
          <a:xfrm flipV="1">
            <a:off x="3236007" y="405771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9" name="TextBox 178"/>
          <p:cNvSpPr txBox="1"/>
          <p:nvPr/>
        </p:nvSpPr>
        <p:spPr>
          <a:xfrm>
            <a:off x="9017887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17887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Ned Armstrong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803275" y="920174"/>
            <a:ext cx="7945809" cy="189624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74826" y="1665348"/>
            <a:ext cx="234883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874826" y="1187305"/>
            <a:ext cx="234883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216275" y="131151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449"/>
          <p:cNvSpPr>
            <a:spLocks noEditPoints="1"/>
          </p:cNvSpPr>
          <p:nvPr/>
        </p:nvSpPr>
        <p:spPr bwMode="auto">
          <a:xfrm>
            <a:off x="1300338" y="1396220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4797006" y="1443421"/>
            <a:ext cx="346681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 rot="16200000" flipH="1">
            <a:off x="4847219" y="1753733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8928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349605" y="1360778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/>
              <a:t>100</a:t>
            </a:r>
            <a:endParaRPr lang="en-US" sz="800" dirty="0"/>
          </a:p>
        </p:txBody>
      </p:sp>
      <p:sp>
        <p:nvSpPr>
          <p:cNvPr id="190" name="Rounded Rectangle 189"/>
          <p:cNvSpPr/>
          <p:nvPr/>
        </p:nvSpPr>
        <p:spPr>
          <a:xfrm rot="16200000" flipH="1">
            <a:off x="5201015" y="1645733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470724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T</a:t>
            </a:r>
            <a:endParaRPr lang="en-US" sz="1000" dirty="0"/>
          </a:p>
        </p:txBody>
      </p:sp>
      <p:sp>
        <p:nvSpPr>
          <p:cNvPr id="192" name="Rounded Rectangle 191"/>
          <p:cNvSpPr/>
          <p:nvPr/>
        </p:nvSpPr>
        <p:spPr>
          <a:xfrm rot="16200000" flipH="1">
            <a:off x="5806811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932520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W</a:t>
            </a:r>
            <a:endParaRPr lang="en-US" sz="1000" dirty="0"/>
          </a:p>
        </p:txBody>
      </p:sp>
      <p:sp>
        <p:nvSpPr>
          <p:cNvPr id="194" name="Rounded Rectangle 193"/>
          <p:cNvSpPr/>
          <p:nvPr/>
        </p:nvSpPr>
        <p:spPr>
          <a:xfrm rot="16200000" flipH="1">
            <a:off x="6193367" y="1717733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39107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/>
              <a:t>Th</a:t>
            </a:r>
            <a:endParaRPr lang="en-US" sz="1000" dirty="0"/>
          </a:p>
        </p:txBody>
      </p:sp>
      <p:sp>
        <p:nvSpPr>
          <p:cNvPr id="196" name="Rounded Rectangle 195"/>
          <p:cNvSpPr/>
          <p:nvPr/>
        </p:nvSpPr>
        <p:spPr>
          <a:xfrm rot="16200000" flipH="1">
            <a:off x="6637163" y="1699733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85287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198" name="Rounded Rectangle 197"/>
          <p:cNvSpPr/>
          <p:nvPr/>
        </p:nvSpPr>
        <p:spPr>
          <a:xfrm rot="16200000" flipH="1">
            <a:off x="7190837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31654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Sa</a:t>
            </a:r>
            <a:endParaRPr lang="en-US" sz="1000" dirty="0"/>
          </a:p>
        </p:txBody>
      </p:sp>
      <p:sp>
        <p:nvSpPr>
          <p:cNvPr id="200" name="Rounded Rectangle 199"/>
          <p:cNvSpPr/>
          <p:nvPr/>
        </p:nvSpPr>
        <p:spPr>
          <a:xfrm rot="16200000" flipH="1">
            <a:off x="7706633" y="1843733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77834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Su</a:t>
            </a:r>
            <a:endParaRPr lang="en-US" sz="1000" dirty="0"/>
          </a:p>
        </p:txBody>
      </p:sp>
      <p:sp>
        <p:nvSpPr>
          <p:cNvPr id="202" name="Freeform 20"/>
          <p:cNvSpPr>
            <a:spLocks/>
          </p:cNvSpPr>
          <p:nvPr/>
        </p:nvSpPr>
        <p:spPr bwMode="auto">
          <a:xfrm>
            <a:off x="9037901" y="920174"/>
            <a:ext cx="2314312" cy="2887140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3" name="TextBox 202"/>
          <p:cNvSpPr txBox="1"/>
          <p:nvPr/>
        </p:nvSpPr>
        <p:spPr>
          <a:xfrm>
            <a:off x="9381788" y="1710525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381787" y="1136666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9494941" y="2343288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366"/>
          <p:cNvSpPr>
            <a:spLocks/>
          </p:cNvSpPr>
          <p:nvPr/>
        </p:nvSpPr>
        <p:spPr bwMode="auto">
          <a:xfrm>
            <a:off x="9618860" y="23968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962431" y="2570199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962431" y="2242332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820924" y="3032884"/>
            <a:ext cx="7945809" cy="3418702"/>
          </a:xfrm>
          <a:prstGeom prst="roundRect">
            <a:avLst>
              <a:gd name="adj" fmla="val 8244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74827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874827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1216275" y="3431764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429520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29520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3818796" y="343176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72854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2854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6237208" y="3431764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310"/>
          <p:cNvSpPr>
            <a:spLocks noEditPoints="1"/>
          </p:cNvSpPr>
          <p:nvPr/>
        </p:nvSpPr>
        <p:spPr bwMode="auto">
          <a:xfrm>
            <a:off x="1324656" y="3516467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474"/>
          <p:cNvSpPr>
            <a:spLocks noEditPoints="1"/>
          </p:cNvSpPr>
          <p:nvPr/>
        </p:nvSpPr>
        <p:spPr bwMode="auto">
          <a:xfrm>
            <a:off x="6321271" y="3516467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480"/>
          <p:cNvSpPr>
            <a:spLocks noEditPoints="1"/>
          </p:cNvSpPr>
          <p:nvPr/>
        </p:nvSpPr>
        <p:spPr bwMode="auto">
          <a:xfrm>
            <a:off x="3915658" y="351646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1466388" y="4396454"/>
            <a:ext cx="1666642" cy="1470078"/>
            <a:chOff x="972926" y="3578465"/>
            <a:chExt cx="4247121" cy="3746221"/>
          </a:xfrm>
        </p:grpSpPr>
        <p:sp>
          <p:nvSpPr>
            <p:cNvPr id="224" name="Arc 22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79272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1179272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4115650" y="4396454"/>
            <a:ext cx="1666642" cy="1470078"/>
            <a:chOff x="972926" y="3578465"/>
            <a:chExt cx="4247121" cy="3746221"/>
          </a:xfrm>
        </p:grpSpPr>
        <p:sp>
          <p:nvSpPr>
            <p:cNvPr id="236" name="Arc 23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0" name="Arc 23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1" name="Rectangle 240"/>
          <p:cNvSpPr/>
          <p:nvPr/>
        </p:nvSpPr>
        <p:spPr>
          <a:xfrm>
            <a:off x="3828534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42" name="Rectangle 241"/>
          <p:cNvSpPr/>
          <p:nvPr/>
        </p:nvSpPr>
        <p:spPr>
          <a:xfrm>
            <a:off x="3828534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$2,3k</a:t>
            </a:r>
            <a:endParaRPr lang="en-US" dirty="0">
              <a:latin typeface="+mj-lt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6521049" y="4396454"/>
            <a:ext cx="1666642" cy="1470078"/>
            <a:chOff x="972926" y="3578465"/>
            <a:chExt cx="4247121" cy="3746221"/>
          </a:xfrm>
        </p:grpSpPr>
        <p:sp>
          <p:nvSpPr>
            <p:cNvPr id="244" name="Arc 24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8" name="Arc 24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8443906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6233933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50" name="Rectangle 249"/>
          <p:cNvSpPr/>
          <p:nvPr/>
        </p:nvSpPr>
        <p:spPr>
          <a:xfrm>
            <a:off x="6233933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$5,9k</a:t>
            </a:r>
            <a:endParaRPr lang="en-US" dirty="0">
              <a:latin typeface="+mj-lt"/>
            </a:endParaRPr>
          </a:p>
        </p:txBody>
      </p:sp>
      <p:sp>
        <p:nvSpPr>
          <p:cNvPr id="251" name="Freeform 20"/>
          <p:cNvSpPr>
            <a:spLocks/>
          </p:cNvSpPr>
          <p:nvPr/>
        </p:nvSpPr>
        <p:spPr bwMode="auto">
          <a:xfrm>
            <a:off x="9037901" y="4036613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2" name="Rounded Rectangle 251"/>
          <p:cNvSpPr/>
          <p:nvPr/>
        </p:nvSpPr>
        <p:spPr>
          <a:xfrm rot="16200000" flipH="1">
            <a:off x="8614720" y="5051169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 rot="16200000" flipH="1">
            <a:off x="8614720" y="5092853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0014379" y="451818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890028" y="5155192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9890028" y="5592616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57" name="Freeform 76"/>
          <p:cNvSpPr>
            <a:spLocks/>
          </p:cNvSpPr>
          <p:nvPr/>
        </p:nvSpPr>
        <p:spPr bwMode="auto">
          <a:xfrm>
            <a:off x="10038049" y="457107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699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 animBg="1"/>
      <p:bldP spid="179" grpId="0"/>
      <p:bldP spid="180" grpId="0"/>
      <p:bldP spid="181" grpId="0" animBg="1"/>
      <p:bldP spid="182" grpId="0"/>
      <p:bldP spid="183" grpId="0"/>
      <p:bldP spid="184" grpId="0" animBg="1"/>
      <p:bldP spid="185" grpId="0" animBg="1"/>
      <p:bldP spid="187" grpId="0" animBg="1"/>
      <p:bldP spid="188" grpId="0"/>
      <p:bldP spid="189" grpId="0"/>
      <p:bldP spid="190" grpId="0" animBg="1"/>
      <p:bldP spid="191" grpId="0"/>
      <p:bldP spid="192" grpId="0" animBg="1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  <p:bldP spid="204" grpId="0"/>
      <p:bldP spid="205" grpId="0" animBg="1"/>
      <p:bldP spid="206" grpId="0" animBg="1"/>
      <p:bldP spid="207" grpId="0"/>
      <p:bldP spid="208" grpId="0"/>
      <p:bldP spid="209" grpId="0" animBg="1"/>
      <p:bldP spid="210" grpId="0"/>
      <p:bldP spid="211" grpId="0"/>
      <p:bldP spid="212" grpId="0" animBg="1"/>
      <p:bldP spid="213" grpId="0"/>
      <p:bldP spid="214" grpId="0"/>
      <p:bldP spid="215" grpId="0" animBg="1"/>
      <p:bldP spid="216" grpId="0"/>
      <p:bldP spid="217" grpId="0"/>
      <p:bldP spid="218" grpId="0" animBg="1"/>
      <p:bldP spid="219" grpId="0" animBg="1"/>
      <p:bldP spid="221" grpId="0" animBg="1"/>
      <p:bldP spid="222" grpId="0" animBg="1"/>
      <p:bldP spid="233" grpId="0"/>
      <p:bldP spid="234" grpId="0"/>
      <p:bldP spid="241" grpId="0"/>
      <p:bldP spid="242" grpId="0"/>
      <p:bldP spid="249" grpId="0"/>
      <p:bldP spid="250" grpId="0"/>
      <p:bldP spid="251" grpId="0" animBg="1"/>
      <p:bldP spid="252" grpId="0" animBg="1"/>
      <p:bldP spid="253" grpId="0"/>
      <p:bldP spid="254" grpId="0" animBg="1"/>
      <p:bldP spid="255" grpId="0"/>
      <p:bldP spid="256" grpId="0"/>
      <p:bldP spid="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986067" y="214932"/>
            <a:ext cx="634183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9851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IF YOU JUDGE PEOPLE, YOU HAVE NO TIME TO </a:t>
            </a:r>
            <a:r>
              <a:rPr lang="en-US" sz="1200" b="1" dirty="0" smtClean="0"/>
              <a:t>LOVE THEM</a:t>
            </a:r>
            <a:r>
              <a:rPr lang="en-US" sz="1200" dirty="0" smtClean="0"/>
              <a:t>.” – </a:t>
            </a:r>
            <a:r>
              <a:rPr lang="en-US" sz="1200" dirty="0"/>
              <a:t>Mother Teresa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966652"/>
            <a:ext cx="6507930" cy="199482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5522288" y="1532656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397937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397937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5545958" y="158553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227909" y="2465355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27909" y="2465355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1157031" y="2186400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47493" y="218835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46789" y="128568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8" name="Freeform 357"/>
          <p:cNvSpPr>
            <a:spLocks noEditPoints="1"/>
          </p:cNvSpPr>
          <p:nvPr/>
        </p:nvSpPr>
        <p:spPr bwMode="auto">
          <a:xfrm flipV="1">
            <a:off x="1227909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099741" y="160958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Freeform 20"/>
          <p:cNvSpPr>
            <a:spLocks/>
          </p:cNvSpPr>
          <p:nvPr/>
        </p:nvSpPr>
        <p:spPr bwMode="auto">
          <a:xfrm>
            <a:off x="803275" y="3257977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5" name="Freeform 20"/>
          <p:cNvSpPr>
            <a:spLocks/>
          </p:cNvSpPr>
          <p:nvPr/>
        </p:nvSpPr>
        <p:spPr bwMode="auto">
          <a:xfrm>
            <a:off x="4741817" y="3481108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TextBox 105"/>
          <p:cNvSpPr txBox="1"/>
          <p:nvPr/>
        </p:nvSpPr>
        <p:spPr>
          <a:xfrm>
            <a:off x="4802358" y="3626537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483197" y="3481108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8" name="TextBox 107"/>
          <p:cNvSpPr txBox="1"/>
          <p:nvPr/>
        </p:nvSpPr>
        <p:spPr>
          <a:xfrm>
            <a:off x="6483197" y="3611148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30797" y="3619319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3787091521"/>
              </p:ext>
            </p:extLst>
          </p:nvPr>
        </p:nvGraphicFramePr>
        <p:xfrm>
          <a:off x="1188884" y="4179006"/>
          <a:ext cx="5716008" cy="188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" name="Freeform 357"/>
          <p:cNvSpPr>
            <a:spLocks noEditPoints="1"/>
          </p:cNvSpPr>
          <p:nvPr/>
        </p:nvSpPr>
        <p:spPr bwMode="auto">
          <a:xfrm flipV="1">
            <a:off x="3236007" y="3691529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>
            <a:off x="7708166" y="479929"/>
            <a:ext cx="3642618" cy="597116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3" name="Rectangle 112"/>
          <p:cNvSpPr/>
          <p:nvPr/>
        </p:nvSpPr>
        <p:spPr>
          <a:xfrm>
            <a:off x="8033087" y="1169842"/>
            <a:ext cx="3032495" cy="276999"/>
          </a:xfrm>
          <a:prstGeom prst="rect">
            <a:avLst/>
          </a:prstGeom>
        </p:spPr>
        <p:txBody>
          <a:bodyPr wrap="square" rIns="7200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 smtClean="0">
                <a:effectLst/>
              </a:rPr>
              <a:t>Lorem ipsum</a:t>
            </a:r>
            <a:endParaRPr lang="en-US" sz="1200" i="1" dirty="0"/>
          </a:p>
        </p:txBody>
      </p:sp>
      <p:sp>
        <p:nvSpPr>
          <p:cNvPr id="120" name="Rectangle 119"/>
          <p:cNvSpPr/>
          <p:nvPr/>
        </p:nvSpPr>
        <p:spPr>
          <a:xfrm>
            <a:off x="8033087" y="785558"/>
            <a:ext cx="3032495" cy="461665"/>
          </a:xfrm>
          <a:prstGeom prst="rect">
            <a:avLst/>
          </a:prstGeom>
        </p:spPr>
        <p:txBody>
          <a:bodyPr wrap="square" rIns="7200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0" dirty="0" smtClean="0">
                <a:effectLst/>
                <a:latin typeface="+mj-lt"/>
              </a:rPr>
              <a:t>$45k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2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38380"/>
              </p:ext>
            </p:extLst>
          </p:nvPr>
        </p:nvGraphicFramePr>
        <p:xfrm>
          <a:off x="8101364" y="1566579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" name="Freeform 20"/>
          <p:cNvSpPr>
            <a:spLocks/>
          </p:cNvSpPr>
          <p:nvPr/>
        </p:nvSpPr>
        <p:spPr bwMode="auto">
          <a:xfrm>
            <a:off x="8342058" y="1532656"/>
            <a:ext cx="2414552" cy="2415610"/>
          </a:xfrm>
          <a:prstGeom prst="arc">
            <a:avLst>
              <a:gd name="adj1" fmla="val 16200000"/>
              <a:gd name="adj2" fmla="val 201047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3" name="Oval 122"/>
          <p:cNvSpPr/>
          <p:nvPr/>
        </p:nvSpPr>
        <p:spPr>
          <a:xfrm>
            <a:off x="8214137" y="4280337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452395" y="42163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27" name="Oval 126"/>
          <p:cNvSpPr/>
          <p:nvPr/>
        </p:nvSpPr>
        <p:spPr>
          <a:xfrm>
            <a:off x="8214137" y="4686737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452395" y="46227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129" name="Oval 128"/>
          <p:cNvSpPr/>
          <p:nvPr/>
        </p:nvSpPr>
        <p:spPr>
          <a:xfrm>
            <a:off x="8214137" y="5093137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8452395" y="50291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1" name="Oval 130"/>
          <p:cNvSpPr/>
          <p:nvPr/>
        </p:nvSpPr>
        <p:spPr>
          <a:xfrm>
            <a:off x="8214137" y="5499537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452395" y="54355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8214137" y="5854000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452395" y="5790027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591835" y="4452636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41"/>
          <p:cNvSpPr>
            <a:spLocks noEditPoints="1"/>
          </p:cNvSpPr>
          <p:nvPr/>
        </p:nvSpPr>
        <p:spPr bwMode="auto">
          <a:xfrm>
            <a:off x="3669251" y="455571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9575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0"/>
          <p:cNvSpPr>
            <a:spLocks/>
          </p:cNvSpPr>
          <p:nvPr/>
        </p:nvSpPr>
        <p:spPr bwMode="auto">
          <a:xfrm>
            <a:off x="803275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574072" y="3131014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49"/>
          <p:cNvSpPr>
            <a:spLocks noEditPoints="1"/>
          </p:cNvSpPr>
          <p:nvPr/>
        </p:nvSpPr>
        <p:spPr bwMode="auto">
          <a:xfrm>
            <a:off x="2450372" y="3154223"/>
            <a:ext cx="270114" cy="221596"/>
          </a:xfrm>
          <a:custGeom>
            <a:avLst/>
            <a:gdLst>
              <a:gd name="T0" fmla="*/ 132 w 176"/>
              <a:gd name="T1" fmla="*/ 104 h 144"/>
              <a:gd name="T2" fmla="*/ 144 w 176"/>
              <a:gd name="T3" fmla="*/ 92 h 144"/>
              <a:gd name="T4" fmla="*/ 132 w 176"/>
              <a:gd name="T5" fmla="*/ 80 h 144"/>
              <a:gd name="T6" fmla="*/ 120 w 176"/>
              <a:gd name="T7" fmla="*/ 92 h 144"/>
              <a:gd name="T8" fmla="*/ 132 w 176"/>
              <a:gd name="T9" fmla="*/ 104 h 144"/>
              <a:gd name="T10" fmla="*/ 132 w 176"/>
              <a:gd name="T11" fmla="*/ 88 h 144"/>
              <a:gd name="T12" fmla="*/ 136 w 176"/>
              <a:gd name="T13" fmla="*/ 92 h 144"/>
              <a:gd name="T14" fmla="*/ 132 w 176"/>
              <a:gd name="T15" fmla="*/ 96 h 144"/>
              <a:gd name="T16" fmla="*/ 128 w 176"/>
              <a:gd name="T17" fmla="*/ 92 h 144"/>
              <a:gd name="T18" fmla="*/ 132 w 176"/>
              <a:gd name="T19" fmla="*/ 88 h 144"/>
              <a:gd name="T20" fmla="*/ 160 w 176"/>
              <a:gd name="T21" fmla="*/ 16 h 144"/>
              <a:gd name="T22" fmla="*/ 88 w 176"/>
              <a:gd name="T23" fmla="*/ 16 h 144"/>
              <a:gd name="T24" fmla="*/ 56 w 176"/>
              <a:gd name="T25" fmla="*/ 0 h 144"/>
              <a:gd name="T26" fmla="*/ 16 w 176"/>
              <a:gd name="T27" fmla="*/ 0 h 144"/>
              <a:gd name="T28" fmla="*/ 0 w 176"/>
              <a:gd name="T29" fmla="*/ 16 h 144"/>
              <a:gd name="T30" fmla="*/ 0 w 176"/>
              <a:gd name="T31" fmla="*/ 128 h 144"/>
              <a:gd name="T32" fmla="*/ 16 w 176"/>
              <a:gd name="T33" fmla="*/ 144 h 144"/>
              <a:gd name="T34" fmla="*/ 160 w 176"/>
              <a:gd name="T35" fmla="*/ 144 h 144"/>
              <a:gd name="T36" fmla="*/ 176 w 176"/>
              <a:gd name="T37" fmla="*/ 128 h 144"/>
              <a:gd name="T38" fmla="*/ 176 w 176"/>
              <a:gd name="T39" fmla="*/ 32 h 144"/>
              <a:gd name="T40" fmla="*/ 160 w 176"/>
              <a:gd name="T41" fmla="*/ 16 h 144"/>
              <a:gd name="T42" fmla="*/ 168 w 176"/>
              <a:gd name="T43" fmla="*/ 128 h 144"/>
              <a:gd name="T44" fmla="*/ 160 w 176"/>
              <a:gd name="T45" fmla="*/ 136 h 144"/>
              <a:gd name="T46" fmla="*/ 16 w 176"/>
              <a:gd name="T47" fmla="*/ 136 h 144"/>
              <a:gd name="T48" fmla="*/ 8 w 176"/>
              <a:gd name="T49" fmla="*/ 128 h 144"/>
              <a:gd name="T50" fmla="*/ 8 w 176"/>
              <a:gd name="T51" fmla="*/ 48 h 144"/>
              <a:gd name="T52" fmla="*/ 168 w 176"/>
              <a:gd name="T53" fmla="*/ 48 h 144"/>
              <a:gd name="T54" fmla="*/ 168 w 176"/>
              <a:gd name="T55" fmla="*/ 128 h 144"/>
              <a:gd name="T56" fmla="*/ 168 w 176"/>
              <a:gd name="T57" fmla="*/ 40 h 144"/>
              <a:gd name="T58" fmla="*/ 8 w 176"/>
              <a:gd name="T59" fmla="*/ 40 h 144"/>
              <a:gd name="T60" fmla="*/ 8 w 176"/>
              <a:gd name="T61" fmla="*/ 16 h 144"/>
              <a:gd name="T62" fmla="*/ 16 w 176"/>
              <a:gd name="T63" fmla="*/ 8 h 144"/>
              <a:gd name="T64" fmla="*/ 56 w 176"/>
              <a:gd name="T65" fmla="*/ 8 h 144"/>
              <a:gd name="T66" fmla="*/ 88 w 176"/>
              <a:gd name="T67" fmla="*/ 24 h 144"/>
              <a:gd name="T68" fmla="*/ 160 w 176"/>
              <a:gd name="T69" fmla="*/ 24 h 144"/>
              <a:gd name="T70" fmla="*/ 168 w 176"/>
              <a:gd name="T71" fmla="*/ 32 h 144"/>
              <a:gd name="T72" fmla="*/ 168 w 176"/>
              <a:gd name="T73" fmla="*/ 40 h 144"/>
              <a:gd name="T74" fmla="*/ 44 w 176"/>
              <a:gd name="T75" fmla="*/ 104 h 144"/>
              <a:gd name="T76" fmla="*/ 56 w 176"/>
              <a:gd name="T77" fmla="*/ 92 h 144"/>
              <a:gd name="T78" fmla="*/ 44 w 176"/>
              <a:gd name="T79" fmla="*/ 80 h 144"/>
              <a:gd name="T80" fmla="*/ 32 w 176"/>
              <a:gd name="T81" fmla="*/ 92 h 144"/>
              <a:gd name="T82" fmla="*/ 44 w 176"/>
              <a:gd name="T83" fmla="*/ 104 h 144"/>
              <a:gd name="T84" fmla="*/ 44 w 176"/>
              <a:gd name="T85" fmla="*/ 88 h 144"/>
              <a:gd name="T86" fmla="*/ 48 w 176"/>
              <a:gd name="T87" fmla="*/ 92 h 144"/>
              <a:gd name="T88" fmla="*/ 44 w 176"/>
              <a:gd name="T89" fmla="*/ 96 h 144"/>
              <a:gd name="T90" fmla="*/ 40 w 176"/>
              <a:gd name="T91" fmla="*/ 92 h 144"/>
              <a:gd name="T92" fmla="*/ 44 w 176"/>
              <a:gd name="T93" fmla="*/ 88 h 144"/>
              <a:gd name="T94" fmla="*/ 88 w 176"/>
              <a:gd name="T95" fmla="*/ 104 h 144"/>
              <a:gd name="T96" fmla="*/ 100 w 176"/>
              <a:gd name="T97" fmla="*/ 92 h 144"/>
              <a:gd name="T98" fmla="*/ 88 w 176"/>
              <a:gd name="T99" fmla="*/ 80 h 144"/>
              <a:gd name="T100" fmla="*/ 76 w 176"/>
              <a:gd name="T101" fmla="*/ 92 h 144"/>
              <a:gd name="T102" fmla="*/ 88 w 176"/>
              <a:gd name="T103" fmla="*/ 104 h 144"/>
              <a:gd name="T104" fmla="*/ 88 w 176"/>
              <a:gd name="T105" fmla="*/ 88 h 144"/>
              <a:gd name="T106" fmla="*/ 92 w 176"/>
              <a:gd name="T107" fmla="*/ 92 h 144"/>
              <a:gd name="T108" fmla="*/ 88 w 176"/>
              <a:gd name="T109" fmla="*/ 96 h 144"/>
              <a:gd name="T110" fmla="*/ 84 w 176"/>
              <a:gd name="T111" fmla="*/ 92 h 144"/>
              <a:gd name="T112" fmla="*/ 88 w 176"/>
              <a:gd name="T113" fmla="*/ 8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44">
                <a:moveTo>
                  <a:pt x="132" y="104"/>
                </a:moveTo>
                <a:cubicBezTo>
                  <a:pt x="139" y="104"/>
                  <a:pt x="144" y="99"/>
                  <a:pt x="144" y="92"/>
                </a:cubicBezTo>
                <a:cubicBezTo>
                  <a:pt x="144" y="85"/>
                  <a:pt x="139" y="80"/>
                  <a:pt x="132" y="80"/>
                </a:cubicBezTo>
                <a:cubicBezTo>
                  <a:pt x="125" y="80"/>
                  <a:pt x="120" y="85"/>
                  <a:pt x="120" y="92"/>
                </a:cubicBezTo>
                <a:cubicBezTo>
                  <a:pt x="120" y="99"/>
                  <a:pt x="125" y="104"/>
                  <a:pt x="132" y="104"/>
                </a:cubicBezTo>
                <a:moveTo>
                  <a:pt x="132" y="88"/>
                </a:moveTo>
                <a:cubicBezTo>
                  <a:pt x="134" y="88"/>
                  <a:pt x="136" y="90"/>
                  <a:pt x="136" y="92"/>
                </a:cubicBezTo>
                <a:cubicBezTo>
                  <a:pt x="136" y="94"/>
                  <a:pt x="134" y="96"/>
                  <a:pt x="132" y="96"/>
                </a:cubicBezTo>
                <a:cubicBezTo>
                  <a:pt x="130" y="96"/>
                  <a:pt x="128" y="94"/>
                  <a:pt x="128" y="92"/>
                </a:cubicBezTo>
                <a:cubicBezTo>
                  <a:pt x="128" y="90"/>
                  <a:pt x="130" y="88"/>
                  <a:pt x="132" y="88"/>
                </a:cubicBezTo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  <a:moveTo>
                  <a:pt x="44" y="104"/>
                </a:moveTo>
                <a:cubicBezTo>
                  <a:pt x="51" y="104"/>
                  <a:pt x="56" y="99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7" y="80"/>
                  <a:pt x="32" y="85"/>
                  <a:pt x="32" y="92"/>
                </a:cubicBezTo>
                <a:cubicBezTo>
                  <a:pt x="32" y="99"/>
                  <a:pt x="37" y="104"/>
                  <a:pt x="44" y="104"/>
                </a:cubicBezTo>
                <a:moveTo>
                  <a:pt x="44" y="88"/>
                </a:moveTo>
                <a:cubicBezTo>
                  <a:pt x="46" y="88"/>
                  <a:pt x="48" y="90"/>
                  <a:pt x="48" y="92"/>
                </a:cubicBezTo>
                <a:cubicBezTo>
                  <a:pt x="48" y="94"/>
                  <a:pt x="46" y="96"/>
                  <a:pt x="44" y="96"/>
                </a:cubicBezTo>
                <a:cubicBezTo>
                  <a:pt x="42" y="96"/>
                  <a:pt x="40" y="94"/>
                  <a:pt x="40" y="92"/>
                </a:cubicBezTo>
                <a:cubicBezTo>
                  <a:pt x="40" y="90"/>
                  <a:pt x="42" y="88"/>
                  <a:pt x="44" y="88"/>
                </a:cubicBezTo>
                <a:moveTo>
                  <a:pt x="88" y="104"/>
                </a:moveTo>
                <a:cubicBezTo>
                  <a:pt x="95" y="104"/>
                  <a:pt x="100" y="99"/>
                  <a:pt x="100" y="92"/>
                </a:cubicBezTo>
                <a:cubicBezTo>
                  <a:pt x="100" y="85"/>
                  <a:pt x="95" y="80"/>
                  <a:pt x="88" y="80"/>
                </a:cubicBezTo>
                <a:cubicBezTo>
                  <a:pt x="81" y="80"/>
                  <a:pt x="76" y="85"/>
                  <a:pt x="76" y="92"/>
                </a:cubicBezTo>
                <a:cubicBezTo>
                  <a:pt x="76" y="99"/>
                  <a:pt x="81" y="104"/>
                  <a:pt x="88" y="104"/>
                </a:cubicBezTo>
                <a:moveTo>
                  <a:pt x="88" y="88"/>
                </a:moveTo>
                <a:cubicBezTo>
                  <a:pt x="90" y="88"/>
                  <a:pt x="92" y="90"/>
                  <a:pt x="92" y="92"/>
                </a:cubicBezTo>
                <a:cubicBezTo>
                  <a:pt x="92" y="94"/>
                  <a:pt x="90" y="96"/>
                  <a:pt x="88" y="96"/>
                </a:cubicBezTo>
                <a:cubicBezTo>
                  <a:pt x="86" y="96"/>
                  <a:pt x="84" y="94"/>
                  <a:pt x="84" y="92"/>
                </a:cubicBezTo>
                <a:cubicBezTo>
                  <a:pt x="84" y="90"/>
                  <a:pt x="86" y="88"/>
                  <a:pt x="8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1"/>
          <p:cNvSpPr>
            <a:spLocks noEditPoints="1"/>
          </p:cNvSpPr>
          <p:nvPr/>
        </p:nvSpPr>
        <p:spPr bwMode="auto">
          <a:xfrm>
            <a:off x="3384590" y="3138395"/>
            <a:ext cx="270114" cy="220286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31990" y="1366198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63152" y="77948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Freeform 357"/>
          <p:cNvSpPr>
            <a:spLocks noEditPoints="1"/>
          </p:cNvSpPr>
          <p:nvPr/>
        </p:nvSpPr>
        <p:spPr bwMode="auto">
          <a:xfrm flipV="1">
            <a:off x="1130797" y="85169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946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508290" y="1366198"/>
            <a:ext cx="154278" cy="1640289"/>
            <a:chOff x="2550695" y="2285313"/>
            <a:chExt cx="962526" cy="2559403"/>
          </a:xfrm>
          <a:solidFill>
            <a:schemeClr val="accent2"/>
          </a:solidFill>
        </p:grpSpPr>
        <p:sp>
          <p:nvSpPr>
            <p:cNvPr id="113" name="Rounded Rectangle 112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 rot="16200000">
            <a:off x="14709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442508" y="1366198"/>
            <a:ext cx="154278" cy="1640289"/>
            <a:chOff x="2550695" y="2285313"/>
            <a:chExt cx="962526" cy="2559403"/>
          </a:xfrm>
          <a:solidFill>
            <a:schemeClr val="accent3"/>
          </a:solidFill>
        </p:grpSpPr>
        <p:sp>
          <p:nvSpPr>
            <p:cNvPr id="125" name="Rounded Rectangle 12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 rot="16200000">
            <a:off x="2405135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6" name="Rounded Rectangle 135"/>
          <p:cNvSpPr/>
          <p:nvPr/>
        </p:nvSpPr>
        <p:spPr>
          <a:xfrm>
            <a:off x="4657119" y="230464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657119" y="1632046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5"/>
          <p:cNvSpPr>
            <a:spLocks/>
          </p:cNvSpPr>
          <p:nvPr/>
        </p:nvSpPr>
        <p:spPr bwMode="auto">
          <a:xfrm>
            <a:off x="4778812" y="235817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4781038" y="168557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124608" y="1858957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124608" y="1531090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24608" y="2531559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24608" y="2203692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657119" y="2975791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Freeform 365"/>
          <p:cNvSpPr>
            <a:spLocks/>
          </p:cNvSpPr>
          <p:nvPr/>
        </p:nvSpPr>
        <p:spPr bwMode="auto">
          <a:xfrm>
            <a:off x="4778812" y="302931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24608" y="3202702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24608" y="2874835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8" name="Freeform 20"/>
          <p:cNvSpPr>
            <a:spLocks/>
          </p:cNvSpPr>
          <p:nvPr/>
        </p:nvSpPr>
        <p:spPr bwMode="auto">
          <a:xfrm>
            <a:off x="4657120" y="72663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9" name="TextBox 148"/>
          <p:cNvSpPr txBox="1"/>
          <p:nvPr/>
        </p:nvSpPr>
        <p:spPr>
          <a:xfrm>
            <a:off x="4770393" y="87206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29 SEP</a:t>
            </a:r>
            <a:endParaRPr lang="en-US" sz="1200" dirty="0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6511772" y="72663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1" name="TextBox 150"/>
          <p:cNvSpPr txBox="1"/>
          <p:nvPr/>
        </p:nvSpPr>
        <p:spPr>
          <a:xfrm>
            <a:off x="6511772" y="85667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803275" y="4093029"/>
            <a:ext cx="6524625" cy="2352741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53" name="Chart 152"/>
          <p:cNvGraphicFramePr/>
          <p:nvPr>
            <p:extLst>
              <p:ext uri="{D42A27DB-BD31-4B8C-83A1-F6EECF244321}">
                <p14:modId xmlns:p14="http://schemas.microsoft.com/office/powerpoint/2010/main" val="3387878858"/>
              </p:ext>
            </p:extLst>
          </p:nvPr>
        </p:nvGraphicFramePr>
        <p:xfrm>
          <a:off x="1189228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4" name="Chart 153"/>
          <p:cNvGraphicFramePr/>
          <p:nvPr>
            <p:extLst>
              <p:ext uri="{D42A27DB-BD31-4B8C-83A1-F6EECF244321}">
                <p14:modId xmlns:p14="http://schemas.microsoft.com/office/powerpoint/2010/main" val="2543065971"/>
              </p:ext>
            </p:extLst>
          </p:nvPr>
        </p:nvGraphicFramePr>
        <p:xfrm>
          <a:off x="3269645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1172030246"/>
              </p:ext>
            </p:extLst>
          </p:nvPr>
        </p:nvGraphicFramePr>
        <p:xfrm>
          <a:off x="5350062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6" name="Rectangle 155"/>
          <p:cNvSpPr/>
          <p:nvPr/>
        </p:nvSpPr>
        <p:spPr>
          <a:xfrm>
            <a:off x="1485169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7" name="Rectangle 156"/>
          <p:cNvSpPr/>
          <p:nvPr/>
        </p:nvSpPr>
        <p:spPr>
          <a:xfrm>
            <a:off x="1485169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549497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9" name="Rectangle 158"/>
          <p:cNvSpPr/>
          <p:nvPr/>
        </p:nvSpPr>
        <p:spPr>
          <a:xfrm>
            <a:off x="3549497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13825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61" name="Rectangle 160"/>
          <p:cNvSpPr/>
          <p:nvPr/>
        </p:nvSpPr>
        <p:spPr>
          <a:xfrm>
            <a:off x="5613825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$23k</a:t>
            </a:r>
            <a:endParaRPr lang="en-US" dirty="0"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63152" y="428067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Freeform 357"/>
          <p:cNvSpPr>
            <a:spLocks noEditPoints="1"/>
          </p:cNvSpPr>
          <p:nvPr/>
        </p:nvSpPr>
        <p:spPr bwMode="auto">
          <a:xfrm flipV="1">
            <a:off x="1130797" y="43528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Freeform 20"/>
          <p:cNvSpPr>
            <a:spLocks/>
          </p:cNvSpPr>
          <p:nvPr/>
        </p:nvSpPr>
        <p:spPr bwMode="auto">
          <a:xfrm>
            <a:off x="7720113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5" name="TextBox 164"/>
          <p:cNvSpPr txBox="1"/>
          <p:nvPr/>
        </p:nvSpPr>
        <p:spPr>
          <a:xfrm>
            <a:off x="8154570" y="2194382"/>
            <a:ext cx="290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54570" y="1518680"/>
            <a:ext cx="29024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$457.9k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54570" y="1089199"/>
            <a:ext cx="29024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8422640" y="3621113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840074" y="3662797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0" name="Freeform 182"/>
          <p:cNvSpPr>
            <a:spLocks noEditPoints="1"/>
          </p:cNvSpPr>
          <p:nvPr/>
        </p:nvSpPr>
        <p:spPr bwMode="auto">
          <a:xfrm>
            <a:off x="8528836" y="367703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1" name="Freeform 357"/>
          <p:cNvSpPr>
            <a:spLocks noEditPoints="1"/>
          </p:cNvSpPr>
          <p:nvPr/>
        </p:nvSpPr>
        <p:spPr bwMode="auto">
          <a:xfrm>
            <a:off x="10815055" y="78970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8380413" y="4280676"/>
            <a:ext cx="2341036" cy="1788909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Rounded Rectangle 172"/>
          <p:cNvSpPr/>
          <p:nvPr/>
        </p:nvSpPr>
        <p:spPr>
          <a:xfrm>
            <a:off x="8805663" y="4623932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681312" y="504008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681312" y="532361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76" name="Freeform 76"/>
          <p:cNvSpPr>
            <a:spLocks/>
          </p:cNvSpPr>
          <p:nvPr/>
        </p:nvSpPr>
        <p:spPr bwMode="auto">
          <a:xfrm>
            <a:off x="8829333" y="467681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09" grpId="0"/>
      <p:bldP spid="110" grpId="0" animBg="1"/>
      <p:bldP spid="111" grpId="0"/>
      <p:bldP spid="123" grpId="0"/>
      <p:bldP spid="135" grpId="0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 animBg="1"/>
      <p:bldP spid="145" grpId="0" animBg="1"/>
      <p:bldP spid="146" grpId="0"/>
      <p:bldP spid="147" grpId="0"/>
      <p:bldP spid="148" grpId="0" animBg="1"/>
      <p:bldP spid="149" grpId="0"/>
      <p:bldP spid="150" grpId="0" animBg="1"/>
      <p:bldP spid="151" grpId="0"/>
      <p:bldP spid="152" grpId="0" animBg="1"/>
      <p:bldGraphic spid="153" grpId="0">
        <p:bldAsOne/>
      </p:bldGraphic>
      <p:bldGraphic spid="154" grpId="0">
        <p:bldAsOne/>
      </p:bldGraphic>
      <p:bldGraphic spid="155" grpId="0">
        <p:bldAsOne/>
      </p:bldGraphic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  <p:bldP spid="164" grpId="0" animBg="1"/>
      <p:bldP spid="165" grpId="0"/>
      <p:bldP spid="166" grpId="0"/>
      <p:bldP spid="167" grpId="0"/>
      <p:bldP spid="168" grpId="0" animBg="1"/>
      <p:bldP spid="169" grpId="0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20"/>
          <p:cNvSpPr>
            <a:spLocks/>
          </p:cNvSpPr>
          <p:nvPr/>
        </p:nvSpPr>
        <p:spPr bwMode="auto">
          <a:xfrm>
            <a:off x="803275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9" name="TextBox 258"/>
          <p:cNvSpPr txBox="1"/>
          <p:nvPr/>
        </p:nvSpPr>
        <p:spPr>
          <a:xfrm>
            <a:off x="1341394" y="2003725"/>
            <a:ext cx="27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200" dirty="0" smtClean="0">
                <a:solidFill>
                  <a:srgbClr val="FFFFFF"/>
                </a:solidFill>
              </a:rPr>
              <a:t>printer.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341394" y="1452540"/>
            <a:ext cx="274934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15-16 AUG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1" name="Freeform 160"/>
          <p:cNvSpPr>
            <a:spLocks noEditPoints="1"/>
          </p:cNvSpPr>
          <p:nvPr/>
        </p:nvSpPr>
        <p:spPr bwMode="auto">
          <a:xfrm>
            <a:off x="1493853" y="975800"/>
            <a:ext cx="311501" cy="311501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1341394" y="4090388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1392659" y="3097042"/>
            <a:ext cx="2458631" cy="1991974"/>
            <a:chOff x="2941880" y="4852396"/>
            <a:chExt cx="1350244" cy="1093963"/>
          </a:xfrm>
        </p:grpSpPr>
        <p:sp>
          <p:nvSpPr>
            <p:cNvPr id="264" name="Rectangle 263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02" name="Rounded Rectangle 301"/>
          <p:cNvSpPr/>
          <p:nvPr/>
        </p:nvSpPr>
        <p:spPr>
          <a:xfrm>
            <a:off x="1480675" y="5636310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/>
          <p:cNvSpPr txBox="1"/>
          <p:nvPr/>
        </p:nvSpPr>
        <p:spPr>
          <a:xfrm>
            <a:off x="1898109" y="5677994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4" name="Freeform 182"/>
          <p:cNvSpPr>
            <a:spLocks noEditPoints="1"/>
          </p:cNvSpPr>
          <p:nvPr/>
        </p:nvSpPr>
        <p:spPr bwMode="auto">
          <a:xfrm>
            <a:off x="1586871" y="569223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5" name="Freeform 20"/>
          <p:cNvSpPr>
            <a:spLocks/>
          </p:cNvSpPr>
          <p:nvPr/>
        </p:nvSpPr>
        <p:spPr bwMode="auto">
          <a:xfrm>
            <a:off x="4827588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0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839677"/>
              </p:ext>
            </p:extLst>
          </p:nvPr>
        </p:nvGraphicFramePr>
        <p:xfrm>
          <a:off x="8124811" y="762000"/>
          <a:ext cx="2968847" cy="270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" name="Freeform 20"/>
          <p:cNvSpPr>
            <a:spLocks/>
          </p:cNvSpPr>
          <p:nvPr/>
        </p:nvSpPr>
        <p:spPr bwMode="auto">
          <a:xfrm>
            <a:off x="8365505" y="681432"/>
            <a:ext cx="2414552" cy="2415610"/>
          </a:xfrm>
          <a:prstGeom prst="arc">
            <a:avLst>
              <a:gd name="adj1" fmla="val 9359380"/>
              <a:gd name="adj2" fmla="val 125613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08" name="TextBox 307"/>
          <p:cNvSpPr txBox="1"/>
          <p:nvPr/>
        </p:nvSpPr>
        <p:spPr>
          <a:xfrm>
            <a:off x="5343272" y="2150040"/>
            <a:ext cx="245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43272" y="1474338"/>
            <a:ext cx="245007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$179k</a:t>
            </a:r>
            <a:endParaRPr lang="en-US" sz="2800" b="1" dirty="0">
              <a:latin typeface="+mj-lt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343272" y="1044857"/>
            <a:ext cx="245007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THE TEXT</a:t>
            </a:r>
            <a:endParaRPr lang="en-US" sz="1200" dirty="0"/>
          </a:p>
        </p:txBody>
      </p:sp>
      <p:sp>
        <p:nvSpPr>
          <p:cNvPr id="311" name="Freeform 20"/>
          <p:cNvSpPr>
            <a:spLocks/>
          </p:cNvSpPr>
          <p:nvPr/>
        </p:nvSpPr>
        <p:spPr bwMode="auto">
          <a:xfrm>
            <a:off x="4827588" y="4502588"/>
            <a:ext cx="6524625" cy="194318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312" name="Straight Connector 311"/>
          <p:cNvCxnSpPr/>
          <p:nvPr/>
        </p:nvCxnSpPr>
        <p:spPr>
          <a:xfrm>
            <a:off x="8590507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8637457" y="6046484"/>
            <a:ext cx="1245097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 bwMode="auto">
          <a:xfrm>
            <a:off x="8555616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0264250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$12.890</a:t>
            </a:r>
            <a:endParaRPr lang="en-US" sz="1200" b="1" dirty="0">
              <a:latin typeface="+mj-lt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513870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5296322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343272" y="6046484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 bwMode="auto">
          <a:xfrm>
            <a:off x="5261431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970065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219685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2" name="Straight Connector 321"/>
          <p:cNvCxnSpPr/>
          <p:nvPr/>
        </p:nvCxnSpPr>
        <p:spPr>
          <a:xfrm>
            <a:off x="8590507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637457" y="5273959"/>
            <a:ext cx="951802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 bwMode="auto">
          <a:xfrm>
            <a:off x="8555616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0264250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8513870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5296322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343272" y="5273959"/>
            <a:ext cx="635497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 bwMode="auto">
          <a:xfrm>
            <a:off x="5261431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970065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0.856</a:t>
            </a:r>
            <a:endParaRPr lang="en-US" sz="1200" b="1" dirty="0">
              <a:latin typeface="+mj-lt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219685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5264057" y="40654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9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/>
      <p:bldP spid="260" grpId="0"/>
      <p:bldP spid="261" grpId="0" animBg="1"/>
      <p:bldP spid="262" grpId="0" animBg="1"/>
      <p:bldP spid="302" grpId="0" animBg="1"/>
      <p:bldP spid="303" grpId="0"/>
      <p:bldP spid="304" grpId="0" animBg="1"/>
      <p:bldP spid="305" grpId="0" animBg="1"/>
      <p:bldGraphic spid="306" grpId="0">
        <p:bldAsOne/>
      </p:bldGraphic>
      <p:bldP spid="307" grpId="0" animBg="1"/>
      <p:bldP spid="308" grpId="0"/>
      <p:bldP spid="309" grpId="0"/>
      <p:bldP spid="310" grpId="0"/>
      <p:bldP spid="311" grpId="0" animBg="1"/>
      <p:bldP spid="314" grpId="0"/>
      <p:bldP spid="315" grpId="0"/>
      <p:bldP spid="316" grpId="0"/>
      <p:bldP spid="319" grpId="0"/>
      <p:bldP spid="320" grpId="0"/>
      <p:bldP spid="321" grpId="0"/>
      <p:bldP spid="324" grpId="0"/>
      <p:bldP spid="325" grpId="0"/>
      <p:bldP spid="326" grpId="0"/>
      <p:bldP spid="329" grpId="0"/>
      <p:bldP spid="330" grpId="0"/>
      <p:bldP spid="331" grpId="0"/>
      <p:bldP spid="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280554" y="920174"/>
            <a:ext cx="6937014" cy="143565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704126" y="1179549"/>
            <a:ext cx="228038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04126" y="1463084"/>
            <a:ext cx="22803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20" name="Freeform 20"/>
          <p:cNvSpPr>
            <a:spLocks/>
          </p:cNvSpPr>
          <p:nvPr/>
        </p:nvSpPr>
        <p:spPr bwMode="auto">
          <a:xfrm>
            <a:off x="2495951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Freeform 20"/>
          <p:cNvSpPr>
            <a:spLocks/>
          </p:cNvSpPr>
          <p:nvPr/>
        </p:nvSpPr>
        <p:spPr bwMode="auto">
          <a:xfrm>
            <a:off x="2495951" y="1212040"/>
            <a:ext cx="823866" cy="824228"/>
          </a:xfrm>
          <a:prstGeom prst="arc">
            <a:avLst>
              <a:gd name="adj1" fmla="val 14043980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2" name="TextBox 121"/>
          <p:cNvSpPr txBox="1"/>
          <p:nvPr/>
        </p:nvSpPr>
        <p:spPr>
          <a:xfrm>
            <a:off x="1327038" y="1161684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472281" y="1239019"/>
            <a:ext cx="237554" cy="2375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0"/>
          <p:cNvSpPr>
            <a:spLocks/>
          </p:cNvSpPr>
          <p:nvPr/>
        </p:nvSpPr>
        <p:spPr bwMode="auto">
          <a:xfrm>
            <a:off x="3761158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3761158" y="1212040"/>
            <a:ext cx="823866" cy="824228"/>
          </a:xfrm>
          <a:prstGeom prst="arc">
            <a:avLst>
              <a:gd name="adj1" fmla="val 3784728"/>
              <a:gd name="adj2" fmla="val 11336407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6" name="TextBox 125"/>
          <p:cNvSpPr txBox="1"/>
          <p:nvPr/>
        </p:nvSpPr>
        <p:spPr>
          <a:xfrm>
            <a:off x="4640637" y="1884987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259402" y="1868285"/>
            <a:ext cx="237554" cy="237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20"/>
          <p:cNvSpPr>
            <a:spLocks/>
          </p:cNvSpPr>
          <p:nvPr/>
        </p:nvSpPr>
        <p:spPr bwMode="auto">
          <a:xfrm>
            <a:off x="8768078" y="837141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9" name="Rounded Rectangle 128"/>
          <p:cNvSpPr/>
          <p:nvPr/>
        </p:nvSpPr>
        <p:spPr>
          <a:xfrm rot="16200000" flipH="1">
            <a:off x="8344897" y="1851697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 flipH="1">
            <a:off x="8344897" y="1893381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744556" y="13187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20205" y="1955720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620205" y="2393144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768226" y="13715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768078" y="3454672"/>
            <a:ext cx="2314312" cy="261634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6" name="TextBox 135"/>
          <p:cNvSpPr txBox="1"/>
          <p:nvPr/>
        </p:nvSpPr>
        <p:spPr>
          <a:xfrm>
            <a:off x="9111965" y="4245023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111964" y="3671164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25118" y="4877786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9349037" y="493131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9692608" y="5104697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92608" y="4776830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363152" y="2541823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43" name="Freeform 357"/>
          <p:cNvSpPr>
            <a:spLocks noEditPoints="1"/>
          </p:cNvSpPr>
          <p:nvPr/>
        </p:nvSpPr>
        <p:spPr bwMode="auto">
          <a:xfrm flipV="1">
            <a:off x="1130797" y="261403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4" name="Rounded Rectangle 143"/>
          <p:cNvSpPr/>
          <p:nvPr/>
        </p:nvSpPr>
        <p:spPr>
          <a:xfrm>
            <a:off x="1311275" y="3105388"/>
            <a:ext cx="5301351" cy="4698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58227" y="319790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6" name="Freeform 109"/>
          <p:cNvSpPr>
            <a:spLocks noEditPoints="1"/>
          </p:cNvSpPr>
          <p:nvPr/>
        </p:nvSpPr>
        <p:spPr bwMode="auto">
          <a:xfrm>
            <a:off x="6205613" y="320877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777119" y="332898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77119" y="306267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311275" y="3714789"/>
            <a:ext cx="4644123" cy="4698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458227" y="3807301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54397" y="3938384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54397" y="3672072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2.803</a:t>
            </a:r>
            <a:endParaRPr lang="en-US" sz="1400" b="1" dirty="0">
              <a:latin typeface="+mj-lt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311276" y="4323746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458227" y="4416258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10531" y="4547341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311275" y="4933147"/>
            <a:ext cx="3732593" cy="4698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458227" y="5025659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193359" y="5156742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93359" y="4890430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 12 350</a:t>
            </a:r>
            <a:endParaRPr lang="en-US" sz="1400" b="1" dirty="0">
              <a:latin typeface="+mj-lt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311275" y="5542548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458227" y="563506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678907" y="576614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78907" y="549983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$46.895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Freeform 129"/>
          <p:cNvSpPr>
            <a:spLocks noEditPoints="1"/>
          </p:cNvSpPr>
          <p:nvPr/>
        </p:nvSpPr>
        <p:spPr bwMode="auto">
          <a:xfrm>
            <a:off x="5043868" y="4409219"/>
            <a:ext cx="289670" cy="29107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8"/>
          <p:cNvSpPr>
            <a:spLocks noEditPoints="1"/>
          </p:cNvSpPr>
          <p:nvPr/>
        </p:nvSpPr>
        <p:spPr bwMode="auto">
          <a:xfrm>
            <a:off x="5477471" y="3810606"/>
            <a:ext cx="307444" cy="277738"/>
          </a:xfrm>
          <a:custGeom>
            <a:avLst/>
            <a:gdLst>
              <a:gd name="T0" fmla="*/ 128 w 176"/>
              <a:gd name="T1" fmla="*/ 48 h 160"/>
              <a:gd name="T2" fmla="*/ 80 w 176"/>
              <a:gd name="T3" fmla="*/ 48 h 160"/>
              <a:gd name="T4" fmla="*/ 48 w 176"/>
              <a:gd name="T5" fmla="*/ 32 h 160"/>
              <a:gd name="T6" fmla="*/ 16 w 176"/>
              <a:gd name="T7" fmla="*/ 32 h 160"/>
              <a:gd name="T8" fmla="*/ 0 w 176"/>
              <a:gd name="T9" fmla="*/ 48 h 160"/>
              <a:gd name="T10" fmla="*/ 0 w 176"/>
              <a:gd name="T11" fmla="*/ 144 h 160"/>
              <a:gd name="T12" fmla="*/ 16 w 176"/>
              <a:gd name="T13" fmla="*/ 160 h 160"/>
              <a:gd name="T14" fmla="*/ 128 w 176"/>
              <a:gd name="T15" fmla="*/ 160 h 160"/>
              <a:gd name="T16" fmla="*/ 144 w 176"/>
              <a:gd name="T17" fmla="*/ 144 h 160"/>
              <a:gd name="T18" fmla="*/ 144 w 176"/>
              <a:gd name="T19" fmla="*/ 64 h 160"/>
              <a:gd name="T20" fmla="*/ 128 w 176"/>
              <a:gd name="T21" fmla="*/ 48 h 160"/>
              <a:gd name="T22" fmla="*/ 136 w 176"/>
              <a:gd name="T23" fmla="*/ 144 h 160"/>
              <a:gd name="T24" fmla="*/ 128 w 176"/>
              <a:gd name="T25" fmla="*/ 152 h 160"/>
              <a:gd name="T26" fmla="*/ 16 w 176"/>
              <a:gd name="T27" fmla="*/ 152 h 160"/>
              <a:gd name="T28" fmla="*/ 8 w 176"/>
              <a:gd name="T29" fmla="*/ 144 h 160"/>
              <a:gd name="T30" fmla="*/ 8 w 176"/>
              <a:gd name="T31" fmla="*/ 80 h 160"/>
              <a:gd name="T32" fmla="*/ 136 w 176"/>
              <a:gd name="T33" fmla="*/ 80 h 160"/>
              <a:gd name="T34" fmla="*/ 136 w 176"/>
              <a:gd name="T35" fmla="*/ 144 h 160"/>
              <a:gd name="T36" fmla="*/ 136 w 176"/>
              <a:gd name="T37" fmla="*/ 72 h 160"/>
              <a:gd name="T38" fmla="*/ 8 w 176"/>
              <a:gd name="T39" fmla="*/ 72 h 160"/>
              <a:gd name="T40" fmla="*/ 8 w 176"/>
              <a:gd name="T41" fmla="*/ 48 h 160"/>
              <a:gd name="T42" fmla="*/ 16 w 176"/>
              <a:gd name="T43" fmla="*/ 40 h 160"/>
              <a:gd name="T44" fmla="*/ 48 w 176"/>
              <a:gd name="T45" fmla="*/ 40 h 160"/>
              <a:gd name="T46" fmla="*/ 80 w 176"/>
              <a:gd name="T47" fmla="*/ 56 h 160"/>
              <a:gd name="T48" fmla="*/ 128 w 176"/>
              <a:gd name="T49" fmla="*/ 56 h 160"/>
              <a:gd name="T50" fmla="*/ 136 w 176"/>
              <a:gd name="T51" fmla="*/ 64 h 160"/>
              <a:gd name="T52" fmla="*/ 136 w 176"/>
              <a:gd name="T53" fmla="*/ 72 h 160"/>
              <a:gd name="T54" fmla="*/ 160 w 176"/>
              <a:gd name="T55" fmla="*/ 16 h 160"/>
              <a:gd name="T56" fmla="*/ 112 w 176"/>
              <a:gd name="T57" fmla="*/ 16 h 160"/>
              <a:gd name="T58" fmla="*/ 80 w 176"/>
              <a:gd name="T59" fmla="*/ 0 h 160"/>
              <a:gd name="T60" fmla="*/ 48 w 176"/>
              <a:gd name="T61" fmla="*/ 0 h 160"/>
              <a:gd name="T62" fmla="*/ 32 w 176"/>
              <a:gd name="T63" fmla="*/ 16 h 160"/>
              <a:gd name="T64" fmla="*/ 32 w 176"/>
              <a:gd name="T65" fmla="*/ 20 h 160"/>
              <a:gd name="T66" fmla="*/ 36 w 176"/>
              <a:gd name="T67" fmla="*/ 24 h 160"/>
              <a:gd name="T68" fmla="*/ 40 w 176"/>
              <a:gd name="T69" fmla="*/ 20 h 160"/>
              <a:gd name="T70" fmla="*/ 40 w 176"/>
              <a:gd name="T71" fmla="*/ 16 h 160"/>
              <a:gd name="T72" fmla="*/ 48 w 176"/>
              <a:gd name="T73" fmla="*/ 8 h 160"/>
              <a:gd name="T74" fmla="*/ 80 w 176"/>
              <a:gd name="T75" fmla="*/ 8 h 160"/>
              <a:gd name="T76" fmla="*/ 112 w 176"/>
              <a:gd name="T77" fmla="*/ 24 h 160"/>
              <a:gd name="T78" fmla="*/ 160 w 176"/>
              <a:gd name="T79" fmla="*/ 24 h 160"/>
              <a:gd name="T80" fmla="*/ 168 w 176"/>
              <a:gd name="T81" fmla="*/ 32 h 160"/>
              <a:gd name="T82" fmla="*/ 168 w 176"/>
              <a:gd name="T83" fmla="*/ 112 h 160"/>
              <a:gd name="T84" fmla="*/ 160 w 176"/>
              <a:gd name="T85" fmla="*/ 120 h 160"/>
              <a:gd name="T86" fmla="*/ 156 w 176"/>
              <a:gd name="T87" fmla="*/ 120 h 160"/>
              <a:gd name="T88" fmla="*/ 152 w 176"/>
              <a:gd name="T89" fmla="*/ 124 h 160"/>
              <a:gd name="T90" fmla="*/ 156 w 176"/>
              <a:gd name="T91" fmla="*/ 128 h 160"/>
              <a:gd name="T92" fmla="*/ 160 w 176"/>
              <a:gd name="T93" fmla="*/ 128 h 160"/>
              <a:gd name="T94" fmla="*/ 176 w 176"/>
              <a:gd name="T95" fmla="*/ 112 h 160"/>
              <a:gd name="T96" fmla="*/ 176 w 176"/>
              <a:gd name="T97" fmla="*/ 32 h 160"/>
              <a:gd name="T98" fmla="*/ 160 w 176"/>
              <a:gd name="T9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60">
                <a:moveTo>
                  <a:pt x="128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64" y="48"/>
                  <a:pt x="64" y="32"/>
                  <a:pt x="4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55"/>
                  <a:pt x="137" y="48"/>
                  <a:pt x="128" y="48"/>
                </a:cubicBezTo>
                <a:moveTo>
                  <a:pt x="136" y="144"/>
                </a:moveTo>
                <a:cubicBezTo>
                  <a:pt x="136" y="148"/>
                  <a:pt x="132" y="152"/>
                  <a:pt x="12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44"/>
                </a:lnTo>
                <a:close/>
                <a:moveTo>
                  <a:pt x="136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60" y="40"/>
                  <a:pt x="60" y="56"/>
                  <a:pt x="8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6" y="60"/>
                  <a:pt x="136" y="64"/>
                </a:cubicBezTo>
                <a:lnTo>
                  <a:pt x="136" y="72"/>
                </a:lnTo>
                <a:close/>
                <a:moveTo>
                  <a:pt x="16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96" y="16"/>
                  <a:pt x="96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92" y="8"/>
                  <a:pt x="92" y="24"/>
                  <a:pt x="112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8" y="116"/>
                  <a:pt x="164" y="120"/>
                  <a:pt x="160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0"/>
                  <a:pt x="152" y="122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54"/>
          <p:cNvSpPr>
            <a:spLocks noEditPoints="1"/>
          </p:cNvSpPr>
          <p:nvPr/>
        </p:nvSpPr>
        <p:spPr bwMode="auto">
          <a:xfrm>
            <a:off x="4614835" y="5034536"/>
            <a:ext cx="265228" cy="217588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0"/>
          <p:cNvSpPr>
            <a:spLocks noEditPoints="1"/>
          </p:cNvSpPr>
          <p:nvPr/>
        </p:nvSpPr>
        <p:spPr bwMode="auto">
          <a:xfrm>
            <a:off x="5068100" y="5633530"/>
            <a:ext cx="265228" cy="265226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610531" y="4281473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48.5%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9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0"/>
          <p:cNvSpPr>
            <a:spLocks/>
          </p:cNvSpPr>
          <p:nvPr/>
        </p:nvSpPr>
        <p:spPr bwMode="auto">
          <a:xfrm>
            <a:off x="6859474" y="971093"/>
            <a:ext cx="3076028" cy="307737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184844" y="1296603"/>
            <a:ext cx="2425288" cy="2426352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7694519" y="1806502"/>
            <a:ext cx="1405938" cy="140655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7184844" y="1294061"/>
            <a:ext cx="2425288" cy="2426352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1393340" y="2160241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93340" y="1484539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340" y="1055058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211135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5970417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Freeform 77"/>
          <p:cNvSpPr>
            <a:spLocks noEditPoints="1"/>
          </p:cNvSpPr>
          <p:nvPr/>
        </p:nvSpPr>
        <p:spPr bwMode="auto">
          <a:xfrm>
            <a:off x="6153929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10380863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42059" y="2659921"/>
            <a:ext cx="1488292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7642059" y="2136701"/>
            <a:ext cx="1488292" cy="523220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i="0" dirty="0" smtClean="0">
                <a:effectLst/>
                <a:latin typeface="+mj-lt"/>
              </a:rPr>
              <a:t>$3,1k</a:t>
            </a:r>
            <a:endParaRPr lang="en-US" sz="2800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56606" y="337599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8734022" y="3479076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654793" y="82003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1214" y="1201879"/>
            <a:ext cx="74715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Freeform 76"/>
          <p:cNvSpPr>
            <a:spLocks/>
          </p:cNvSpPr>
          <p:nvPr/>
        </p:nvSpPr>
        <p:spPr bwMode="auto">
          <a:xfrm>
            <a:off x="10678463" y="87292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7422376" y="1531697"/>
            <a:ext cx="1950224" cy="1951080"/>
          </a:xfrm>
          <a:prstGeom prst="arc">
            <a:avLst>
              <a:gd name="adj1" fmla="val 6902345"/>
              <a:gd name="adj2" fmla="val 1087852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7217853" y="2059382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7306757" y="215164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393339" y="2997910"/>
            <a:ext cx="3860831" cy="1238853"/>
          </a:xfrm>
          <a:prstGeom prst="roundRect">
            <a:avLst>
              <a:gd name="adj" fmla="val 25709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693684" y="3684949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3683" y="3111090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65940" y="3423314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reeform 366"/>
          <p:cNvSpPr>
            <a:spLocks/>
          </p:cNvSpPr>
          <p:nvPr/>
        </p:nvSpPr>
        <p:spPr bwMode="auto">
          <a:xfrm>
            <a:off x="3789859" y="3476839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33430" y="365022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33430" y="332235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744967748"/>
              </p:ext>
            </p:extLst>
          </p:nvPr>
        </p:nvGraphicFramePr>
        <p:xfrm>
          <a:off x="1188720" y="4389120"/>
          <a:ext cx="9743659" cy="168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43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775" y="843362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3" name="Freeform 371"/>
          <p:cNvSpPr>
            <a:spLocks/>
          </p:cNvSpPr>
          <p:nvPr/>
        </p:nvSpPr>
        <p:spPr bwMode="auto">
          <a:xfrm>
            <a:off x="1094225" y="916710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72"/>
          <p:cNvSpPr>
            <a:spLocks/>
          </p:cNvSpPr>
          <p:nvPr/>
        </p:nvSpPr>
        <p:spPr bwMode="auto">
          <a:xfrm>
            <a:off x="3308979" y="916710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0081" y="789293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1087549" y="1309536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77"/>
          <p:cNvSpPr>
            <a:spLocks noEditPoints="1"/>
          </p:cNvSpPr>
          <p:nvPr/>
        </p:nvSpPr>
        <p:spPr bwMode="auto">
          <a:xfrm>
            <a:off x="4267566" y="860450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2603" y="827284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0715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512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19529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53936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8834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81901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6308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0606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0606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09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058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58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519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519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11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980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980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41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441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9902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SAT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9902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14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363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SUN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3363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16200000">
            <a:off x="664709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1202514" y="5224846"/>
            <a:ext cx="1444390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 rot="16200000">
            <a:off x="1228038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1630396" y="3879472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804526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86" name="Oval 85"/>
          <p:cNvSpPr/>
          <p:nvPr/>
        </p:nvSpPr>
        <p:spPr>
          <a:xfrm>
            <a:off x="2455364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368"/>
          <p:cNvSpPr>
            <a:spLocks/>
          </p:cNvSpPr>
          <p:nvPr/>
        </p:nvSpPr>
        <p:spPr bwMode="auto">
          <a:xfrm>
            <a:off x="2509806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>
            <a:off x="2055597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15597" y="4906357"/>
            <a:ext cx="0" cy="1040685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 rot="16200000">
            <a:off x="2618926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021285" y="432607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40%</a:t>
            </a:r>
            <a:endParaRPr lang="en-US" sz="120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>
            <a:off x="2195414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93" name="Oval 92"/>
          <p:cNvSpPr/>
          <p:nvPr/>
        </p:nvSpPr>
        <p:spPr>
          <a:xfrm>
            <a:off x="3846252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368"/>
          <p:cNvSpPr>
            <a:spLocks/>
          </p:cNvSpPr>
          <p:nvPr/>
        </p:nvSpPr>
        <p:spPr bwMode="auto">
          <a:xfrm>
            <a:off x="3900694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16200000">
            <a:off x="3464333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24333" y="4017970"/>
            <a:ext cx="0" cy="1929071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 rot="16200000">
            <a:off x="4027662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4430021" y="34027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81%</a:t>
            </a:r>
            <a:endParaRPr lang="en-US" sz="1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3604150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5254988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368"/>
          <p:cNvSpPr>
            <a:spLocks/>
          </p:cNvSpPr>
          <p:nvPr/>
        </p:nvSpPr>
        <p:spPr bwMode="auto">
          <a:xfrm>
            <a:off x="5309430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4855221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115221" y="4655633"/>
            <a:ext cx="0" cy="1291409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 rot="16200000">
            <a:off x="5418550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820909" y="405360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52%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4995038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>
            <a:off x="6645876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368"/>
          <p:cNvSpPr>
            <a:spLocks/>
          </p:cNvSpPr>
          <p:nvPr/>
        </p:nvSpPr>
        <p:spPr bwMode="auto">
          <a:xfrm>
            <a:off x="6700318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rot="16200000">
            <a:off x="6304212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64212" y="3880624"/>
            <a:ext cx="0" cy="2066418"/>
          </a:xfrm>
          <a:prstGeom prst="line">
            <a:avLst/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 bwMode="auto">
          <a:xfrm rot="16200000">
            <a:off x="6867541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7333786" y="3338873"/>
            <a:ext cx="765437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87%</a:t>
            </a:r>
            <a:endParaRPr lang="en-US" sz="1200" b="1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6444029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14" name="Oval 113"/>
          <p:cNvSpPr/>
          <p:nvPr/>
        </p:nvSpPr>
        <p:spPr>
          <a:xfrm>
            <a:off x="8094867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368"/>
          <p:cNvSpPr>
            <a:spLocks/>
          </p:cNvSpPr>
          <p:nvPr/>
        </p:nvSpPr>
        <p:spPr bwMode="auto">
          <a:xfrm>
            <a:off x="8149309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16200000">
            <a:off x="7712948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8972948" y="5026647"/>
            <a:ext cx="0" cy="920394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 bwMode="auto">
          <a:xfrm rot="16200000">
            <a:off x="8276277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8678636" y="448447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37%</a:t>
            </a:r>
            <a:endParaRPr lang="en-US" sz="12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852765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21" name="Oval 120"/>
          <p:cNvSpPr/>
          <p:nvPr/>
        </p:nvSpPr>
        <p:spPr>
          <a:xfrm>
            <a:off x="9503603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368"/>
          <p:cNvSpPr>
            <a:spLocks/>
          </p:cNvSpPr>
          <p:nvPr/>
        </p:nvSpPr>
        <p:spPr bwMode="auto">
          <a:xfrm>
            <a:off x="9558045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rot="16200000">
            <a:off x="9103836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0363836" y="4306695"/>
            <a:ext cx="0" cy="1640347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 rot="16200000">
            <a:off x="9667165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69524" y="3721591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67%</a:t>
            </a:r>
            <a:endParaRPr lang="en-US" sz="12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9243653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95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2324" y="674370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9276" y="716056"/>
            <a:ext cx="502886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00990665"/>
              </p:ext>
            </p:extLst>
          </p:nvPr>
        </p:nvGraphicFramePr>
        <p:xfrm>
          <a:off x="2842199" y="172748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138140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138140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9994" y="1301762"/>
            <a:ext cx="1839836" cy="27699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TODAY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14713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8"/>
          <p:cNvSpPr>
            <a:spLocks/>
          </p:cNvSpPr>
          <p:nvPr/>
        </p:nvSpPr>
        <p:spPr bwMode="auto">
          <a:xfrm>
            <a:off x="5264013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1594692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8"/>
          <p:cNvSpPr>
            <a:spLocks/>
          </p:cNvSpPr>
          <p:nvPr/>
        </p:nvSpPr>
        <p:spPr bwMode="auto">
          <a:xfrm flipH="1">
            <a:off x="1643992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975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1" name="Rectangle 20"/>
          <p:cNvSpPr/>
          <p:nvPr/>
        </p:nvSpPr>
        <p:spPr>
          <a:xfrm>
            <a:off x="150975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9136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3" name="Rectangle 22"/>
          <p:cNvSpPr/>
          <p:nvPr/>
        </p:nvSpPr>
        <p:spPr>
          <a:xfrm>
            <a:off x="469136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9757" y="4378797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61659" y="4338980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43716" y="4380664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$456.9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Freeform 182"/>
          <p:cNvSpPr>
            <a:spLocks noEditPoints="1"/>
          </p:cNvSpPr>
          <p:nvPr/>
        </p:nvSpPr>
        <p:spPr bwMode="auto">
          <a:xfrm>
            <a:off x="5032477" y="439490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1509757" y="4995742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961659" y="4955925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43716" y="4997609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 12.000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Freeform 182"/>
          <p:cNvSpPr>
            <a:spLocks noEditPoints="1"/>
          </p:cNvSpPr>
          <p:nvPr/>
        </p:nvSpPr>
        <p:spPr bwMode="auto">
          <a:xfrm>
            <a:off x="5032477" y="5011846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509757" y="5610820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961659" y="5571003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43716" y="5612687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57.5%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Freeform 182"/>
          <p:cNvSpPr>
            <a:spLocks noEditPoints="1"/>
          </p:cNvSpPr>
          <p:nvPr/>
        </p:nvSpPr>
        <p:spPr bwMode="auto">
          <a:xfrm>
            <a:off x="5032477" y="562692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1363152" y="3329168"/>
            <a:ext cx="47315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37" name="Freeform 357"/>
          <p:cNvSpPr>
            <a:spLocks noEditPoints="1"/>
          </p:cNvSpPr>
          <p:nvPr/>
        </p:nvSpPr>
        <p:spPr bwMode="auto">
          <a:xfrm flipV="1">
            <a:off x="1130797" y="3401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1363153" y="3650345"/>
            <a:ext cx="47315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graphicFrame>
        <p:nvGraphicFramePr>
          <p:cNvPr id="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9950"/>
              </p:ext>
            </p:extLst>
          </p:nvPr>
        </p:nvGraphicFramePr>
        <p:xfrm>
          <a:off x="6823125" y="1194400"/>
          <a:ext cx="3997167" cy="213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709719" y="658786"/>
            <a:ext cx="41699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8" name="Oval 57"/>
          <p:cNvSpPr/>
          <p:nvPr/>
        </p:nvSpPr>
        <p:spPr>
          <a:xfrm>
            <a:off x="8174693" y="2062268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141"/>
          <p:cNvSpPr>
            <a:spLocks noEditPoints="1"/>
          </p:cNvSpPr>
          <p:nvPr/>
        </p:nvSpPr>
        <p:spPr bwMode="auto">
          <a:xfrm>
            <a:off x="8252109" y="216534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794803"/>
              </p:ext>
            </p:extLst>
          </p:nvPr>
        </p:nvGraphicFramePr>
        <p:xfrm>
          <a:off x="6823125" y="3429000"/>
          <a:ext cx="4298372" cy="139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607765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221114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8729223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7343086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221114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221114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07765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607765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994416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10116388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994416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994416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7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9498855" y="1305492"/>
            <a:ext cx="1853358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" name="Rounded Rectangle 1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045540" y="296170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4679" y="678011"/>
            <a:ext cx="159444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reeform 76"/>
          <p:cNvSpPr>
            <a:spLocks/>
          </p:cNvSpPr>
          <p:nvPr/>
        </p:nvSpPr>
        <p:spPr bwMode="auto">
          <a:xfrm>
            <a:off x="11069210" y="349053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4229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869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0886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06260" y="1479823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4"/>
          <p:cNvSpPr>
            <a:spLocks noEditPoints="1"/>
          </p:cNvSpPr>
          <p:nvPr/>
        </p:nvSpPr>
        <p:spPr bwMode="auto">
          <a:xfrm>
            <a:off x="2341388" y="1608057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5989507" y="1608057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9"/>
          <p:cNvSpPr>
            <a:spLocks noEditPoints="1"/>
          </p:cNvSpPr>
          <p:nvPr/>
        </p:nvSpPr>
        <p:spPr bwMode="auto">
          <a:xfrm>
            <a:off x="3539294" y="1610556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2"/>
          <p:cNvSpPr>
            <a:spLocks noEditPoints="1"/>
          </p:cNvSpPr>
          <p:nvPr/>
        </p:nvSpPr>
        <p:spPr bwMode="auto">
          <a:xfrm>
            <a:off x="1122438" y="1603687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3792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 here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728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5704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Sample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186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0857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2339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1609744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7476098" y="2064955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7476098" y="2106639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230770" y="147915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60"/>
          <p:cNvSpPr>
            <a:spLocks noEditPoints="1"/>
          </p:cNvSpPr>
          <p:nvPr/>
        </p:nvSpPr>
        <p:spPr bwMode="auto">
          <a:xfrm>
            <a:off x="10275374" y="158022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98855" y="1969250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498855" y="2162061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7312" y="1479159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810330" y="2826729"/>
            <a:ext cx="10536465" cy="3634229"/>
          </a:xfrm>
          <a:prstGeom prst="roundRect">
            <a:avLst>
              <a:gd name="adj" fmla="val 751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41" name="Straight Connector 40"/>
          <p:cNvCxnSpPr>
            <a:stCxn id="42" idx="0"/>
          </p:cNvCxnSpPr>
          <p:nvPr/>
        </p:nvCxnSpPr>
        <p:spPr>
          <a:xfrm>
            <a:off x="1477021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5400000">
            <a:off x="1291439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6141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46" idx="0"/>
          </p:cNvCxnSpPr>
          <p:nvPr/>
        </p:nvCxnSpPr>
        <p:spPr>
          <a:xfrm>
            <a:off x="348669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5400000">
            <a:off x="330111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50" idx="0"/>
          </p:cNvCxnSpPr>
          <p:nvPr/>
        </p:nvCxnSpPr>
        <p:spPr>
          <a:xfrm>
            <a:off x="549636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rot="5400000">
            <a:off x="531078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4" idx="0"/>
          </p:cNvCxnSpPr>
          <p:nvPr/>
        </p:nvCxnSpPr>
        <p:spPr>
          <a:xfrm>
            <a:off x="7497085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5400000">
            <a:off x="7311503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9312226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98587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598587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61" name="Freeform 357"/>
          <p:cNvSpPr>
            <a:spLocks noEditPoints="1"/>
          </p:cNvSpPr>
          <p:nvPr/>
        </p:nvSpPr>
        <p:spPr bwMode="auto">
          <a:xfrm flipV="1">
            <a:off x="1288695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4" name="TextBox 63"/>
          <p:cNvSpPr txBox="1"/>
          <p:nvPr/>
        </p:nvSpPr>
        <p:spPr>
          <a:xfrm>
            <a:off x="3597841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97841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66" name="Freeform 357"/>
          <p:cNvSpPr>
            <a:spLocks noEditPoints="1"/>
          </p:cNvSpPr>
          <p:nvPr/>
        </p:nvSpPr>
        <p:spPr bwMode="auto">
          <a:xfrm flipV="1">
            <a:off x="3287949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TextBox 66"/>
          <p:cNvSpPr txBox="1"/>
          <p:nvPr/>
        </p:nvSpPr>
        <p:spPr>
          <a:xfrm>
            <a:off x="562312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62312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69" name="Freeform 357"/>
          <p:cNvSpPr>
            <a:spLocks noEditPoints="1"/>
          </p:cNvSpPr>
          <p:nvPr/>
        </p:nvSpPr>
        <p:spPr bwMode="auto">
          <a:xfrm flipV="1">
            <a:off x="531323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0" name="TextBox 69"/>
          <p:cNvSpPr txBox="1"/>
          <p:nvPr/>
        </p:nvSpPr>
        <p:spPr>
          <a:xfrm>
            <a:off x="1363152" y="3058932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1" name="Freeform 357"/>
          <p:cNvSpPr>
            <a:spLocks noEditPoints="1"/>
          </p:cNvSpPr>
          <p:nvPr/>
        </p:nvSpPr>
        <p:spPr bwMode="auto">
          <a:xfrm flipV="1">
            <a:off x="1130797" y="313114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TextBox 71"/>
          <p:cNvSpPr txBox="1"/>
          <p:nvPr/>
        </p:nvSpPr>
        <p:spPr>
          <a:xfrm>
            <a:off x="3590029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8707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37684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537684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12%</a:t>
            </a:r>
            <a:endParaRPr lang="en-US" b="1" dirty="0">
              <a:latin typeface="+mj-lt"/>
            </a:endParaRPr>
          </a:p>
        </p:txBody>
      </p:sp>
      <p:sp>
        <p:nvSpPr>
          <p:cNvPr id="77" name="Freeform 357"/>
          <p:cNvSpPr>
            <a:spLocks noEditPoints="1"/>
          </p:cNvSpPr>
          <p:nvPr/>
        </p:nvSpPr>
        <p:spPr bwMode="auto">
          <a:xfrm flipV="1">
            <a:off x="7227792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7501634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2389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962389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9%</a:t>
            </a:r>
            <a:endParaRPr lang="en-US" b="1" dirty="0">
              <a:latin typeface="+mj-lt"/>
            </a:endParaRPr>
          </a:p>
        </p:txBody>
      </p:sp>
      <p:sp>
        <p:nvSpPr>
          <p:cNvPr id="82" name="Freeform 357"/>
          <p:cNvSpPr>
            <a:spLocks noEditPoints="1"/>
          </p:cNvSpPr>
          <p:nvPr/>
        </p:nvSpPr>
        <p:spPr bwMode="auto">
          <a:xfrm flipV="1">
            <a:off x="931400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3" name="TextBox 82"/>
          <p:cNvSpPr txBox="1"/>
          <p:nvPr/>
        </p:nvSpPr>
        <p:spPr>
          <a:xfrm>
            <a:off x="958784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497808" y="4604080"/>
            <a:ext cx="187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363152" y="5761462"/>
            <a:ext cx="945490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363152" y="5761462"/>
            <a:ext cx="5096553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51902" y="5801960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PROGRESS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793099" y="5801960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54% - DONE </a:t>
            </a:r>
            <a:endParaRPr lang="en-US" sz="1200" b="1" dirty="0">
              <a:latin typeface="+mj-lt"/>
            </a:endParaRPr>
          </a:p>
        </p:txBody>
      </p:sp>
      <p:sp>
        <p:nvSpPr>
          <p:cNvPr id="92" name="Freeform 64"/>
          <p:cNvSpPr>
            <a:spLocks noEditPoints="1"/>
          </p:cNvSpPr>
          <p:nvPr/>
        </p:nvSpPr>
        <p:spPr bwMode="auto">
          <a:xfrm>
            <a:off x="3584575" y="3571585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5"/>
          <p:cNvSpPr>
            <a:spLocks noEditPoints="1"/>
          </p:cNvSpPr>
          <p:nvPr/>
        </p:nvSpPr>
        <p:spPr bwMode="auto">
          <a:xfrm>
            <a:off x="9670040" y="3571585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9"/>
          <p:cNvSpPr>
            <a:spLocks noEditPoints="1"/>
          </p:cNvSpPr>
          <p:nvPr/>
        </p:nvSpPr>
        <p:spPr bwMode="auto">
          <a:xfrm>
            <a:off x="5638487" y="3574084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12"/>
          <p:cNvSpPr>
            <a:spLocks noEditPoints="1"/>
          </p:cNvSpPr>
          <p:nvPr/>
        </p:nvSpPr>
        <p:spPr bwMode="auto">
          <a:xfrm>
            <a:off x="1605311" y="3567215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7539307" y="3573272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4232277" y="1173495"/>
            <a:ext cx="7156448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824019" y="2119449"/>
            <a:ext cx="591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4019" y="1568264"/>
            <a:ext cx="591576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Edward Beeline</a:t>
            </a:r>
            <a:endParaRPr lang="en-US" sz="2800" b="1" dirty="0">
              <a:latin typeface="+mj-lt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auto">
          <a:xfrm>
            <a:off x="1930762" y="16217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470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0724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2977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27718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1854987" y="2944358"/>
            <a:ext cx="2080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183449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232158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423227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TextBox 95"/>
          <p:cNvSpPr txBox="1"/>
          <p:nvPr/>
        </p:nvSpPr>
        <p:spPr>
          <a:xfrm>
            <a:off x="471936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97" name="Группа 509"/>
          <p:cNvGrpSpPr/>
          <p:nvPr/>
        </p:nvGrpSpPr>
        <p:grpSpPr>
          <a:xfrm>
            <a:off x="205871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98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9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0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1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2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03" name="Группа 510"/>
          <p:cNvGrpSpPr/>
          <p:nvPr/>
        </p:nvGrpSpPr>
        <p:grpSpPr>
          <a:xfrm>
            <a:off x="439787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04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5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217095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4660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4660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Freeform 76"/>
          <p:cNvSpPr>
            <a:spLocks/>
          </p:cNvSpPr>
          <p:nvPr/>
        </p:nvSpPr>
        <p:spPr bwMode="auto">
          <a:xfrm>
            <a:off x="219462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58590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155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6155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3" name="Freeform 76"/>
          <p:cNvSpPr>
            <a:spLocks/>
          </p:cNvSpPr>
          <p:nvPr/>
        </p:nvSpPr>
        <p:spPr bwMode="auto">
          <a:xfrm>
            <a:off x="460957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663006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711715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902784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951493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8" name="Группа 509"/>
          <p:cNvGrpSpPr/>
          <p:nvPr/>
        </p:nvGrpSpPr>
        <p:grpSpPr>
          <a:xfrm>
            <a:off x="685428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19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3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4" name="Группа 510"/>
          <p:cNvGrpSpPr/>
          <p:nvPr/>
        </p:nvGrpSpPr>
        <p:grpSpPr>
          <a:xfrm>
            <a:off x="919344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25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696652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84217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217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Freeform 76"/>
          <p:cNvSpPr>
            <a:spLocks/>
          </p:cNvSpPr>
          <p:nvPr/>
        </p:nvSpPr>
        <p:spPr bwMode="auto">
          <a:xfrm>
            <a:off x="699019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38147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25712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25712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40514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042002" y="401011"/>
            <a:ext cx="18242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</a:t>
            </a:r>
            <a:r>
              <a:rPr lang="en-US" sz="1200" b="1" baseline="30000" dirty="0" smtClean="0">
                <a:latin typeface="+mj-lt"/>
              </a:rPr>
              <a:t>st</a:t>
            </a:r>
            <a:r>
              <a:rPr lang="en-US" sz="1200" b="1" dirty="0" smtClean="0">
                <a:latin typeface="+mj-lt"/>
              </a:rPr>
              <a:t> Lorem ipsum</a:t>
            </a:r>
            <a:endParaRPr lang="en-US" sz="1200" b="1" dirty="0">
              <a:latin typeface="+mj-lt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951209" y="325377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260"/>
          <p:cNvSpPr>
            <a:spLocks noEditPoints="1"/>
          </p:cNvSpPr>
          <p:nvPr/>
        </p:nvSpPr>
        <p:spPr bwMode="auto">
          <a:xfrm>
            <a:off x="10995813" y="426445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1305492"/>
            <a:ext cx="6040869" cy="521562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Rounded Rectangle 142"/>
          <p:cNvSpPr/>
          <p:nvPr/>
        </p:nvSpPr>
        <p:spPr>
          <a:xfrm>
            <a:off x="1224380" y="1459981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834286" y="2558238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834286" y="1900963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14-22 Sep</a:t>
            </a:r>
            <a:endParaRPr lang="en-US" sz="2800" b="1" dirty="0"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34286" y="1568790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1318629" y="2465443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6373192" y="237265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rot="5400000">
            <a:off x="363506" y="2136348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78"/>
          <p:cNvSpPr>
            <a:spLocks/>
          </p:cNvSpPr>
          <p:nvPr/>
        </p:nvSpPr>
        <p:spPr bwMode="auto">
          <a:xfrm rot="8100000">
            <a:off x="1150357" y="224683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51869"/>
              </p:ext>
            </p:extLst>
          </p:nvPr>
        </p:nvGraphicFramePr>
        <p:xfrm>
          <a:off x="1211678" y="3758875"/>
          <a:ext cx="5301408" cy="247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2" name="Freeform 20"/>
          <p:cNvSpPr>
            <a:spLocks/>
          </p:cNvSpPr>
          <p:nvPr/>
        </p:nvSpPr>
        <p:spPr bwMode="auto">
          <a:xfrm>
            <a:off x="4192160" y="347494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TextBox 152"/>
          <p:cNvSpPr txBox="1"/>
          <p:nvPr/>
        </p:nvSpPr>
        <p:spPr>
          <a:xfrm>
            <a:off x="4305433" y="362037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22 SEP</a:t>
            </a:r>
            <a:endParaRPr lang="en-US" sz="1200" dirty="0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6046812" y="347494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5" name="TextBox 154"/>
          <p:cNvSpPr txBox="1"/>
          <p:nvPr/>
        </p:nvSpPr>
        <p:spPr>
          <a:xfrm>
            <a:off x="6046812" y="360498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Freeform 20"/>
          <p:cNvSpPr>
            <a:spLocks/>
          </p:cNvSpPr>
          <p:nvPr/>
        </p:nvSpPr>
        <p:spPr bwMode="auto">
          <a:xfrm>
            <a:off x="7605132" y="1524093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7605132" y="1521551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Rounded Rectangle 158"/>
          <p:cNvSpPr/>
          <p:nvPr/>
        </p:nvSpPr>
        <p:spPr>
          <a:xfrm>
            <a:off x="8870801" y="174483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66"/>
          <p:cNvSpPr>
            <a:spLocks/>
          </p:cNvSpPr>
          <p:nvPr/>
        </p:nvSpPr>
        <p:spPr bwMode="auto">
          <a:xfrm>
            <a:off x="8992773" y="179835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338291" y="1971741"/>
            <a:ext cx="17997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simple text</a:t>
            </a:r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338291" y="1705429"/>
            <a:ext cx="17997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+1.238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40219" y="2865304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7507864" y="2937514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165" name="Freeform 20"/>
          <p:cNvSpPr>
            <a:spLocks/>
          </p:cNvSpPr>
          <p:nvPr/>
        </p:nvSpPr>
        <p:spPr bwMode="auto">
          <a:xfrm>
            <a:off x="7200021" y="3412657"/>
            <a:ext cx="4152192" cy="3108457"/>
          </a:xfrm>
          <a:prstGeom prst="roundRect">
            <a:avLst>
              <a:gd name="adj" fmla="val 860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6" name="Rounded Rectangle 165"/>
          <p:cNvSpPr/>
          <p:nvPr/>
        </p:nvSpPr>
        <p:spPr>
          <a:xfrm>
            <a:off x="10270593" y="3501210"/>
            <a:ext cx="992280" cy="2957140"/>
          </a:xfrm>
          <a:prstGeom prst="roundRect">
            <a:avLst>
              <a:gd name="adj" fmla="val 260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081536" y="4083030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081536" y="3604987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605132" y="3716116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480"/>
          <p:cNvSpPr>
            <a:spLocks noEditPoints="1"/>
          </p:cNvSpPr>
          <p:nvPr/>
        </p:nvSpPr>
        <p:spPr bwMode="auto">
          <a:xfrm>
            <a:off x="7701994" y="3800819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7671391" y="4508937"/>
            <a:ext cx="2127832" cy="1876876"/>
            <a:chOff x="972926" y="3578465"/>
            <a:chExt cx="4247121" cy="3746221"/>
          </a:xfrm>
        </p:grpSpPr>
        <p:sp>
          <p:nvSpPr>
            <p:cNvPr id="172" name="Arc 1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6084298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614870" y="6015695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178" name="Freeform 20"/>
          <p:cNvSpPr>
            <a:spLocks/>
          </p:cNvSpPr>
          <p:nvPr/>
        </p:nvSpPr>
        <p:spPr bwMode="auto">
          <a:xfrm>
            <a:off x="8286836" y="5015192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9" name="TextBox 178"/>
          <p:cNvSpPr txBox="1"/>
          <p:nvPr/>
        </p:nvSpPr>
        <p:spPr>
          <a:xfrm>
            <a:off x="8232951" y="5232650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</a:t>
            </a:r>
            <a:r>
              <a:rPr lang="uk-UA" sz="2400" b="1" dirty="0" smtClean="0">
                <a:latin typeface="+mj-lt"/>
              </a:rPr>
              <a:t>0%</a:t>
            </a:r>
            <a:endParaRPr lang="en-US" sz="2400" b="1" dirty="0">
              <a:latin typeface="+mj-lt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16200000">
            <a:off x="9563271" y="4850116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6200000">
            <a:off x="10101076" y="5387921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 bwMode="auto">
          <a:xfrm rot="16200000">
            <a:off x="10126600" y="5125147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10528958" y="404254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9703088" y="510953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7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4708504" y="4132418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10033047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5693107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93106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06260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66"/>
          <p:cNvSpPr>
            <a:spLocks/>
          </p:cNvSpPr>
          <p:nvPr/>
        </p:nvSpPr>
        <p:spPr bwMode="auto">
          <a:xfrm>
            <a:off x="5930179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73750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3750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93106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93106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7653601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TextBox 44"/>
          <p:cNvSpPr txBox="1"/>
          <p:nvPr/>
        </p:nvSpPr>
        <p:spPr>
          <a:xfrm>
            <a:off x="7810664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0663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923817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Freeform 366"/>
          <p:cNvSpPr>
            <a:spLocks/>
          </p:cNvSpPr>
          <p:nvPr/>
        </p:nvSpPr>
        <p:spPr bwMode="auto">
          <a:xfrm>
            <a:off x="8047736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91307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91307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10663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10663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9770426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TextBox 53"/>
          <p:cNvSpPr txBox="1"/>
          <p:nvPr/>
        </p:nvSpPr>
        <p:spPr>
          <a:xfrm>
            <a:off x="9927489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27488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040642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 366"/>
          <p:cNvSpPr>
            <a:spLocks/>
          </p:cNvSpPr>
          <p:nvPr/>
        </p:nvSpPr>
        <p:spPr bwMode="auto">
          <a:xfrm>
            <a:off x="10164561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08132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08132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927488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27488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41394" y="99670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78274" y="103839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Freeform 78"/>
          <p:cNvSpPr>
            <a:spLocks/>
          </p:cNvSpPr>
          <p:nvPr/>
        </p:nvSpPr>
        <p:spPr bwMode="auto">
          <a:xfrm rot="2700000">
            <a:off x="1516580" y="110719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341394" y="231284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41394" y="176166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Description </a:t>
            </a:r>
            <a:endParaRPr lang="en-US" sz="2800" b="1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341394" y="4318614"/>
            <a:ext cx="2472516" cy="2180908"/>
            <a:chOff x="972926" y="3578465"/>
            <a:chExt cx="4247121" cy="3746221"/>
          </a:xfrm>
        </p:grpSpPr>
        <p:sp>
          <p:nvSpPr>
            <p:cNvPr id="68" name="Arc 6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457215" y="6131384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1457215" y="5762052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>
            <a:off x="5129413" y="4414074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7" name="TextBox 76"/>
          <p:cNvSpPr txBox="1"/>
          <p:nvPr/>
        </p:nvSpPr>
        <p:spPr>
          <a:xfrm>
            <a:off x="5096576" y="4563070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62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78" name="Freeform 20"/>
          <p:cNvSpPr>
            <a:spLocks/>
          </p:cNvSpPr>
          <p:nvPr/>
        </p:nvSpPr>
        <p:spPr bwMode="auto">
          <a:xfrm>
            <a:off x="4998180" y="4282783"/>
            <a:ext cx="808080" cy="808434"/>
          </a:xfrm>
          <a:prstGeom prst="arc">
            <a:avLst>
              <a:gd name="adj1" fmla="val 16200000"/>
              <a:gd name="adj2" fmla="val 8694629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0" name="Rounded Rectangle 79"/>
          <p:cNvSpPr/>
          <p:nvPr/>
        </p:nvSpPr>
        <p:spPr>
          <a:xfrm>
            <a:off x="4708504" y="5396972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95936" y="4424096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Type your text here</a:t>
            </a:r>
            <a:endParaRPr lang="en-US" sz="1400" b="1" dirty="0">
              <a:latin typeface="+mj-lt"/>
            </a:endParaRPr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5129413" y="5636698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3" name="TextBox 82"/>
          <p:cNvSpPr txBox="1"/>
          <p:nvPr/>
        </p:nvSpPr>
        <p:spPr>
          <a:xfrm>
            <a:off x="5096576" y="5785694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44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84" name="Freeform 20"/>
          <p:cNvSpPr>
            <a:spLocks/>
          </p:cNvSpPr>
          <p:nvPr/>
        </p:nvSpPr>
        <p:spPr bwMode="auto">
          <a:xfrm>
            <a:off x="4998180" y="5505407"/>
            <a:ext cx="808080" cy="808434"/>
          </a:xfrm>
          <a:prstGeom prst="arc">
            <a:avLst>
              <a:gd name="adj1" fmla="val 8094663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5" name="TextBox 84"/>
          <p:cNvSpPr txBox="1"/>
          <p:nvPr/>
        </p:nvSpPr>
        <p:spPr>
          <a:xfrm>
            <a:off x="6095936" y="5646720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Type your text here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3600" y="4132418"/>
            <a:ext cx="3182721" cy="2367104"/>
          </a:xfrm>
          <a:prstGeom prst="roundRect">
            <a:avLst>
              <a:gd name="adj" fmla="val 6399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hart 86"/>
          <p:cNvGraphicFramePr/>
          <p:nvPr>
            <p:extLst>
              <p:ext uri="{D42A27DB-BD31-4B8C-83A1-F6EECF244321}">
                <p14:modId xmlns:p14="http://schemas.microsoft.com/office/powerpoint/2010/main" val="3369677042"/>
              </p:ext>
            </p:extLst>
          </p:nvPr>
        </p:nvGraphicFramePr>
        <p:xfrm>
          <a:off x="8047736" y="4132417"/>
          <a:ext cx="2652109" cy="224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89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 animBg="1"/>
      <p:bldP spid="91" grpId="0" animBg="1"/>
      <p:bldP spid="117" grpId="0"/>
      <p:bldP spid="144" grpId="0"/>
      <p:bldP spid="37" grpId="0" animBg="1"/>
      <p:bldP spid="38" grpId="0" animBg="1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animBg="1"/>
      <p:bldP spid="54" grpId="0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/>
      <p:bldP spid="73" grpId="0"/>
      <p:bldP spid="74" grpId="0"/>
      <p:bldP spid="76" grpId="0" animBg="1"/>
      <p:bldP spid="77" grpId="0"/>
      <p:bldP spid="78" grpId="0" animBg="1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Graphic spid="8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605212" y="453917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1605212" y="1173495"/>
            <a:ext cx="9783513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160711" y="2119449"/>
            <a:ext cx="657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60711" y="1568264"/>
            <a:ext cx="65790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Johanna </a:t>
            </a:r>
            <a:r>
              <a:rPr lang="en-US" sz="2800" b="1" dirty="0" err="1" smtClean="0">
                <a:latin typeface="+mj-lt"/>
              </a:rPr>
              <a:t>Groison</a:t>
            </a:r>
            <a:endParaRPr lang="en-US" sz="2800" b="1" dirty="0">
              <a:latin typeface="+mj-lt"/>
            </a:endParaRPr>
          </a:p>
        </p:txBody>
      </p:sp>
      <p:pic>
        <p:nvPicPr>
          <p:cNvPr id="87" name="Picture Placeholder 8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sp>
        <p:nvSpPr>
          <p:cNvPr id="41" name="Freeform 74"/>
          <p:cNvSpPr>
            <a:spLocks/>
          </p:cNvSpPr>
          <p:nvPr/>
        </p:nvSpPr>
        <p:spPr bwMode="auto">
          <a:xfrm>
            <a:off x="1930762" y="16745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998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1252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3505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804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423988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PROJECT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 DATA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END DATA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424993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pic>
        <p:nvPicPr>
          <p:cNvPr id="93" name="Picture Placeholder 9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2" b="16622"/>
          <a:stretch>
            <a:fillRect/>
          </a:stretch>
        </p:blipFill>
        <p:spPr/>
      </p:pic>
      <p:pic>
        <p:nvPicPr>
          <p:cNvPr id="97" name="Picture Placeholder 96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12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0"/>
          <p:cNvSpPr>
            <a:spLocks/>
          </p:cNvSpPr>
          <p:nvPr/>
        </p:nvSpPr>
        <p:spPr bwMode="auto">
          <a:xfrm>
            <a:off x="4716067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681380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Freeform 20"/>
          <p:cNvSpPr>
            <a:spLocks/>
          </p:cNvSpPr>
          <p:nvPr/>
        </p:nvSpPr>
        <p:spPr bwMode="auto">
          <a:xfrm>
            <a:off x="891015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03275" y="73785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40155" y="77954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 rot="2700000">
            <a:off x="978461" y="84834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3275" y="205399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3275" y="15028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Weekly Results</a:t>
            </a:r>
            <a:endParaRPr lang="en-US" sz="28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3156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35" name="Группа 509"/>
          <p:cNvGrpSpPr/>
          <p:nvPr/>
        </p:nvGrpSpPr>
        <p:grpSpPr>
          <a:xfrm>
            <a:off x="4940290" y="58975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3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73130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908019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54969" y="287122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>
            <a:off x="4873129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64792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0089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7087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00576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052710" y="287122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>
            <a:off x="697087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06253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39724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6722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0211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149060" y="2871225"/>
            <a:ext cx="2304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906722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15888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Freeform 126"/>
          <p:cNvSpPr>
            <a:spLocks noEditPoints="1"/>
          </p:cNvSpPr>
          <p:nvPr/>
        </p:nvSpPr>
        <p:spPr bwMode="auto">
          <a:xfrm>
            <a:off x="9115072" y="59968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26" name="Group 125"/>
          <p:cNvGrpSpPr/>
          <p:nvPr/>
        </p:nvGrpSpPr>
        <p:grpSpPr>
          <a:xfrm>
            <a:off x="7034612" y="59158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27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8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873129" y="123391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70871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47865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100%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3926900"/>
            <a:ext cx="10039204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TextBox 142"/>
          <p:cNvSpPr txBox="1"/>
          <p:nvPr/>
        </p:nvSpPr>
        <p:spPr>
          <a:xfrm>
            <a:off x="803275" y="34513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50139"/>
              </p:ext>
            </p:extLst>
          </p:nvPr>
        </p:nvGraphicFramePr>
        <p:xfrm>
          <a:off x="1146734" y="4240886"/>
          <a:ext cx="6735376" cy="186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Freeform 20"/>
          <p:cNvSpPr>
            <a:spLocks/>
          </p:cNvSpPr>
          <p:nvPr/>
        </p:nvSpPr>
        <p:spPr bwMode="auto">
          <a:xfrm>
            <a:off x="8237080" y="4105406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TextBox 145"/>
          <p:cNvSpPr txBox="1"/>
          <p:nvPr/>
        </p:nvSpPr>
        <p:spPr>
          <a:xfrm>
            <a:off x="8297621" y="4250835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9978460" y="4105406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8" name="TextBox 147"/>
          <p:cNvSpPr txBox="1"/>
          <p:nvPr/>
        </p:nvSpPr>
        <p:spPr>
          <a:xfrm>
            <a:off x="9978460" y="4235446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297622" y="4940295"/>
            <a:ext cx="22996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Results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Freeform 357"/>
          <p:cNvSpPr>
            <a:spLocks noEditPoints="1"/>
          </p:cNvSpPr>
          <p:nvPr/>
        </p:nvSpPr>
        <p:spPr bwMode="auto">
          <a:xfrm flipV="1">
            <a:off x="10205471" y="498900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1" name="TextBox 150"/>
          <p:cNvSpPr txBox="1"/>
          <p:nvPr/>
        </p:nvSpPr>
        <p:spPr>
          <a:xfrm>
            <a:off x="8297622" y="5380849"/>
            <a:ext cx="229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098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3" grpId="0" animBg="1"/>
      <p:bldP spid="10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/>
      <p:bldP spid="28" grpId="0" animBg="1"/>
      <p:bldP spid="29" grpId="0"/>
      <p:bldP spid="30" grpId="0"/>
      <p:bldP spid="32" grpId="0"/>
      <p:bldP spid="45" grpId="0"/>
      <p:bldP spid="90" grpId="0"/>
      <p:bldP spid="91" grpId="0"/>
      <p:bldP spid="94" grpId="0"/>
      <p:bldP spid="101" grpId="0"/>
      <p:bldP spid="104" grpId="0"/>
      <p:bldP spid="105" grpId="0"/>
      <p:bldP spid="107" grpId="0"/>
      <p:bldP spid="114" grpId="0"/>
      <p:bldP spid="117" grpId="0"/>
      <p:bldP spid="118" grpId="0"/>
      <p:bldP spid="125" grpId="0" animBg="1"/>
      <p:bldP spid="129" grpId="0"/>
      <p:bldP spid="130" grpId="0"/>
      <p:bldP spid="131" grpId="0"/>
      <p:bldP spid="142" grpId="0" animBg="1"/>
      <p:bldP spid="143" grpId="0"/>
      <p:bldGraphic spid="144" grpId="0">
        <p:bldAsOne/>
      </p:bldGraphic>
      <p:bldP spid="145" grpId="0" animBg="1"/>
      <p:bldP spid="146" grpId="0"/>
      <p:bldP spid="147" grpId="0" animBg="1"/>
      <p:bldP spid="148" grpId="0"/>
      <p:bldP spid="149" grpId="0"/>
      <p:bldP spid="150" grpId="0" animBg="1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605212" y="389697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44081" y="4065051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TASK name is here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76493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7845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9001202" y="4265870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048152" y="426587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>
            <a:off x="8966311" y="3986915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09550" y="3988871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00701" y="4488873"/>
            <a:ext cx="10392536" cy="6508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974700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91478" y="401012"/>
            <a:ext cx="940801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5212" y="310335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358355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TEAM MEMBER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REPORT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359360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Description and task name here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07/07/21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07/21/21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1044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and task name here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TASK name is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72936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05212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123k</a:t>
            </a:r>
            <a:endParaRPr lang="en-US" sz="280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05212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1726038" y="213388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Freeform 366"/>
          <p:cNvSpPr>
            <a:spLocks/>
          </p:cNvSpPr>
          <p:nvPr/>
        </p:nvSpPr>
        <p:spPr bwMode="auto">
          <a:xfrm>
            <a:off x="1849957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24019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6295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42.8%</a:t>
            </a:r>
            <a:endParaRPr lang="en-US" sz="2800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56295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22" name="Rounded Rectangle 121"/>
          <p:cNvSpPr/>
          <p:nvPr/>
        </p:nvSpPr>
        <p:spPr>
          <a:xfrm>
            <a:off x="4277121" y="213388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Freeform 366"/>
          <p:cNvSpPr>
            <a:spLocks/>
          </p:cNvSpPr>
          <p:nvPr/>
        </p:nvSpPr>
        <p:spPr bwMode="auto">
          <a:xfrm>
            <a:off x="4401040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375102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7378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1.250kg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07378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828204" y="213388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6"/>
          <p:cNvSpPr>
            <a:spLocks/>
          </p:cNvSpPr>
          <p:nvPr/>
        </p:nvSpPr>
        <p:spPr bwMode="auto">
          <a:xfrm>
            <a:off x="6952123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926185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258461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749</a:t>
            </a:r>
            <a:endParaRPr lang="en-US" sz="28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258461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9379287" y="2133888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Freeform 366"/>
          <p:cNvSpPr>
            <a:spLocks/>
          </p:cNvSpPr>
          <p:nvPr/>
        </p:nvSpPr>
        <p:spPr bwMode="auto">
          <a:xfrm>
            <a:off x="9503206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946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480231" y="771499"/>
            <a:ext cx="2362247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8577717" y="842656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72753" y="809490"/>
            <a:ext cx="17050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14-27 Sep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803275" y="1839345"/>
            <a:ext cx="4278135" cy="4540798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TextBox 180"/>
          <p:cNvSpPr txBox="1"/>
          <p:nvPr/>
        </p:nvSpPr>
        <p:spPr>
          <a:xfrm>
            <a:off x="803275" y="1368242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283418" y="2498455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$45.979</a:t>
            </a:r>
            <a:endParaRPr lang="en-US" sz="28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283418" y="2068974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3" name="Freeform 20"/>
          <p:cNvSpPr>
            <a:spLocks/>
          </p:cNvSpPr>
          <p:nvPr/>
        </p:nvSpPr>
        <p:spPr bwMode="auto">
          <a:xfrm>
            <a:off x="2505126" y="3803479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4" name="TextBox 223"/>
          <p:cNvSpPr txBox="1"/>
          <p:nvPr/>
        </p:nvSpPr>
        <p:spPr>
          <a:xfrm>
            <a:off x="2451241" y="4020937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25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9400185"/>
              <a:gd name="adj2" fmla="val 10884345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6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7244254"/>
              <a:gd name="adj2" fmla="val 9069150"/>
            </a:avLst>
          </a:prstGeom>
          <a:noFill/>
          <a:ln w="254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966529"/>
              <a:gd name="adj2" fmla="val 7085683"/>
            </a:avLst>
          </a:prstGeom>
          <a:noFill/>
          <a:ln w="381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508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9" name="Oval 228"/>
          <p:cNvSpPr/>
          <p:nvPr/>
        </p:nvSpPr>
        <p:spPr>
          <a:xfrm>
            <a:off x="1513802" y="5565509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219809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1" name="Oval 230"/>
          <p:cNvSpPr/>
          <p:nvPr/>
        </p:nvSpPr>
        <p:spPr>
          <a:xfrm>
            <a:off x="2437621" y="5565509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2143628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3" name="Oval 232"/>
          <p:cNvSpPr/>
          <p:nvPr/>
        </p:nvSpPr>
        <p:spPr>
          <a:xfrm>
            <a:off x="3358998" y="5565509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065005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5" name="Oval 234"/>
          <p:cNvSpPr/>
          <p:nvPr/>
        </p:nvSpPr>
        <p:spPr>
          <a:xfrm>
            <a:off x="4275813" y="5565509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81820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7" name="Freeform 20"/>
          <p:cNvSpPr>
            <a:spLocks/>
          </p:cNvSpPr>
          <p:nvPr/>
        </p:nvSpPr>
        <p:spPr bwMode="auto">
          <a:xfrm>
            <a:off x="5385712" y="1842684"/>
            <a:ext cx="5456766" cy="4537459"/>
          </a:xfrm>
          <a:prstGeom prst="roundRect">
            <a:avLst>
              <a:gd name="adj" fmla="val 6173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8" name="Rounded Rectangle 237"/>
          <p:cNvSpPr/>
          <p:nvPr/>
        </p:nvSpPr>
        <p:spPr>
          <a:xfrm>
            <a:off x="5802936" y="216184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678585" y="257799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678585" y="286152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Freeform 76"/>
          <p:cNvSpPr>
            <a:spLocks/>
          </p:cNvSpPr>
          <p:nvPr/>
        </p:nvSpPr>
        <p:spPr bwMode="auto">
          <a:xfrm>
            <a:off x="5826606" y="221472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02936" y="4110472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3" name="Freeform 372"/>
          <p:cNvSpPr>
            <a:spLocks/>
          </p:cNvSpPr>
          <p:nvPr/>
        </p:nvSpPr>
        <p:spPr bwMode="auto">
          <a:xfrm>
            <a:off x="10423741" y="4128247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5678585" y="3908101"/>
            <a:ext cx="4894304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237588" y="4060220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171"/>
          <p:cNvSpPr>
            <a:spLocks noEditPoints="1"/>
          </p:cNvSpPr>
          <p:nvPr/>
        </p:nvSpPr>
        <p:spPr bwMode="auto">
          <a:xfrm>
            <a:off x="9299446" y="4125486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66585" y="4095084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1.530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802936" y="4521438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9" name="Freeform 372"/>
          <p:cNvSpPr>
            <a:spLocks/>
          </p:cNvSpPr>
          <p:nvPr/>
        </p:nvSpPr>
        <p:spPr bwMode="auto">
          <a:xfrm>
            <a:off x="10423741" y="4539213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9237588" y="4471186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666585" y="4506050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$12.5k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802936" y="493240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3" name="Freeform 372"/>
          <p:cNvSpPr>
            <a:spLocks/>
          </p:cNvSpPr>
          <p:nvPr/>
        </p:nvSpPr>
        <p:spPr bwMode="auto">
          <a:xfrm>
            <a:off x="10423741" y="495017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9237588" y="488215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9666585" y="491701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48%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802936" y="5324713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7" name="Freeform 372"/>
          <p:cNvSpPr>
            <a:spLocks/>
          </p:cNvSpPr>
          <p:nvPr/>
        </p:nvSpPr>
        <p:spPr bwMode="auto">
          <a:xfrm>
            <a:off x="10423741" y="5342488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9237588" y="5274461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9666585" y="5309325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&gt;0.38%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802936" y="573183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1" name="Freeform 372"/>
          <p:cNvSpPr>
            <a:spLocks/>
          </p:cNvSpPr>
          <p:nvPr/>
        </p:nvSpPr>
        <p:spPr bwMode="auto">
          <a:xfrm>
            <a:off x="10423741" y="574960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9237588" y="568158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9666585" y="571644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14 899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4" name="Freeform 170"/>
          <p:cNvSpPr>
            <a:spLocks noEditPoints="1"/>
          </p:cNvSpPr>
          <p:nvPr/>
        </p:nvSpPr>
        <p:spPr bwMode="auto">
          <a:xfrm>
            <a:off x="9299995" y="4542673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Freeform 169"/>
          <p:cNvSpPr>
            <a:spLocks noEditPoints="1"/>
          </p:cNvSpPr>
          <p:nvPr/>
        </p:nvSpPr>
        <p:spPr bwMode="auto">
          <a:xfrm>
            <a:off x="9317872" y="4945762"/>
            <a:ext cx="168330" cy="205183"/>
          </a:xfrm>
          <a:custGeom>
            <a:avLst/>
            <a:gdLst>
              <a:gd name="T0" fmla="*/ 144 w 144"/>
              <a:gd name="T1" fmla="*/ 124 h 176"/>
              <a:gd name="T2" fmla="*/ 112 w 144"/>
              <a:gd name="T3" fmla="*/ 56 h 176"/>
              <a:gd name="T4" fmla="*/ 88 w 144"/>
              <a:gd name="T5" fmla="*/ 19 h 176"/>
              <a:gd name="T6" fmla="*/ 88 w 144"/>
              <a:gd name="T7" fmla="*/ 16 h 176"/>
              <a:gd name="T8" fmla="*/ 72 w 144"/>
              <a:gd name="T9" fmla="*/ 0 h 176"/>
              <a:gd name="T10" fmla="*/ 56 w 144"/>
              <a:gd name="T11" fmla="*/ 16 h 176"/>
              <a:gd name="T12" fmla="*/ 56 w 144"/>
              <a:gd name="T13" fmla="*/ 19 h 176"/>
              <a:gd name="T14" fmla="*/ 32 w 144"/>
              <a:gd name="T15" fmla="*/ 56 h 176"/>
              <a:gd name="T16" fmla="*/ 0 w 144"/>
              <a:gd name="T17" fmla="*/ 124 h 176"/>
              <a:gd name="T18" fmla="*/ 48 w 144"/>
              <a:gd name="T19" fmla="*/ 150 h 176"/>
              <a:gd name="T20" fmla="*/ 48 w 144"/>
              <a:gd name="T21" fmla="*/ 152 h 176"/>
              <a:gd name="T22" fmla="*/ 72 w 144"/>
              <a:gd name="T23" fmla="*/ 176 h 176"/>
              <a:gd name="T24" fmla="*/ 96 w 144"/>
              <a:gd name="T25" fmla="*/ 152 h 176"/>
              <a:gd name="T26" fmla="*/ 96 w 144"/>
              <a:gd name="T27" fmla="*/ 150 h 176"/>
              <a:gd name="T28" fmla="*/ 144 w 144"/>
              <a:gd name="T29" fmla="*/ 124 h 176"/>
              <a:gd name="T30" fmla="*/ 72 w 144"/>
              <a:gd name="T31" fmla="*/ 8 h 176"/>
              <a:gd name="T32" fmla="*/ 80 w 144"/>
              <a:gd name="T33" fmla="*/ 16 h 176"/>
              <a:gd name="T34" fmla="*/ 72 w 144"/>
              <a:gd name="T35" fmla="*/ 24 h 176"/>
              <a:gd name="T36" fmla="*/ 64 w 144"/>
              <a:gd name="T37" fmla="*/ 16 h 176"/>
              <a:gd name="T38" fmla="*/ 72 w 144"/>
              <a:gd name="T39" fmla="*/ 8 h 176"/>
              <a:gd name="T40" fmla="*/ 20 w 144"/>
              <a:gd name="T41" fmla="*/ 102 h 176"/>
              <a:gd name="T42" fmla="*/ 40 w 144"/>
              <a:gd name="T43" fmla="*/ 56 h 176"/>
              <a:gd name="T44" fmla="*/ 60 w 144"/>
              <a:gd name="T45" fmla="*/ 26 h 176"/>
              <a:gd name="T46" fmla="*/ 72 w 144"/>
              <a:gd name="T47" fmla="*/ 32 h 176"/>
              <a:gd name="T48" fmla="*/ 84 w 144"/>
              <a:gd name="T49" fmla="*/ 26 h 176"/>
              <a:gd name="T50" fmla="*/ 104 w 144"/>
              <a:gd name="T51" fmla="*/ 56 h 176"/>
              <a:gd name="T52" fmla="*/ 124 w 144"/>
              <a:gd name="T53" fmla="*/ 102 h 176"/>
              <a:gd name="T54" fmla="*/ 129 w 144"/>
              <a:gd name="T55" fmla="*/ 107 h 176"/>
              <a:gd name="T56" fmla="*/ 72 w 144"/>
              <a:gd name="T57" fmla="*/ 120 h 176"/>
              <a:gd name="T58" fmla="*/ 15 w 144"/>
              <a:gd name="T59" fmla="*/ 107 h 176"/>
              <a:gd name="T60" fmla="*/ 20 w 144"/>
              <a:gd name="T61" fmla="*/ 102 h 176"/>
              <a:gd name="T62" fmla="*/ 72 w 144"/>
              <a:gd name="T63" fmla="*/ 168 h 176"/>
              <a:gd name="T64" fmla="*/ 56 w 144"/>
              <a:gd name="T65" fmla="*/ 152 h 176"/>
              <a:gd name="T66" fmla="*/ 56 w 144"/>
              <a:gd name="T67" fmla="*/ 151 h 176"/>
              <a:gd name="T68" fmla="*/ 72 w 144"/>
              <a:gd name="T69" fmla="*/ 152 h 176"/>
              <a:gd name="T70" fmla="*/ 88 w 144"/>
              <a:gd name="T71" fmla="*/ 151 h 176"/>
              <a:gd name="T72" fmla="*/ 88 w 144"/>
              <a:gd name="T73" fmla="*/ 152 h 176"/>
              <a:gd name="T74" fmla="*/ 72 w 144"/>
              <a:gd name="T75" fmla="*/ 168 h 176"/>
              <a:gd name="T76" fmla="*/ 72 w 144"/>
              <a:gd name="T77" fmla="*/ 144 h 176"/>
              <a:gd name="T78" fmla="*/ 8 w 144"/>
              <a:gd name="T79" fmla="*/ 124 h 176"/>
              <a:gd name="T80" fmla="*/ 11 w 144"/>
              <a:gd name="T81" fmla="*/ 113 h 176"/>
              <a:gd name="T82" fmla="*/ 72 w 144"/>
              <a:gd name="T83" fmla="*/ 128 h 176"/>
              <a:gd name="T84" fmla="*/ 133 w 144"/>
              <a:gd name="T85" fmla="*/ 113 h 176"/>
              <a:gd name="T86" fmla="*/ 136 w 144"/>
              <a:gd name="T87" fmla="*/ 124 h 176"/>
              <a:gd name="T88" fmla="*/ 72 w 144"/>
              <a:gd name="T89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76">
                <a:moveTo>
                  <a:pt x="144" y="124"/>
                </a:moveTo>
                <a:cubicBezTo>
                  <a:pt x="144" y="96"/>
                  <a:pt x="112" y="96"/>
                  <a:pt x="112" y="56"/>
                </a:cubicBezTo>
                <a:cubicBezTo>
                  <a:pt x="112" y="39"/>
                  <a:pt x="102" y="25"/>
                  <a:pt x="88" y="19"/>
                </a:cubicBezTo>
                <a:cubicBezTo>
                  <a:pt x="88" y="18"/>
                  <a:pt x="88" y="17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7"/>
                  <a:pt x="56" y="18"/>
                  <a:pt x="56" y="19"/>
                </a:cubicBezTo>
                <a:cubicBezTo>
                  <a:pt x="42" y="25"/>
                  <a:pt x="32" y="39"/>
                  <a:pt x="32" y="56"/>
                </a:cubicBezTo>
                <a:cubicBezTo>
                  <a:pt x="32" y="96"/>
                  <a:pt x="0" y="96"/>
                  <a:pt x="0" y="124"/>
                </a:cubicBezTo>
                <a:cubicBezTo>
                  <a:pt x="0" y="136"/>
                  <a:pt x="20" y="147"/>
                  <a:pt x="48" y="150"/>
                </a:cubicBezTo>
                <a:cubicBezTo>
                  <a:pt x="48" y="151"/>
                  <a:pt x="48" y="151"/>
                  <a:pt x="48" y="152"/>
                </a:cubicBezTo>
                <a:cubicBezTo>
                  <a:pt x="48" y="165"/>
                  <a:pt x="59" y="176"/>
                  <a:pt x="72" y="176"/>
                </a:cubicBezTo>
                <a:cubicBezTo>
                  <a:pt x="85" y="176"/>
                  <a:pt x="96" y="165"/>
                  <a:pt x="96" y="152"/>
                </a:cubicBezTo>
                <a:cubicBezTo>
                  <a:pt x="96" y="151"/>
                  <a:pt x="96" y="151"/>
                  <a:pt x="96" y="150"/>
                </a:cubicBezTo>
                <a:cubicBezTo>
                  <a:pt x="124" y="147"/>
                  <a:pt x="144" y="136"/>
                  <a:pt x="144" y="124"/>
                </a:cubicBezTo>
                <a:moveTo>
                  <a:pt x="72" y="8"/>
                </a:moveTo>
                <a:cubicBezTo>
                  <a:pt x="76" y="8"/>
                  <a:pt x="80" y="12"/>
                  <a:pt x="80" y="16"/>
                </a:cubicBezTo>
                <a:cubicBezTo>
                  <a:pt x="80" y="20"/>
                  <a:pt x="76" y="24"/>
                  <a:pt x="72" y="24"/>
                </a:cubicBezTo>
                <a:cubicBezTo>
                  <a:pt x="68" y="24"/>
                  <a:pt x="64" y="20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20" y="102"/>
                </a:moveTo>
                <a:cubicBezTo>
                  <a:pt x="29" y="93"/>
                  <a:pt x="40" y="81"/>
                  <a:pt x="40" y="56"/>
                </a:cubicBezTo>
                <a:cubicBezTo>
                  <a:pt x="40" y="43"/>
                  <a:pt x="48" y="31"/>
                  <a:pt x="60" y="26"/>
                </a:cubicBezTo>
                <a:cubicBezTo>
                  <a:pt x="63" y="30"/>
                  <a:pt x="67" y="32"/>
                  <a:pt x="72" y="32"/>
                </a:cubicBezTo>
                <a:cubicBezTo>
                  <a:pt x="77" y="32"/>
                  <a:pt x="81" y="30"/>
                  <a:pt x="84" y="26"/>
                </a:cubicBezTo>
                <a:cubicBezTo>
                  <a:pt x="96" y="31"/>
                  <a:pt x="104" y="43"/>
                  <a:pt x="104" y="56"/>
                </a:cubicBezTo>
                <a:cubicBezTo>
                  <a:pt x="104" y="81"/>
                  <a:pt x="115" y="93"/>
                  <a:pt x="124" y="102"/>
                </a:cubicBezTo>
                <a:cubicBezTo>
                  <a:pt x="126" y="104"/>
                  <a:pt x="128" y="106"/>
                  <a:pt x="129" y="107"/>
                </a:cubicBezTo>
                <a:cubicBezTo>
                  <a:pt x="121" y="115"/>
                  <a:pt x="99" y="120"/>
                  <a:pt x="72" y="120"/>
                </a:cubicBezTo>
                <a:cubicBezTo>
                  <a:pt x="45" y="120"/>
                  <a:pt x="23" y="115"/>
                  <a:pt x="15" y="107"/>
                </a:cubicBezTo>
                <a:cubicBezTo>
                  <a:pt x="16" y="106"/>
                  <a:pt x="18" y="104"/>
                  <a:pt x="20" y="102"/>
                </a:cubicBezTo>
                <a:moveTo>
                  <a:pt x="72" y="168"/>
                </a:moveTo>
                <a:cubicBezTo>
                  <a:pt x="63" y="168"/>
                  <a:pt x="56" y="161"/>
                  <a:pt x="56" y="152"/>
                </a:cubicBezTo>
                <a:cubicBezTo>
                  <a:pt x="56" y="152"/>
                  <a:pt x="56" y="152"/>
                  <a:pt x="56" y="151"/>
                </a:cubicBezTo>
                <a:cubicBezTo>
                  <a:pt x="61" y="152"/>
                  <a:pt x="67" y="152"/>
                  <a:pt x="72" y="152"/>
                </a:cubicBezTo>
                <a:cubicBezTo>
                  <a:pt x="77" y="152"/>
                  <a:pt x="83" y="152"/>
                  <a:pt x="88" y="151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61"/>
                  <a:pt x="81" y="168"/>
                  <a:pt x="72" y="168"/>
                </a:cubicBezTo>
                <a:moveTo>
                  <a:pt x="72" y="144"/>
                </a:moveTo>
                <a:cubicBezTo>
                  <a:pt x="31" y="144"/>
                  <a:pt x="8" y="131"/>
                  <a:pt x="8" y="124"/>
                </a:cubicBezTo>
                <a:cubicBezTo>
                  <a:pt x="8" y="120"/>
                  <a:pt x="9" y="116"/>
                  <a:pt x="11" y="113"/>
                </a:cubicBezTo>
                <a:cubicBezTo>
                  <a:pt x="22" y="122"/>
                  <a:pt x="45" y="128"/>
                  <a:pt x="72" y="128"/>
                </a:cubicBezTo>
                <a:cubicBezTo>
                  <a:pt x="99" y="128"/>
                  <a:pt x="122" y="122"/>
                  <a:pt x="133" y="113"/>
                </a:cubicBezTo>
                <a:cubicBezTo>
                  <a:pt x="135" y="116"/>
                  <a:pt x="136" y="120"/>
                  <a:pt x="136" y="124"/>
                </a:cubicBezTo>
                <a:cubicBezTo>
                  <a:pt x="136" y="131"/>
                  <a:pt x="113" y="144"/>
                  <a:pt x="72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6" name="Freeform 124"/>
          <p:cNvSpPr>
            <a:spLocks noEditPoints="1"/>
          </p:cNvSpPr>
          <p:nvPr/>
        </p:nvSpPr>
        <p:spPr bwMode="auto">
          <a:xfrm>
            <a:off x="9291995" y="5341056"/>
            <a:ext cx="212502" cy="213534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157"/>
          <p:cNvSpPr>
            <a:spLocks noEditPoints="1"/>
          </p:cNvSpPr>
          <p:nvPr/>
        </p:nvSpPr>
        <p:spPr bwMode="auto">
          <a:xfrm>
            <a:off x="9299446" y="5739340"/>
            <a:ext cx="213534" cy="198060"/>
          </a:xfrm>
          <a:custGeom>
            <a:avLst/>
            <a:gdLst>
              <a:gd name="T0" fmla="*/ 137 w 176"/>
              <a:gd name="T1" fmla="*/ 36 h 164"/>
              <a:gd name="T2" fmla="*/ 101 w 176"/>
              <a:gd name="T3" fmla="*/ 8 h 164"/>
              <a:gd name="T4" fmla="*/ 89 w 176"/>
              <a:gd name="T5" fmla="*/ 20 h 164"/>
              <a:gd name="T6" fmla="*/ 88 w 176"/>
              <a:gd name="T7" fmla="*/ 20 h 164"/>
              <a:gd name="T8" fmla="*/ 87 w 176"/>
              <a:gd name="T9" fmla="*/ 20 h 164"/>
              <a:gd name="T10" fmla="*/ 75 w 176"/>
              <a:gd name="T11" fmla="*/ 8 h 164"/>
              <a:gd name="T12" fmla="*/ 38 w 176"/>
              <a:gd name="T13" fmla="*/ 36 h 164"/>
              <a:gd name="T14" fmla="*/ 0 w 176"/>
              <a:gd name="T15" fmla="*/ 44 h 164"/>
              <a:gd name="T16" fmla="*/ 8 w 176"/>
              <a:gd name="T17" fmla="*/ 68 h 164"/>
              <a:gd name="T18" fmla="*/ 16 w 176"/>
              <a:gd name="T19" fmla="*/ 164 h 164"/>
              <a:gd name="T20" fmla="*/ 168 w 176"/>
              <a:gd name="T21" fmla="*/ 156 h 164"/>
              <a:gd name="T22" fmla="*/ 176 w 176"/>
              <a:gd name="T23" fmla="*/ 60 h 164"/>
              <a:gd name="T24" fmla="*/ 168 w 176"/>
              <a:gd name="T25" fmla="*/ 36 h 164"/>
              <a:gd name="T26" fmla="*/ 71 w 176"/>
              <a:gd name="T27" fmla="*/ 15 h 164"/>
              <a:gd name="T28" fmla="*/ 79 w 176"/>
              <a:gd name="T29" fmla="*/ 36 h 164"/>
              <a:gd name="T30" fmla="*/ 46 w 176"/>
              <a:gd name="T31" fmla="*/ 19 h 164"/>
              <a:gd name="T32" fmla="*/ 8 w 176"/>
              <a:gd name="T33" fmla="*/ 44 h 164"/>
              <a:gd name="T34" fmla="*/ 65 w 176"/>
              <a:gd name="T35" fmla="*/ 60 h 164"/>
              <a:gd name="T36" fmla="*/ 84 w 176"/>
              <a:gd name="T37" fmla="*/ 156 h 164"/>
              <a:gd name="T38" fmla="*/ 16 w 176"/>
              <a:gd name="T39" fmla="*/ 116 h 164"/>
              <a:gd name="T40" fmla="*/ 84 w 176"/>
              <a:gd name="T41" fmla="*/ 156 h 164"/>
              <a:gd name="T42" fmla="*/ 16 w 176"/>
              <a:gd name="T43" fmla="*/ 108 h 164"/>
              <a:gd name="T44" fmla="*/ 59 w 176"/>
              <a:gd name="T45" fmla="*/ 68 h 164"/>
              <a:gd name="T46" fmla="*/ 49 w 176"/>
              <a:gd name="T47" fmla="*/ 83 h 164"/>
              <a:gd name="T48" fmla="*/ 55 w 176"/>
              <a:gd name="T49" fmla="*/ 83 h 164"/>
              <a:gd name="T50" fmla="*/ 84 w 176"/>
              <a:gd name="T51" fmla="*/ 68 h 164"/>
              <a:gd name="T52" fmla="*/ 84 w 176"/>
              <a:gd name="T53" fmla="*/ 60 h 164"/>
              <a:gd name="T54" fmla="*/ 84 w 176"/>
              <a:gd name="T55" fmla="*/ 45 h 164"/>
              <a:gd name="T56" fmla="*/ 105 w 176"/>
              <a:gd name="T57" fmla="*/ 15 h 164"/>
              <a:gd name="T58" fmla="*/ 128 w 176"/>
              <a:gd name="T59" fmla="*/ 36 h 164"/>
              <a:gd name="T60" fmla="*/ 94 w 176"/>
              <a:gd name="T61" fmla="*/ 30 h 164"/>
              <a:gd name="T62" fmla="*/ 92 w 176"/>
              <a:gd name="T63" fmla="*/ 45 h 164"/>
              <a:gd name="T64" fmla="*/ 92 w 176"/>
              <a:gd name="T65" fmla="*/ 60 h 164"/>
              <a:gd name="T66" fmla="*/ 160 w 176"/>
              <a:gd name="T67" fmla="*/ 156 h 164"/>
              <a:gd name="T68" fmla="*/ 92 w 176"/>
              <a:gd name="T69" fmla="*/ 116 h 164"/>
              <a:gd name="T70" fmla="*/ 160 w 176"/>
              <a:gd name="T71" fmla="*/ 156 h 164"/>
              <a:gd name="T72" fmla="*/ 92 w 176"/>
              <a:gd name="T73" fmla="*/ 108 h 164"/>
              <a:gd name="T74" fmla="*/ 107 w 176"/>
              <a:gd name="T75" fmla="*/ 68 h 164"/>
              <a:gd name="T76" fmla="*/ 125 w 176"/>
              <a:gd name="T77" fmla="*/ 84 h 164"/>
              <a:gd name="T78" fmla="*/ 126 w 176"/>
              <a:gd name="T79" fmla="*/ 77 h 164"/>
              <a:gd name="T80" fmla="*/ 160 w 176"/>
              <a:gd name="T81" fmla="*/ 68 h 164"/>
              <a:gd name="T82" fmla="*/ 168 w 176"/>
              <a:gd name="T83" fmla="*/ 60 h 164"/>
              <a:gd name="T84" fmla="*/ 100 w 176"/>
              <a:gd name="T85" fmla="*/ 44 h 164"/>
              <a:gd name="T86" fmla="*/ 168 w 176"/>
              <a:gd name="T87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64">
                <a:moveTo>
                  <a:pt x="168" y="36"/>
                </a:moveTo>
                <a:cubicBezTo>
                  <a:pt x="137" y="36"/>
                  <a:pt x="137" y="36"/>
                  <a:pt x="137" y="36"/>
                </a:cubicBezTo>
                <a:cubicBezTo>
                  <a:pt x="141" y="29"/>
                  <a:pt x="141" y="21"/>
                  <a:pt x="137" y="15"/>
                </a:cubicBezTo>
                <a:cubicBezTo>
                  <a:pt x="130" y="4"/>
                  <a:pt x="114" y="0"/>
                  <a:pt x="101" y="8"/>
                </a:cubicBezTo>
                <a:cubicBezTo>
                  <a:pt x="96" y="11"/>
                  <a:pt x="92" y="15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0"/>
                  <a:pt x="88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4" y="15"/>
                  <a:pt x="80" y="11"/>
                  <a:pt x="75" y="8"/>
                </a:cubicBezTo>
                <a:cubicBezTo>
                  <a:pt x="62" y="0"/>
                  <a:pt x="45" y="4"/>
                  <a:pt x="39" y="15"/>
                </a:cubicBezTo>
                <a:cubicBezTo>
                  <a:pt x="35" y="21"/>
                  <a:pt x="35" y="29"/>
                  <a:pt x="3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4" y="36"/>
                  <a:pt x="0" y="40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4" y="68"/>
                  <a:pt x="8" y="68"/>
                </a:cubicBezTo>
                <a:cubicBezTo>
                  <a:pt x="8" y="156"/>
                  <a:pt x="8" y="156"/>
                  <a:pt x="8" y="156"/>
                </a:cubicBezTo>
                <a:cubicBezTo>
                  <a:pt x="8" y="160"/>
                  <a:pt x="12" y="164"/>
                  <a:pt x="16" y="164"/>
                </a:cubicBezTo>
                <a:cubicBezTo>
                  <a:pt x="160" y="164"/>
                  <a:pt x="160" y="164"/>
                  <a:pt x="160" y="164"/>
                </a:cubicBezTo>
                <a:cubicBezTo>
                  <a:pt x="164" y="164"/>
                  <a:pt x="168" y="160"/>
                  <a:pt x="168" y="156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72" y="68"/>
                  <a:pt x="176" y="64"/>
                  <a:pt x="176" y="60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40"/>
                  <a:pt x="172" y="36"/>
                  <a:pt x="168" y="36"/>
                </a:cubicBezTo>
                <a:moveTo>
                  <a:pt x="46" y="19"/>
                </a:moveTo>
                <a:cubicBezTo>
                  <a:pt x="50" y="11"/>
                  <a:pt x="61" y="10"/>
                  <a:pt x="71" y="15"/>
                </a:cubicBezTo>
                <a:cubicBezTo>
                  <a:pt x="77" y="19"/>
                  <a:pt x="81" y="24"/>
                  <a:pt x="82" y="30"/>
                </a:cubicBezTo>
                <a:cubicBezTo>
                  <a:pt x="81" y="32"/>
                  <a:pt x="80" y="34"/>
                  <a:pt x="79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1"/>
                  <a:pt x="43" y="24"/>
                  <a:pt x="46" y="19"/>
                </a:cubicBezTo>
                <a:moveTo>
                  <a:pt x="8" y="60"/>
                </a:moveTo>
                <a:cubicBezTo>
                  <a:pt x="8" y="44"/>
                  <a:pt x="8" y="44"/>
                  <a:pt x="8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2" y="50"/>
                  <a:pt x="69" y="55"/>
                  <a:pt x="65" y="60"/>
                </a:cubicBezTo>
                <a:lnTo>
                  <a:pt x="8" y="60"/>
                </a:lnTo>
                <a:close/>
                <a:moveTo>
                  <a:pt x="84" y="156"/>
                </a:moveTo>
                <a:cubicBezTo>
                  <a:pt x="16" y="156"/>
                  <a:pt x="16" y="156"/>
                  <a:pt x="16" y="15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84" y="116"/>
                  <a:pt x="84" y="116"/>
                  <a:pt x="84" y="116"/>
                </a:cubicBezTo>
                <a:lnTo>
                  <a:pt x="84" y="156"/>
                </a:lnTo>
                <a:close/>
                <a:moveTo>
                  <a:pt x="84" y="108"/>
                </a:moveTo>
                <a:cubicBezTo>
                  <a:pt x="16" y="108"/>
                  <a:pt x="16" y="108"/>
                  <a:pt x="16" y="108"/>
                </a:cubicBezTo>
                <a:cubicBezTo>
                  <a:pt x="16" y="68"/>
                  <a:pt x="16" y="68"/>
                  <a:pt x="16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3" y="74"/>
                  <a:pt x="50" y="77"/>
                  <a:pt x="49" y="77"/>
                </a:cubicBezTo>
                <a:cubicBezTo>
                  <a:pt x="48" y="79"/>
                  <a:pt x="48" y="81"/>
                  <a:pt x="49" y="83"/>
                </a:cubicBezTo>
                <a:cubicBezTo>
                  <a:pt x="50" y="84"/>
                  <a:pt x="50" y="84"/>
                  <a:pt x="51" y="84"/>
                </a:cubicBezTo>
                <a:cubicBezTo>
                  <a:pt x="52" y="85"/>
                  <a:pt x="54" y="84"/>
                  <a:pt x="55" y="83"/>
                </a:cubicBezTo>
                <a:cubicBezTo>
                  <a:pt x="55" y="83"/>
                  <a:pt x="62" y="77"/>
                  <a:pt x="69" y="68"/>
                </a:cubicBezTo>
                <a:cubicBezTo>
                  <a:pt x="84" y="68"/>
                  <a:pt x="84" y="68"/>
                  <a:pt x="84" y="68"/>
                </a:cubicBezTo>
                <a:lnTo>
                  <a:pt x="84" y="108"/>
                </a:lnTo>
                <a:close/>
                <a:moveTo>
                  <a:pt x="84" y="60"/>
                </a:moveTo>
                <a:cubicBezTo>
                  <a:pt x="75" y="60"/>
                  <a:pt x="75" y="60"/>
                  <a:pt x="75" y="60"/>
                </a:cubicBezTo>
                <a:cubicBezTo>
                  <a:pt x="78" y="56"/>
                  <a:pt x="81" y="51"/>
                  <a:pt x="84" y="45"/>
                </a:cubicBezTo>
                <a:lnTo>
                  <a:pt x="84" y="60"/>
                </a:lnTo>
                <a:close/>
                <a:moveTo>
                  <a:pt x="105" y="15"/>
                </a:moveTo>
                <a:cubicBezTo>
                  <a:pt x="114" y="10"/>
                  <a:pt x="126" y="11"/>
                  <a:pt x="130" y="19"/>
                </a:cubicBezTo>
                <a:cubicBezTo>
                  <a:pt x="133" y="24"/>
                  <a:pt x="132" y="31"/>
                  <a:pt x="128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96" y="34"/>
                  <a:pt x="95" y="32"/>
                  <a:pt x="94" y="30"/>
                </a:cubicBezTo>
                <a:cubicBezTo>
                  <a:pt x="95" y="24"/>
                  <a:pt x="99" y="19"/>
                  <a:pt x="105" y="15"/>
                </a:cubicBezTo>
                <a:moveTo>
                  <a:pt x="92" y="45"/>
                </a:moveTo>
                <a:cubicBezTo>
                  <a:pt x="95" y="51"/>
                  <a:pt x="98" y="56"/>
                  <a:pt x="101" y="60"/>
                </a:cubicBezTo>
                <a:cubicBezTo>
                  <a:pt x="92" y="60"/>
                  <a:pt x="92" y="60"/>
                  <a:pt x="92" y="60"/>
                </a:cubicBezTo>
                <a:lnTo>
                  <a:pt x="92" y="45"/>
                </a:lnTo>
                <a:close/>
                <a:moveTo>
                  <a:pt x="160" y="156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160" y="116"/>
                  <a:pt x="160" y="116"/>
                  <a:pt x="160" y="116"/>
                </a:cubicBezTo>
                <a:lnTo>
                  <a:pt x="160" y="156"/>
                </a:lnTo>
                <a:close/>
                <a:moveTo>
                  <a:pt x="160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68"/>
                  <a:pt x="92" y="68"/>
                  <a:pt x="92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4" y="77"/>
                  <a:pt x="121" y="83"/>
                  <a:pt x="121" y="83"/>
                </a:cubicBezTo>
                <a:cubicBezTo>
                  <a:pt x="122" y="84"/>
                  <a:pt x="124" y="85"/>
                  <a:pt x="125" y="84"/>
                </a:cubicBezTo>
                <a:cubicBezTo>
                  <a:pt x="126" y="84"/>
                  <a:pt x="126" y="84"/>
                  <a:pt x="127" y="83"/>
                </a:cubicBezTo>
                <a:cubicBezTo>
                  <a:pt x="128" y="81"/>
                  <a:pt x="128" y="79"/>
                  <a:pt x="126" y="77"/>
                </a:cubicBezTo>
                <a:cubicBezTo>
                  <a:pt x="126" y="77"/>
                  <a:pt x="122" y="74"/>
                  <a:pt x="117" y="68"/>
                </a:cubicBezTo>
                <a:cubicBezTo>
                  <a:pt x="160" y="68"/>
                  <a:pt x="160" y="68"/>
                  <a:pt x="160" y="68"/>
                </a:cubicBezTo>
                <a:lnTo>
                  <a:pt x="160" y="108"/>
                </a:lnTo>
                <a:close/>
                <a:moveTo>
                  <a:pt x="168" y="60"/>
                </a:moveTo>
                <a:cubicBezTo>
                  <a:pt x="111" y="60"/>
                  <a:pt x="111" y="60"/>
                  <a:pt x="111" y="60"/>
                </a:cubicBezTo>
                <a:cubicBezTo>
                  <a:pt x="107" y="55"/>
                  <a:pt x="104" y="50"/>
                  <a:pt x="100" y="44"/>
                </a:cubicBezTo>
                <a:cubicBezTo>
                  <a:pt x="168" y="44"/>
                  <a:pt x="168" y="44"/>
                  <a:pt x="168" y="44"/>
                </a:cubicBezTo>
                <a:lnTo>
                  <a:pt x="168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5802936" y="3605976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8308002" y="2092937"/>
            <a:ext cx="2298809" cy="3603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8744882" y="2134621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New Sources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1" name="Freeform 78"/>
          <p:cNvSpPr>
            <a:spLocks/>
          </p:cNvSpPr>
          <p:nvPr/>
        </p:nvSpPr>
        <p:spPr bwMode="auto">
          <a:xfrm rot="2700000">
            <a:off x="8483188" y="2203421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8308002" y="2621646"/>
            <a:ext cx="228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9874579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763378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Freeform 20"/>
          <p:cNvSpPr>
            <a:spLocks/>
          </p:cNvSpPr>
          <p:nvPr/>
        </p:nvSpPr>
        <p:spPr bwMode="auto">
          <a:xfrm>
            <a:off x="973013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TextBox 103"/>
          <p:cNvSpPr txBox="1"/>
          <p:nvPr/>
        </p:nvSpPr>
        <p:spPr>
          <a:xfrm>
            <a:off x="6023133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05" name="Группа 509"/>
          <p:cNvGrpSpPr/>
          <p:nvPr/>
        </p:nvGrpSpPr>
        <p:grpSpPr>
          <a:xfrm>
            <a:off x="5760267" y="84860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0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4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693107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691900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38850" y="313007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 bwMode="auto">
          <a:xfrm>
            <a:off x="5657010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48673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2087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9084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78964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836591" y="313007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75475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4641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21722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88719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88599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932941" y="3130075"/>
            <a:ext cx="110809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 bwMode="auto">
          <a:xfrm>
            <a:off x="985110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4276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0" name="Freeform 126"/>
          <p:cNvSpPr>
            <a:spLocks noEditPoints="1"/>
          </p:cNvSpPr>
          <p:nvPr/>
        </p:nvSpPr>
        <p:spPr bwMode="auto">
          <a:xfrm>
            <a:off x="9935049" y="85853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1" name="Group 140"/>
          <p:cNvGrpSpPr/>
          <p:nvPr/>
        </p:nvGrpSpPr>
        <p:grpSpPr>
          <a:xfrm>
            <a:off x="7854589" y="85043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42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693106" y="149276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90848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867842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319071" y="1885353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19071" y="1209651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319071" y="780170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 rot="5400000">
            <a:off x="2543395" y="2129130"/>
            <a:ext cx="229776" cy="2442991"/>
            <a:chOff x="2550695" y="2285313"/>
            <a:chExt cx="962526" cy="2559403"/>
          </a:xfrm>
        </p:grpSpPr>
        <p:sp>
          <p:nvSpPr>
            <p:cNvPr id="182" name="Rounded Rectangle 18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421188" y="2819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421188" y="2492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233" name="Freeform 357"/>
          <p:cNvSpPr>
            <a:spLocks noEditPoints="1"/>
          </p:cNvSpPr>
          <p:nvPr/>
        </p:nvSpPr>
        <p:spPr bwMode="auto">
          <a:xfrm flipV="1">
            <a:off x="1111296" y="2601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4" name="Freeform 20"/>
          <p:cNvSpPr>
            <a:spLocks/>
          </p:cNvSpPr>
          <p:nvPr/>
        </p:nvSpPr>
        <p:spPr bwMode="auto">
          <a:xfrm>
            <a:off x="1530233" y="4110012"/>
            <a:ext cx="9821979" cy="2386322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5" name="Freeform 20"/>
          <p:cNvSpPr>
            <a:spLocks/>
          </p:cNvSpPr>
          <p:nvPr/>
        </p:nvSpPr>
        <p:spPr bwMode="auto">
          <a:xfrm>
            <a:off x="9029699" y="4110012"/>
            <a:ext cx="2322513" cy="2386322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6" name="Rounded Rectangle 235"/>
          <p:cNvSpPr/>
          <p:nvPr/>
        </p:nvSpPr>
        <p:spPr>
          <a:xfrm>
            <a:off x="9540674" y="46760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416323" y="509216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9416323" y="537570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39" name="Freeform 76"/>
          <p:cNvSpPr>
            <a:spLocks/>
          </p:cNvSpPr>
          <p:nvPr/>
        </p:nvSpPr>
        <p:spPr bwMode="auto">
          <a:xfrm>
            <a:off x="9564344" y="47288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1938173" y="5898921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938173" y="5898921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 bwMode="auto">
          <a:xfrm>
            <a:off x="1867295" y="561996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456101" y="5621922"/>
            <a:ext cx="791601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23 589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257053" y="442904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5" name="Freeform 357"/>
          <p:cNvSpPr>
            <a:spLocks noEditPoints="1"/>
          </p:cNvSpPr>
          <p:nvPr/>
        </p:nvSpPr>
        <p:spPr bwMode="auto">
          <a:xfrm flipV="1">
            <a:off x="1938173" y="448882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46" name="TextBox 245"/>
          <p:cNvSpPr txBox="1"/>
          <p:nvPr/>
        </p:nvSpPr>
        <p:spPr>
          <a:xfrm>
            <a:off x="1810005" y="475294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7" name="Freeform 20"/>
          <p:cNvSpPr>
            <a:spLocks/>
          </p:cNvSpPr>
          <p:nvPr/>
        </p:nvSpPr>
        <p:spPr bwMode="auto">
          <a:xfrm>
            <a:off x="6978991" y="4622763"/>
            <a:ext cx="857600" cy="85797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8" name="TextBox 247"/>
          <p:cNvSpPr txBox="1"/>
          <p:nvPr/>
        </p:nvSpPr>
        <p:spPr>
          <a:xfrm>
            <a:off x="6926186" y="4834631"/>
            <a:ext cx="9673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62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249" name="Freeform 20"/>
          <p:cNvSpPr>
            <a:spLocks/>
          </p:cNvSpPr>
          <p:nvPr/>
        </p:nvSpPr>
        <p:spPr bwMode="auto">
          <a:xfrm>
            <a:off x="6772718" y="4416399"/>
            <a:ext cx="1270146" cy="1270702"/>
          </a:xfrm>
          <a:prstGeom prst="arc">
            <a:avLst>
              <a:gd name="adj1" fmla="val 2073697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0" name="TextBox 249"/>
          <p:cNvSpPr txBox="1"/>
          <p:nvPr/>
        </p:nvSpPr>
        <p:spPr>
          <a:xfrm>
            <a:off x="6299836" y="5898921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4872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4872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4872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4872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4872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4872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41"/>
          <p:cNvSpPr>
            <a:spLocks noEditPoints="1"/>
          </p:cNvSpPr>
          <p:nvPr/>
        </p:nvSpPr>
        <p:spPr bwMode="auto">
          <a:xfrm>
            <a:off x="292288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54"/>
          <p:cNvSpPr>
            <a:spLocks noEditPoints="1"/>
          </p:cNvSpPr>
          <p:nvPr/>
        </p:nvSpPr>
        <p:spPr bwMode="auto">
          <a:xfrm>
            <a:off x="292288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0"/>
          <p:cNvSpPr>
            <a:spLocks noEditPoints="1"/>
          </p:cNvSpPr>
          <p:nvPr/>
        </p:nvSpPr>
        <p:spPr bwMode="auto">
          <a:xfrm>
            <a:off x="292289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5"/>
          <p:cNvSpPr>
            <a:spLocks noEditPoints="1"/>
          </p:cNvSpPr>
          <p:nvPr/>
        </p:nvSpPr>
        <p:spPr bwMode="auto">
          <a:xfrm>
            <a:off x="330108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12"/>
          <p:cNvSpPr>
            <a:spLocks noEditPoints="1"/>
          </p:cNvSpPr>
          <p:nvPr/>
        </p:nvSpPr>
        <p:spPr bwMode="auto">
          <a:xfrm>
            <a:off x="291613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9"/>
          <p:cNvSpPr>
            <a:spLocks noEditPoints="1"/>
          </p:cNvSpPr>
          <p:nvPr/>
        </p:nvSpPr>
        <p:spPr bwMode="auto">
          <a:xfrm>
            <a:off x="292289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104" grpId="0"/>
      <p:bldP spid="117" grpId="0"/>
      <p:bldP spid="123" grpId="0"/>
      <p:bldP spid="124" grpId="0"/>
      <p:bldP spid="125" grpId="0"/>
      <p:bldP spid="126" grpId="0"/>
      <p:bldP spid="129" grpId="0"/>
      <p:bldP spid="130" grpId="0"/>
      <p:bldP spid="131" grpId="0"/>
      <p:bldP spid="135" grpId="0"/>
      <p:bldP spid="138" grpId="0"/>
      <p:bldP spid="139" grpId="0"/>
      <p:bldP spid="140" grpId="0" animBg="1"/>
      <p:bldP spid="144" grpId="0"/>
      <p:bldP spid="145" grpId="0"/>
      <p:bldP spid="146" grpId="0"/>
      <p:bldP spid="178" grpId="0"/>
      <p:bldP spid="179" grpId="0"/>
      <p:bldP spid="180" grpId="0"/>
      <p:bldP spid="231" grpId="0"/>
      <p:bldP spid="232" grpId="0"/>
      <p:bldP spid="233" grpId="0" animBg="1"/>
      <p:bldP spid="234" grpId="0" animBg="1"/>
      <p:bldP spid="235" grpId="0" animBg="1"/>
      <p:bldP spid="236" grpId="0" animBg="1"/>
      <p:bldP spid="237" grpId="0"/>
      <p:bldP spid="238" grpId="0"/>
      <p:bldP spid="239" grpId="0" animBg="1"/>
      <p:bldP spid="242" grpId="0"/>
      <p:bldP spid="243" grpId="0"/>
      <p:bldP spid="244" grpId="0"/>
      <p:bldP spid="245" grpId="0" animBg="1"/>
      <p:bldP spid="246" grpId="0"/>
      <p:bldP spid="247" grpId="0" animBg="1"/>
      <p:bldP spid="248" grpId="0"/>
      <p:bldP spid="249" grpId="0" animBg="1"/>
      <p:bldP spid="25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K_16">
      <a:dk1>
        <a:srgbClr val="2C2C2C"/>
      </a:dk1>
      <a:lt1>
        <a:srgbClr val="FFFFFF"/>
      </a:lt1>
      <a:dk2>
        <a:srgbClr val="2C2C2C"/>
      </a:dk2>
      <a:lt2>
        <a:srgbClr val="F8F8F8"/>
      </a:lt2>
      <a:accent1>
        <a:srgbClr val="A0CE4E"/>
      </a:accent1>
      <a:accent2>
        <a:srgbClr val="28AFC3"/>
      </a:accent2>
      <a:accent3>
        <a:srgbClr val="F8CB0C"/>
      </a:accent3>
      <a:accent4>
        <a:srgbClr val="F1574D"/>
      </a:accent4>
      <a:accent5>
        <a:srgbClr val="9989CA"/>
      </a:accent5>
      <a:accent6>
        <a:srgbClr val="35BAF2"/>
      </a:accent6>
      <a:hlink>
        <a:srgbClr val="0070C0"/>
      </a:hlink>
      <a:folHlink>
        <a:srgbClr val="7030A0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8992</TotalTime>
  <Words>3080</Words>
  <Application>Microsoft Office PowerPoint</Application>
  <PresentationFormat>Widescreen</PresentationFormat>
  <Paragraphs>830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Lato</vt:lpstr>
      <vt:lpstr>Lato Light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1045</cp:revision>
  <dcterms:created xsi:type="dcterms:W3CDTF">2020-02-25T10:25:29Z</dcterms:created>
  <dcterms:modified xsi:type="dcterms:W3CDTF">2021-07-12T09:51:10Z</dcterms:modified>
</cp:coreProperties>
</file>