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00_I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405DE6"/>
      </a:accent1>
      <a:accent2>
        <a:srgbClr val="833AB4"/>
      </a:accent2>
      <a:accent3>
        <a:srgbClr val="E1306C"/>
      </a:accent3>
      <a:accent4>
        <a:srgbClr val="F56040"/>
      </a:accent4>
      <a:accent5>
        <a:srgbClr val="FCAF45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8988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1038</cp:revision>
  <dcterms:created xsi:type="dcterms:W3CDTF">2020-02-25T10:25:29Z</dcterms:created>
  <dcterms:modified xsi:type="dcterms:W3CDTF">2021-07-12T09:47:06Z</dcterms:modified>
</cp:coreProperties>
</file>