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63" d="100"/>
          <a:sy n="63" d="100"/>
        </p:scale>
        <p:origin x="9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6-13T06:22:27.568" v="665" actId="20577"/>
      <pc:docMkLst>
        <pc:docMk/>
      </pc:docMkLst>
      <pc:sldChg chg="modSp">
        <pc:chgData name="Erkan ŞİRİN" userId="7f10ce1d6aaf8c5d" providerId="LiveId" clId="{0E0E6E0D-F67B-4125-8FD1-98F3660D98D2}" dt="2019-06-13T05:37:18.580" v="204" actId="20577"/>
        <pc:sldMkLst>
          <pc:docMk/>
          <pc:sldMk cId="2918214722" sldId="256"/>
        </pc:sldMkLst>
        <pc:spChg chg="mod">
          <ac:chgData name="Erkan ŞİRİN" userId="7f10ce1d6aaf8c5d" providerId="LiveId" clId="{0E0E6E0D-F67B-4125-8FD1-98F3660D98D2}" dt="2019-06-13T05:37:18.580" v="204" actId="20577"/>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6-12T19:41:37.924" v="91"/>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6-11T03:32:20.207" v="28" actId="1076"/>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6-12T19:51:24.644" v="191" actId="1076"/>
        <pc:sldMkLst>
          <pc:docMk/>
          <pc:sldMk cId="915150309" sldId="339"/>
        </pc:sldMkLst>
        <pc:spChg chg="add mod">
          <ac:chgData name="Erkan ŞİRİN" userId="7f10ce1d6aaf8c5d" providerId="LiveId" clId="{0E0E6E0D-F67B-4125-8FD1-98F3660D98D2}" dt="2019-06-12T19:49:13.964" v="105" actId="1076"/>
          <ac:spMkLst>
            <pc:docMk/>
            <pc:sldMk cId="915150309" sldId="339"/>
            <ac:spMk id="2" creationId="{C75F96FF-6A46-4881-9731-DF8F9F85D732}"/>
          </ac:spMkLst>
        </pc:spChg>
        <pc:spChg chg="add mod">
          <ac:chgData name="Erkan ŞİRİN" userId="7f10ce1d6aaf8c5d" providerId="LiveId" clId="{0E0E6E0D-F67B-4125-8FD1-98F3660D98D2}" dt="2019-06-12T19:50:28.628" v="174" actId="1076"/>
          <ac:spMkLst>
            <pc:docMk/>
            <pc:sldMk cId="915150309" sldId="339"/>
            <ac:spMk id="5" creationId="{2E79593C-AA84-4F0F-BB9B-1B5A70AC7FE0}"/>
          </ac:spMkLst>
        </pc:spChg>
        <pc:spChg chg="add mod">
          <ac:chgData name="Erkan ŞİRİN" userId="7f10ce1d6aaf8c5d" providerId="LiveId" clId="{0E0E6E0D-F67B-4125-8FD1-98F3660D98D2}" dt="2019-06-12T19:49:50.940" v="140" actId="1076"/>
          <ac:spMkLst>
            <pc:docMk/>
            <pc:sldMk cId="915150309" sldId="339"/>
            <ac:spMk id="7" creationId="{1D61EBCE-31AA-48F0-8EE0-52989DAEFFDE}"/>
          </ac:spMkLst>
        </pc:spChg>
        <pc:spChg chg="add mod">
          <ac:chgData name="Erkan ŞİRİN" userId="7f10ce1d6aaf8c5d" providerId="LiveId" clId="{0E0E6E0D-F67B-4125-8FD1-98F3660D98D2}" dt="2019-06-12T19:51:24.644" v="191" actId="1076"/>
          <ac:spMkLst>
            <pc:docMk/>
            <pc:sldMk cId="915150309" sldId="339"/>
            <ac:spMk id="8" creationId="{5B34C7BD-5F9F-4405-9C4D-00441BB340B7}"/>
          </ac:spMkLst>
        </pc:spChg>
        <pc:spChg chg="add mod">
          <ac:chgData name="Erkan ŞİRİN" userId="7f10ce1d6aaf8c5d" providerId="LiveId" clId="{0E0E6E0D-F67B-4125-8FD1-98F3660D98D2}" dt="2019-06-12T19:49:40.140" v="136" actId="1076"/>
          <ac:spMkLst>
            <pc:docMk/>
            <pc:sldMk cId="915150309" sldId="339"/>
            <ac:spMk id="9" creationId="{9AC6C4DD-18B1-4B4E-8B1C-24435C353CC0}"/>
          </ac:spMkLst>
        </pc:spChg>
        <pc:spChg chg="add mod">
          <ac:chgData name="Erkan ŞİRİN" userId="7f10ce1d6aaf8c5d" providerId="LiveId" clId="{0E0E6E0D-F67B-4125-8FD1-98F3660D98D2}" dt="2019-06-12T19:50:24.436" v="173" actId="1076"/>
          <ac:spMkLst>
            <pc:docMk/>
            <pc:sldMk cId="915150309" sldId="339"/>
            <ac:spMk id="10" creationId="{47FBF739-3F5B-45FD-8107-1F72088D3BB6}"/>
          </ac:spMkLst>
        </pc:spChg>
        <pc:spChg chg="add mod">
          <ac:chgData name="Erkan ŞİRİN" userId="7f10ce1d6aaf8c5d" providerId="LiveId" clId="{0E0E6E0D-F67B-4125-8FD1-98F3660D98D2}" dt="2019-06-12T19:50:52.084" v="190" actId="1076"/>
          <ac:spMkLst>
            <pc:docMk/>
            <pc:sldMk cId="915150309" sldId="339"/>
            <ac:spMk id="11" creationId="{52D1EF34-F09A-46E2-AA0C-11FE99A49BD0}"/>
          </ac:spMkLst>
        </pc:spChg>
        <pc:spChg chg="add mod">
          <ac:chgData name="Erkan ŞİRİN" userId="7f10ce1d6aaf8c5d" providerId="LiveId" clId="{0E0E6E0D-F67B-4125-8FD1-98F3660D98D2}" dt="2019-06-12T19:50:47.611" v="189" actId="1076"/>
          <ac:spMkLst>
            <pc:docMk/>
            <pc:sldMk cId="915150309" sldId="339"/>
            <ac:spMk id="12" creationId="{B8449501-FF42-4F54-9AB4-EAB024C5090C}"/>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del ord">
        <pc:chgData name="Erkan ŞİRİN" userId="7f10ce1d6aaf8c5d" providerId="LiveId" clId="{0E0E6E0D-F67B-4125-8FD1-98F3660D98D2}" dt="2019-06-13T05:55:10.650" v="227" actId="2696"/>
        <pc:sldMkLst>
          <pc:docMk/>
          <pc:sldMk cId="1206312110" sldId="340"/>
        </pc:sldMkLst>
        <pc:spChg chg="add mod">
          <ac:chgData name="Erkan ŞİRİN" userId="7f10ce1d6aaf8c5d" providerId="LiveId" clId="{0E0E6E0D-F67B-4125-8FD1-98F3660D98D2}" dt="2019-06-12T19:39:21.541" v="82" actId="1076"/>
          <ac:spMkLst>
            <pc:docMk/>
            <pc:sldMk cId="1206312110" sldId="340"/>
            <ac:spMk id="2" creationId="{804D80D6-B333-483D-9465-2443E76896B6}"/>
          </ac:spMkLst>
        </pc:spChg>
        <pc:spChg chg="mod">
          <ac:chgData name="Erkan ŞİRİN" userId="7f10ce1d6aaf8c5d" providerId="LiveId" clId="{0E0E6E0D-F67B-4125-8FD1-98F3660D98D2}" dt="2019-06-12T19:39:03.076" v="66" actId="1076"/>
          <ac:spMkLst>
            <pc:docMk/>
            <pc:sldMk cId="1206312110" sldId="340"/>
            <ac:spMk id="5" creationId="{2E79593C-AA84-4F0F-BB9B-1B5A70AC7FE0}"/>
          </ac:spMkLst>
        </pc:spChg>
        <pc:spChg chg="del mod">
          <ac:chgData name="Erkan ŞİRİN" userId="7f10ce1d6aaf8c5d" providerId="LiveId" clId="{0E0E6E0D-F67B-4125-8FD1-98F3660D98D2}" dt="2019-06-12T19:39:06.660" v="68" actId="478"/>
          <ac:spMkLst>
            <pc:docMk/>
            <pc:sldMk cId="1206312110" sldId="340"/>
            <ac:spMk id="7" creationId="{1D61EBCE-31AA-48F0-8EE0-52989DAEFFDE}"/>
          </ac:spMkLst>
        </pc:spChg>
        <pc:picChg chg="del">
          <ac:chgData name="Erkan ŞİRİN" userId="7f10ce1d6aaf8c5d" providerId="LiveId" clId="{0E0E6E0D-F67B-4125-8FD1-98F3660D98D2}" dt="2019-06-12T19:38:49.790" v="63" actId="478"/>
          <ac:picMkLst>
            <pc:docMk/>
            <pc:sldMk cId="1206312110" sldId="340"/>
            <ac:picMk id="3" creationId="{3DC4C4A6-EADF-4792-B7B6-0FFFF50F4D75}"/>
          </ac:picMkLst>
        </pc:picChg>
      </pc:sldChg>
      <pc:sldChg chg="addSp delSp modSp add">
        <pc:chgData name="Erkan ŞİRİN" userId="7f10ce1d6aaf8c5d" providerId="LiveId" clId="{0E0E6E0D-F67B-4125-8FD1-98F3660D98D2}" dt="2019-06-12T19:46:33.348" v="97"/>
        <pc:sldMkLst>
          <pc:docMk/>
          <pc:sldMk cId="2201042094" sldId="341"/>
        </pc:sldMkLst>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add del">
        <pc:chgData name="Erkan ŞİRİN" userId="7f10ce1d6aaf8c5d" providerId="LiveId" clId="{0E0E6E0D-F67B-4125-8FD1-98F3660D98D2}" dt="2019-06-13T06:05:31.978" v="604" actId="2696"/>
        <pc:sldMkLst>
          <pc:docMk/>
          <pc:sldMk cId="323060194" sldId="34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erkansirin78@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1F9858B-0148-4498-87C1-84E0D6409DEC}"/>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2075" r="1683" b="5315"/>
          <a:stretch/>
        </p:blipFill>
        <p:spPr>
          <a:xfrm>
            <a:off x="0" y="1"/>
            <a:ext cx="12192000" cy="6858000"/>
          </a:xfrm>
          <a:prstGeom prst="rect">
            <a:avLst/>
          </a:prstGeom>
        </p:spPr>
      </p:pic>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459601" y="2143125"/>
            <a:ext cx="7247415" cy="2571750"/>
          </a:xfrm>
          <a:solidFill>
            <a:schemeClr val="accent1">
              <a:lumMod val="75000"/>
            </a:schemeClr>
          </a:solidFill>
          <a:ln w="3175">
            <a:noFill/>
          </a:ln>
          <a:effectLst>
            <a:outerShdw blurRad="63500" sx="102000" sy="102000" algn="ctr" rotWithShape="0">
              <a:prstClr val="black">
                <a:alpha val="40000"/>
              </a:prstClr>
            </a:outerShdw>
          </a:effectLst>
        </p:spPr>
        <p:txBody>
          <a:bodyPr>
            <a:noAutofit/>
          </a:bodyPr>
          <a:lstStyle/>
          <a:p>
            <a:r>
              <a:rPr lang="tr-TR" sz="4200" b="1" dirty="0" err="1">
                <a:solidFill>
                  <a:schemeClr val="accent4">
                    <a:lumMod val="60000"/>
                    <a:lumOff val="40000"/>
                  </a:schemeClr>
                </a:solidFill>
                <a:latin typeface="Roboto"/>
                <a:ea typeface="+mn-ea"/>
                <a:cs typeface="+mn-cs"/>
              </a:rPr>
              <a:t>Uderstanding</a:t>
            </a:r>
            <a:r>
              <a:rPr lang="tr-TR" sz="4200" b="1" dirty="0">
                <a:solidFill>
                  <a:schemeClr val="accent4">
                    <a:lumMod val="60000"/>
                    <a:lumOff val="40000"/>
                  </a:schemeClr>
                </a:solidFill>
                <a:latin typeface="Roboto"/>
                <a:ea typeface="+mn-ea"/>
                <a:cs typeface="+mn-cs"/>
              </a:rPr>
              <a:t> Machine Learning </a:t>
            </a:r>
            <a:br>
              <a:rPr lang="tr-TR" sz="4200" b="1" dirty="0">
                <a:solidFill>
                  <a:schemeClr val="accent4">
                    <a:lumMod val="60000"/>
                    <a:lumOff val="40000"/>
                  </a:schemeClr>
                </a:solidFill>
                <a:latin typeface="Roboto"/>
                <a:ea typeface="+mn-ea"/>
                <a:cs typeface="+mn-cs"/>
              </a:rPr>
            </a:br>
            <a:r>
              <a:rPr lang="tr-TR" sz="4200" b="1" dirty="0" err="1">
                <a:solidFill>
                  <a:schemeClr val="accent4">
                    <a:lumMod val="60000"/>
                    <a:lumOff val="40000"/>
                  </a:schemeClr>
                </a:solidFill>
                <a:latin typeface="Roboto"/>
                <a:ea typeface="+mn-ea"/>
                <a:cs typeface="+mn-cs"/>
              </a:rPr>
              <a:t>with</a:t>
            </a:r>
            <a:r>
              <a:rPr lang="tr-TR" sz="4200" b="1" dirty="0">
                <a:solidFill>
                  <a:schemeClr val="accent4">
                    <a:lumMod val="60000"/>
                    <a:lumOff val="40000"/>
                  </a:schemeClr>
                </a:solidFill>
                <a:latin typeface="Roboto"/>
                <a:ea typeface="+mn-ea"/>
                <a:cs typeface="+mn-cs"/>
              </a:rPr>
              <a:t> Python</a:t>
            </a:r>
            <a:br>
              <a:rPr lang="tr-TR" sz="4200" b="1" dirty="0">
                <a:solidFill>
                  <a:schemeClr val="accent4">
                    <a:lumMod val="60000"/>
                    <a:lumOff val="40000"/>
                  </a:schemeClr>
                </a:solidFill>
                <a:latin typeface="Roboto"/>
                <a:ea typeface="+mn-ea"/>
                <a:cs typeface="+mn-cs"/>
              </a:rPr>
            </a:br>
            <a:endParaRPr lang="en-US" sz="4200" b="1" dirty="0">
              <a:solidFill>
                <a:schemeClr val="accent4">
                  <a:lumMod val="60000"/>
                  <a:lumOff val="40000"/>
                </a:schemeClr>
              </a:solidFill>
              <a:latin typeface="Roboto"/>
              <a:ea typeface="+mn-ea"/>
              <a:cs typeface="+mn-cs"/>
            </a:endParaRPr>
          </a:p>
        </p:txBody>
      </p:sp>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885177"/>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3133466"/>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4344849"/>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95311" y="564672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515737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906936"/>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45904" y="2758717"/>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573372"/>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01407" y="1059184"/>
            <a:ext cx="5276193" cy="3970318"/>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endParaRPr lang="tr-TR" sz="3600" dirty="0">
              <a:solidFill>
                <a:srgbClr val="404041"/>
              </a:solidFill>
              <a:latin typeface="Verdana" panose="020B0604030504040204" pitchFamily="34" charset="0"/>
              <a:ea typeface="Verdana" panose="020B0604030504040204" pitchFamily="34" charset="0"/>
            </a:endParaRP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2440468" y="1842367"/>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733292" y="502950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2170422" y="5983481"/>
            <a:ext cx="2762295" cy="461665"/>
          </a:xfrm>
          <a:prstGeom prst="rect">
            <a:avLst/>
          </a:prstGeom>
        </p:spPr>
        <p:txBody>
          <a:bodyPr wrap="none">
            <a:spAutoFit/>
          </a:bodyPr>
          <a:lstStyle/>
          <a:p>
            <a:r>
              <a:rPr lang="tr-TR" sz="2400" b="1" dirty="0">
                <a:solidFill>
                  <a:srgbClr val="404041"/>
                </a:solidFill>
                <a:latin typeface="Roboto"/>
              </a:rPr>
              <a:t>+90 506 543 2731</a:t>
            </a: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3584379"/>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17:00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347</Words>
  <Application>Microsoft Office PowerPoint</Application>
  <PresentationFormat>Geniş ekran</PresentationFormat>
  <Paragraphs>77</Paragraphs>
  <Slides>12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Calibri</vt:lpstr>
      <vt:lpstr>Calibri Light</vt:lpstr>
      <vt:lpstr>Roboto</vt:lpstr>
      <vt:lpstr>Verdana</vt:lpstr>
      <vt:lpstr>Wingdings</vt:lpstr>
      <vt:lpstr>Office Teması</vt:lpstr>
      <vt:lpstr>Uderstanding Machine Learning  with Python </vt:lpstr>
      <vt:lpstr>PowerPoint Sunusu</vt:lpstr>
      <vt:lpstr>Diğer Eğitimler</vt:lpstr>
      <vt:lpstr>Eğitim Verilen Kurum ve Şirketler</vt:lpstr>
      <vt:lpstr>Kursları</vt:lpstr>
      <vt:lpstr>Zaman</vt:lpstr>
      <vt:lpstr>Eğitim Hakkında</vt:lpstr>
      <vt:lpstr>Eğitim İçeriği</vt:lpstr>
      <vt:lpstr>Eğitim Hedefi</vt:lpstr>
      <vt:lpstr>Tavsiye Edilen Kaynaklar</vt:lpstr>
      <vt:lpstr>Tavsiye Edilen Kaynaklar</vt:lpstr>
      <vt:lpstr>Tavsiye Edilen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13</cp:revision>
  <dcterms:created xsi:type="dcterms:W3CDTF">2019-03-16T06:56:25Z</dcterms:created>
  <dcterms:modified xsi:type="dcterms:W3CDTF">2019-06-13T06:22:35Z</dcterms:modified>
</cp:coreProperties>
</file>