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6" r:id="rId5"/>
    <p:sldId id="337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58FBEED-92FA-47F6-9D9E-9218785E3E2A}"/>
    <pc:docChg chg="undo addSld delSld modSld">
      <pc:chgData name="Erkan ŞİRİN" userId="7f10ce1d6aaf8c5d" providerId="LiveId" clId="{D58FBEED-92FA-47F6-9D9E-9218785E3E2A}" dt="2019-05-20T06:13:25.996" v="523" actId="20577"/>
      <pc:docMkLst>
        <pc:docMk/>
      </pc:docMkLst>
      <pc:sldChg chg="addSp delSp modSp">
        <pc:chgData name="Erkan ŞİRİN" userId="7f10ce1d6aaf8c5d" providerId="LiveId" clId="{D58FBEED-92FA-47F6-9D9E-9218785E3E2A}" dt="2019-05-19T18:38:15.180" v="514" actId="14861"/>
        <pc:sldMkLst>
          <pc:docMk/>
          <pc:sldMk cId="2918214722" sldId="256"/>
        </pc:sldMkLst>
        <pc:spChg chg="mod">
          <ac:chgData name="Erkan ŞİRİN" userId="7f10ce1d6aaf8c5d" providerId="LiveId" clId="{D58FBEED-92FA-47F6-9D9E-9218785E3E2A}" dt="2019-05-19T18:38:15.180" v="514" actId="14861"/>
          <ac:spMkLst>
            <pc:docMk/>
            <pc:sldMk cId="2918214722" sldId="256"/>
            <ac:spMk id="4" creationId="{424A21BB-7B81-40BA-B1C9-62E84447A657}"/>
          </ac:spMkLst>
        </pc:spChg>
        <pc:spChg chg="del mod">
          <ac:chgData name="Erkan ŞİRİN" userId="7f10ce1d6aaf8c5d" providerId="LiveId" clId="{D58FBEED-92FA-47F6-9D9E-9218785E3E2A}" dt="2019-05-19T02:44:32.111" v="75"/>
          <ac:spMkLst>
            <pc:docMk/>
            <pc:sldMk cId="2918214722" sldId="256"/>
            <ac:spMk id="5" creationId="{2F3F6B1B-C576-4C5E-89BF-9AA33D5D6F7A}"/>
          </ac:spMkLst>
        </pc:spChg>
        <pc:picChg chg="add mod ord modCrop">
          <ac:chgData name="Erkan ŞİRİN" userId="7f10ce1d6aaf8c5d" providerId="LiveId" clId="{D58FBEED-92FA-47F6-9D9E-9218785E3E2A}" dt="2019-05-19T02:43:24.568" v="69" actId="1076"/>
          <ac:picMkLst>
            <pc:docMk/>
            <pc:sldMk cId="2918214722" sldId="256"/>
            <ac:picMk id="3" creationId="{71F9858B-0148-4498-87C1-84E0D6409DEC}"/>
          </ac:picMkLst>
        </pc:picChg>
      </pc:sldChg>
      <pc:sldChg chg="modSp">
        <pc:chgData name="Erkan ŞİRİN" userId="7f10ce1d6aaf8c5d" providerId="LiveId" clId="{D58FBEED-92FA-47F6-9D9E-9218785E3E2A}" dt="2019-05-20T06:13:25.996" v="523" actId="20577"/>
        <pc:sldMkLst>
          <pc:docMk/>
          <pc:sldMk cId="3627367780" sldId="328"/>
        </pc:sldMkLst>
        <pc:spChg chg="mod">
          <ac:chgData name="Erkan ŞİRİN" userId="7f10ce1d6aaf8c5d" providerId="LiveId" clId="{D58FBEED-92FA-47F6-9D9E-9218785E3E2A}" dt="2019-05-20T06:13:25.996" v="523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D58FBEED-92FA-47F6-9D9E-9218785E3E2A}" dt="2019-05-19T02:46:00.506" v="89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 del modAnim">
        <pc:chgData name="Erkan ŞİRİN" userId="7f10ce1d6aaf8c5d" providerId="LiveId" clId="{D58FBEED-92FA-47F6-9D9E-9218785E3E2A}" dt="2019-05-19T02:49:50.799" v="96" actId="2696"/>
        <pc:sldMkLst>
          <pc:docMk/>
          <pc:sldMk cId="2954098698" sldId="330"/>
        </pc:sldMkLst>
        <pc:spChg chg="mod">
          <ac:chgData name="Erkan ŞİRİN" userId="7f10ce1d6aaf8c5d" providerId="LiveId" clId="{D58FBEED-92FA-47F6-9D9E-9218785E3E2A}" dt="2019-05-19T02:47:05.338" v="94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del">
        <pc:chgData name="Erkan ŞİRİN" userId="7f10ce1d6aaf8c5d" providerId="LiveId" clId="{D58FBEED-92FA-47F6-9D9E-9218785E3E2A}" dt="2019-05-19T02:50:09.568" v="100" actId="2696"/>
        <pc:sldMkLst>
          <pc:docMk/>
          <pc:sldMk cId="2650681269" sldId="331"/>
        </pc:sldMkLst>
      </pc:sldChg>
      <pc:sldChg chg="del">
        <pc:chgData name="Erkan ŞİRİN" userId="7f10ce1d6aaf8c5d" providerId="LiveId" clId="{D58FBEED-92FA-47F6-9D9E-9218785E3E2A}" dt="2019-05-19T02:50:04.303" v="99" actId="2696"/>
        <pc:sldMkLst>
          <pc:docMk/>
          <pc:sldMk cId="2692841324" sldId="332"/>
        </pc:sldMkLst>
      </pc:sldChg>
      <pc:sldChg chg="del">
        <pc:chgData name="Erkan ŞİRİN" userId="7f10ce1d6aaf8c5d" providerId="LiveId" clId="{D58FBEED-92FA-47F6-9D9E-9218785E3E2A}" dt="2019-05-19T02:50:17.295" v="101" actId="2696"/>
        <pc:sldMkLst>
          <pc:docMk/>
          <pc:sldMk cId="136345581" sldId="333"/>
        </pc:sldMkLst>
      </pc:sldChg>
      <pc:sldChg chg="del">
        <pc:chgData name="Erkan ŞİRİN" userId="7f10ce1d6aaf8c5d" providerId="LiveId" clId="{D58FBEED-92FA-47F6-9D9E-9218785E3E2A}" dt="2019-05-19T02:50:04.302" v="98" actId="2696"/>
        <pc:sldMkLst>
          <pc:docMk/>
          <pc:sldMk cId="2360627406" sldId="334"/>
        </pc:sldMkLst>
      </pc:sldChg>
      <pc:sldChg chg="add del">
        <pc:chgData name="Erkan ŞİRİN" userId="7f10ce1d6aaf8c5d" providerId="LiveId" clId="{D58FBEED-92FA-47F6-9D9E-9218785E3E2A}" dt="2019-05-19T02:49:50.804" v="97" actId="2696"/>
        <pc:sldMkLst>
          <pc:docMk/>
          <pc:sldMk cId="2064624757" sldId="335"/>
        </pc:sldMkLst>
      </pc:sldChg>
      <pc:sldChg chg="add">
        <pc:chgData name="Erkan ŞİRİN" userId="7f10ce1d6aaf8c5d" providerId="LiveId" clId="{D58FBEED-92FA-47F6-9D9E-9218785E3E2A}" dt="2019-05-19T02:49:48.161" v="95"/>
        <pc:sldMkLst>
          <pc:docMk/>
          <pc:sldMk cId="809421221" sldId="336"/>
        </pc:sldMkLst>
      </pc:sldChg>
      <pc:sldChg chg="modSp add modAnim">
        <pc:chgData name="Erkan ŞİRİN" userId="7f10ce1d6aaf8c5d" providerId="LiveId" clId="{D58FBEED-92FA-47F6-9D9E-9218785E3E2A}" dt="2019-05-19T02:54:58.304" v="505" actId="20577"/>
        <pc:sldMkLst>
          <pc:docMk/>
          <pc:sldMk cId="2519033183" sldId="337"/>
        </pc:sldMkLst>
        <pc:spChg chg="mod">
          <ac:chgData name="Erkan ŞİRİN" userId="7f10ce1d6aaf8c5d" providerId="LiveId" clId="{D58FBEED-92FA-47F6-9D9E-9218785E3E2A}" dt="2019-05-19T02:54:58.304" v="505" actId="20577"/>
          <ac:spMkLst>
            <pc:docMk/>
            <pc:sldMk cId="2519033183" sldId="337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20.05.2019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machine-learning-with-pyth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9858B-0148-4498-87C1-84E0D640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12075" r="1683" b="53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01" y="2143125"/>
            <a:ext cx="7247415" cy="2571750"/>
          </a:xfr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with</a:t>
            </a:r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 Python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endParaRPr lang="en-US" sz="42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685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12:00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</a:t>
            </a:r>
            <a:r>
              <a:rPr lang="tr-TR" sz="3200">
                <a:latin typeface="Roboto"/>
              </a:rPr>
              <a:t>: 13:00 </a:t>
            </a:r>
            <a:r>
              <a:rPr lang="tr-TR" sz="3200" dirty="0">
                <a:latin typeface="Roboto"/>
              </a:rPr>
              <a:t>– 16:45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04522" y="1248163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https://github.com/erkansirin78/machine-learning-with-python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dokümanları buradadır, güncellemeler işlenecektir.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kullanılacaktır.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94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öğrenmesine yetecek kadar python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Görselleştirme kütüphanelerini tanımak ve temel grafikleri çizebilmek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Veri hazırlığını anlamak ve uygulamak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 temel kavramlarını öğrenmek ve hangi problemin nasıl çözüleceği kavramak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Regresyon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Sınıflandırma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Kümeleme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 err="1">
                <a:latin typeface="Roboto"/>
              </a:rPr>
              <a:t>Tuning</a:t>
            </a:r>
            <a:r>
              <a:rPr lang="tr-TR" sz="2000" dirty="0">
                <a:latin typeface="Roboto"/>
              </a:rPr>
              <a:t> yapabilmek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Deri öğrenme temel kavramlarını öğrenmek</a:t>
            </a:r>
          </a:p>
        </p:txBody>
      </p:sp>
    </p:spTree>
    <p:extLst>
      <p:ext uri="{BB962C8B-B14F-4D97-AF65-F5344CB8AC3E}">
        <p14:creationId xmlns:p14="http://schemas.microsoft.com/office/powerpoint/2010/main" val="251903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113</Words>
  <Application>Microsoft Office PowerPoint</Application>
  <PresentationFormat>Geniş ekran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Machine Learning  with Python </vt:lpstr>
      <vt:lpstr>PowerPoint Sunusu</vt:lpstr>
      <vt:lpstr>Zaman</vt:lpstr>
      <vt:lpstr>Eğitim Hakkında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10</cp:revision>
  <dcterms:created xsi:type="dcterms:W3CDTF">2019-03-16T06:56:25Z</dcterms:created>
  <dcterms:modified xsi:type="dcterms:W3CDTF">2019-05-20T06:13:27Z</dcterms:modified>
</cp:coreProperties>
</file>