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78" r:id="rId4"/>
    <p:sldId id="279" r:id="rId5"/>
    <p:sldId id="271" r:id="rId6"/>
    <p:sldId id="275" r:id="rId7"/>
    <p:sldId id="272" r:id="rId8"/>
    <p:sldId id="276" r:id="rId9"/>
    <p:sldId id="277" r:id="rId10"/>
    <p:sldId id="273" r:id="rId11"/>
    <p:sldId id="274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CD1F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6370" autoAdjust="0"/>
  </p:normalViewPr>
  <p:slideViewPr>
    <p:cSldViewPr snapToGrid="0">
      <p:cViewPr varScale="1">
        <p:scale>
          <a:sx n="65" d="100"/>
          <a:sy n="65" d="100"/>
        </p:scale>
        <p:origin x="123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C3306DF7-3E40-4525-AAC3-3F7072D84504}"/>
    <pc:docChg chg="custSel modSld">
      <pc:chgData name="Erkan ŞİRİN" userId="7f10ce1d6aaf8c5d" providerId="LiveId" clId="{C3306DF7-3E40-4525-AAC3-3F7072D84504}" dt="2019-05-10T07:44:52.820" v="3" actId="478"/>
      <pc:docMkLst>
        <pc:docMk/>
      </pc:docMkLst>
      <pc:sldChg chg="addSp delSp modSp delAnim modAnim">
        <pc:chgData name="Erkan ŞİRİN" userId="7f10ce1d6aaf8c5d" providerId="LiveId" clId="{C3306DF7-3E40-4525-AAC3-3F7072D84504}" dt="2019-05-10T07:44:52.820" v="3" actId="478"/>
        <pc:sldMkLst>
          <pc:docMk/>
          <pc:sldMk cId="1008214380" sldId="280"/>
        </pc:sldMkLst>
        <pc:cxnChg chg="add del mod">
          <ac:chgData name="Erkan ŞİRİN" userId="7f10ce1d6aaf8c5d" providerId="LiveId" clId="{C3306DF7-3E40-4525-AAC3-3F7072D84504}" dt="2019-05-10T07:44:52.820" v="3" actId="478"/>
          <ac:cxnSpMkLst>
            <pc:docMk/>
            <pc:sldMk cId="1008214380" sldId="280"/>
            <ac:cxnSpMk id="47" creationId="{A014E42C-69D4-4A37-821C-4156695F3E8E}"/>
          </ac:cxnSpMkLst>
        </pc:cxnChg>
      </pc:sldChg>
    </pc:docChg>
  </pc:docChgLst>
  <pc:docChgLst>
    <pc:chgData name="Erkan ŞİRİN" userId="7f10ce1d6aaf8c5d" providerId="LiveId" clId="{12D9E144-4CC0-4368-93AE-12AB38FDB6F3}"/>
    <pc:docChg chg="custSel modSld">
      <pc:chgData name="Erkan ŞİRİN" userId="7f10ce1d6aaf8c5d" providerId="LiveId" clId="{12D9E144-4CC0-4368-93AE-12AB38FDB6F3}" dt="2019-03-20T12:05:34.561" v="15" actId="478"/>
      <pc:docMkLst>
        <pc:docMk/>
      </pc:docMkLst>
      <pc:sldChg chg="delSp modSp">
        <pc:chgData name="Erkan ŞİRİN" userId="7f10ce1d6aaf8c5d" providerId="LiveId" clId="{12D9E144-4CC0-4368-93AE-12AB38FDB6F3}" dt="2019-03-20T12:04:57.760" v="2" actId="478"/>
        <pc:sldMkLst>
          <pc:docMk/>
          <pc:sldMk cId="1416118015" sldId="257"/>
        </pc:sldMkLst>
        <pc:spChg chg="mod">
          <ac:chgData name="Erkan ŞİRİN" userId="7f10ce1d6aaf8c5d" providerId="LiveId" clId="{12D9E144-4CC0-4368-93AE-12AB38FDB6F3}" dt="2019-03-20T12:04:55.134" v="1" actId="1076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12D9E144-4CC0-4368-93AE-12AB38FDB6F3}" dt="2019-03-20T12:04:57.760" v="2" actId="478"/>
          <ac:grpSpMkLst>
            <pc:docMk/>
            <pc:sldMk cId="1416118015" sldId="257"/>
            <ac:grpSpMk id="15" creationId="{00000000-0000-0000-0000-000000000000}"/>
          </ac:grpSpMkLst>
        </pc:grpChg>
        <pc:picChg chg="del">
          <ac:chgData name="Erkan ŞİRİN" userId="7f10ce1d6aaf8c5d" providerId="LiveId" clId="{12D9E144-4CC0-4368-93AE-12AB38FDB6F3}" dt="2019-03-20T12:04:52.155" v="0" actId="478"/>
          <ac:picMkLst>
            <pc:docMk/>
            <pc:sldMk cId="1416118015" sldId="257"/>
            <ac:picMk id="2" creationId="{00000000-0000-0000-0000-000000000000}"/>
          </ac:picMkLst>
        </pc:picChg>
      </pc:sldChg>
      <pc:sldChg chg="delSp">
        <pc:chgData name="Erkan ŞİRİN" userId="7f10ce1d6aaf8c5d" providerId="LiveId" clId="{12D9E144-4CC0-4368-93AE-12AB38FDB6F3}" dt="2019-03-20T12:05:00.907" v="3" actId="478"/>
        <pc:sldMkLst>
          <pc:docMk/>
          <pc:sldMk cId="982979241" sldId="266"/>
        </pc:sldMkLst>
        <pc:grpChg chg="del">
          <ac:chgData name="Erkan ŞİRİN" userId="7f10ce1d6aaf8c5d" providerId="LiveId" clId="{12D9E144-4CC0-4368-93AE-12AB38FDB6F3}" dt="2019-03-20T12:05:00.907" v="3" actId="478"/>
          <ac:grpSpMkLst>
            <pc:docMk/>
            <pc:sldMk cId="982979241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08.592" v="5" actId="478"/>
        <pc:sldMkLst>
          <pc:docMk/>
          <pc:sldMk cId="3773428193" sldId="271"/>
        </pc:sldMkLst>
        <pc:grpChg chg="del">
          <ac:chgData name="Erkan ŞİRİN" userId="7f10ce1d6aaf8c5d" providerId="LiveId" clId="{12D9E144-4CC0-4368-93AE-12AB38FDB6F3}" dt="2019-03-20T12:05:08.592" v="5" actId="478"/>
          <ac:grpSpMkLst>
            <pc:docMk/>
            <pc:sldMk cId="3773428193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13.969" v="7" actId="478"/>
        <pc:sldMkLst>
          <pc:docMk/>
          <pc:sldMk cId="897980250" sldId="272"/>
        </pc:sldMkLst>
        <pc:grpChg chg="del">
          <ac:chgData name="Erkan ŞİRİN" userId="7f10ce1d6aaf8c5d" providerId="LiveId" clId="{12D9E144-4CC0-4368-93AE-12AB38FDB6F3}" dt="2019-03-20T12:05:13.969" v="7" actId="478"/>
          <ac:grpSpMkLst>
            <pc:docMk/>
            <pc:sldMk cId="897980250" sldId="27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0.126" v="9" actId="478"/>
        <pc:sldMkLst>
          <pc:docMk/>
          <pc:sldMk cId="1695802536" sldId="273"/>
        </pc:sldMkLst>
        <pc:grpChg chg="del">
          <ac:chgData name="Erkan ŞİRİN" userId="7f10ce1d6aaf8c5d" providerId="LiveId" clId="{12D9E144-4CC0-4368-93AE-12AB38FDB6F3}" dt="2019-03-20T12:05:20.126" v="9" actId="478"/>
          <ac:grpSpMkLst>
            <pc:docMk/>
            <pc:sldMk cId="1695802536" sldId="27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2.403" v="10" actId="478"/>
        <pc:sldMkLst>
          <pc:docMk/>
          <pc:sldMk cId="2269527076" sldId="274"/>
        </pc:sldMkLst>
        <pc:grpChg chg="del">
          <ac:chgData name="Erkan ŞİRİN" userId="7f10ce1d6aaf8c5d" providerId="LiveId" clId="{12D9E144-4CC0-4368-93AE-12AB38FDB6F3}" dt="2019-03-20T12:05:22.403" v="10" actId="478"/>
          <ac:grpSpMkLst>
            <pc:docMk/>
            <pc:sldMk cId="2269527076" sldId="27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11.302" v="6" actId="478"/>
        <pc:sldMkLst>
          <pc:docMk/>
          <pc:sldMk cId="2711865395" sldId="275"/>
        </pc:sldMkLst>
        <pc:grpChg chg="del">
          <ac:chgData name="Erkan ŞİRİN" userId="7f10ce1d6aaf8c5d" providerId="LiveId" clId="{12D9E144-4CC0-4368-93AE-12AB38FDB6F3}" dt="2019-03-20T12:05:11.302" v="6" actId="478"/>
          <ac:grpSpMkLst>
            <pc:docMk/>
            <pc:sldMk cId="2711865395" sldId="27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17.865" v="8" actId="478"/>
        <pc:sldMkLst>
          <pc:docMk/>
          <pc:sldMk cId="2473813525" sldId="277"/>
        </pc:sldMkLst>
        <pc:grpChg chg="del">
          <ac:chgData name="Erkan ŞİRİN" userId="7f10ce1d6aaf8c5d" providerId="LiveId" clId="{12D9E144-4CC0-4368-93AE-12AB38FDB6F3}" dt="2019-03-20T12:05:17.865" v="8" actId="478"/>
          <ac:grpSpMkLst>
            <pc:docMk/>
            <pc:sldMk cId="2473813525" sldId="27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03.938" v="4" actId="478"/>
        <pc:sldMkLst>
          <pc:docMk/>
          <pc:sldMk cId="1728881494" sldId="278"/>
        </pc:sldMkLst>
        <pc:grpChg chg="del">
          <ac:chgData name="Erkan ŞİRİN" userId="7f10ce1d6aaf8c5d" providerId="LiveId" clId="{12D9E144-4CC0-4368-93AE-12AB38FDB6F3}" dt="2019-03-20T12:05:03.938" v="4" actId="478"/>
          <ac:grpSpMkLst>
            <pc:docMk/>
            <pc:sldMk cId="1728881494" sldId="27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4.665" v="11" actId="478"/>
        <pc:sldMkLst>
          <pc:docMk/>
          <pc:sldMk cId="1008214380" sldId="280"/>
        </pc:sldMkLst>
        <pc:grpChg chg="del">
          <ac:chgData name="Erkan ŞİRİN" userId="7f10ce1d6aaf8c5d" providerId="LiveId" clId="{12D9E144-4CC0-4368-93AE-12AB38FDB6F3}" dt="2019-03-20T12:05:24.665" v="11" actId="478"/>
          <ac:grpSpMkLst>
            <pc:docMk/>
            <pc:sldMk cId="1008214380" sldId="28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6.767" v="12" actId="478"/>
        <pc:sldMkLst>
          <pc:docMk/>
          <pc:sldMk cId="2523543771" sldId="281"/>
        </pc:sldMkLst>
        <pc:grpChg chg="del">
          <ac:chgData name="Erkan ŞİRİN" userId="7f10ce1d6aaf8c5d" providerId="LiveId" clId="{12D9E144-4CC0-4368-93AE-12AB38FDB6F3}" dt="2019-03-20T12:05:26.767" v="12" actId="478"/>
          <ac:grpSpMkLst>
            <pc:docMk/>
            <pc:sldMk cId="2523543771" sldId="28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9.061" v="13" actId="478"/>
        <pc:sldMkLst>
          <pc:docMk/>
          <pc:sldMk cId="308462499" sldId="282"/>
        </pc:sldMkLst>
        <pc:grpChg chg="del">
          <ac:chgData name="Erkan ŞİRİN" userId="7f10ce1d6aaf8c5d" providerId="LiveId" clId="{12D9E144-4CC0-4368-93AE-12AB38FDB6F3}" dt="2019-03-20T12:05:29.061" v="13" actId="478"/>
          <ac:grpSpMkLst>
            <pc:docMk/>
            <pc:sldMk cId="308462499" sldId="28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31.287" v="14" actId="478"/>
        <pc:sldMkLst>
          <pc:docMk/>
          <pc:sldMk cId="3761527170" sldId="283"/>
        </pc:sldMkLst>
        <pc:grpChg chg="del">
          <ac:chgData name="Erkan ŞİRİN" userId="7f10ce1d6aaf8c5d" providerId="LiveId" clId="{12D9E144-4CC0-4368-93AE-12AB38FDB6F3}" dt="2019-03-20T12:05:31.287" v="14" actId="478"/>
          <ac:grpSpMkLst>
            <pc:docMk/>
            <pc:sldMk cId="3761527170" sldId="28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34.561" v="15" actId="478"/>
        <pc:sldMkLst>
          <pc:docMk/>
          <pc:sldMk cId="2954022992" sldId="284"/>
        </pc:sldMkLst>
        <pc:grpChg chg="del">
          <ac:chgData name="Erkan ŞİRİN" userId="7f10ce1d6aaf8c5d" providerId="LiveId" clId="{12D9E144-4CC0-4368-93AE-12AB38FDB6F3}" dt="2019-03-20T12:05:34.561" v="15" actId="478"/>
          <ac:grpSpMkLst>
            <pc:docMk/>
            <pc:sldMk cId="2954022992" sldId="284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82782" y="2389422"/>
            <a:ext cx="9144000" cy="744890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Regresyon Giriş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Değişkenliği Açıklamak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445746" y="3459909"/>
            <a:ext cx="3857080" cy="347225"/>
            <a:chOff x="2993373" y="2785009"/>
            <a:chExt cx="4906765" cy="347225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2" y="2782556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393203" y="2729445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>
            <a:off x="2435334" y="334114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>
            <a:off x="2434923" y="401147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>
            <a:off x="2436561" y="423405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>
            <a:off x="2434924" y="283853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>
            <a:off x="2434924" y="310761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>
            <a:off x="2434925" y="26067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>
            <a:off x="2434922" y="440204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>
            <a:off x="2434924" y="384042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1895939" y="348434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1568817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150" name="Grup 149">
            <a:extLst>
              <a:ext uri="{FF2B5EF4-FFF2-40B4-BE49-F238E27FC236}">
                <a16:creationId xmlns:a16="http://schemas.microsoft.com/office/drawing/2014/main" id="{6565A24F-F798-43F5-ABFE-95E95E3C93B4}"/>
              </a:ext>
            </a:extLst>
          </p:cNvPr>
          <p:cNvGrpSpPr/>
          <p:nvPr/>
        </p:nvGrpSpPr>
        <p:grpSpPr>
          <a:xfrm>
            <a:off x="2365811" y="5112138"/>
            <a:ext cx="8523898" cy="661720"/>
            <a:chOff x="2365811" y="5112138"/>
            <a:chExt cx="8523898" cy="661720"/>
          </a:xfrm>
        </p:grpSpPr>
        <p:grpSp>
          <p:nvGrpSpPr>
            <p:cNvPr id="75" name="Grup 74">
              <a:extLst>
                <a:ext uri="{FF2B5EF4-FFF2-40B4-BE49-F238E27FC236}">
                  <a16:creationId xmlns:a16="http://schemas.microsoft.com/office/drawing/2014/main" id="{8A7BDFB3-3588-4547-8A0C-48B93435C2DA}"/>
                </a:ext>
              </a:extLst>
            </p:cNvPr>
            <p:cNvGrpSpPr/>
            <p:nvPr/>
          </p:nvGrpSpPr>
          <p:grpSpPr>
            <a:xfrm>
              <a:off x="2365811" y="5358686"/>
              <a:ext cx="7628419" cy="415172"/>
              <a:chOff x="3085672" y="2948983"/>
              <a:chExt cx="4817841" cy="415172"/>
            </a:xfrm>
          </p:grpSpPr>
          <p:cxnSp>
            <p:nvCxnSpPr>
              <p:cNvPr id="76" name="Düz Ok Bağlayıcısı 75">
                <a:extLst>
                  <a:ext uri="{FF2B5EF4-FFF2-40B4-BE49-F238E27FC236}">
                    <a16:creationId xmlns:a16="http://schemas.microsoft.com/office/drawing/2014/main" id="{33D9BB85-AB14-48EB-A947-7D8FD7412C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32453" y="647989"/>
                <a:ext cx="0" cy="4742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>
                <a:extLst>
                  <a:ext uri="{FF2B5EF4-FFF2-40B4-BE49-F238E27FC236}">
                    <a16:creationId xmlns:a16="http://schemas.microsoft.com/office/drawing/2014/main" id="{B4DD9CDC-0EE7-447C-AA40-75255503A1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11496" y="3021559"/>
                <a:ext cx="1299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Düz Bağlayıcı 78">
                <a:extLst>
                  <a:ext uri="{FF2B5EF4-FFF2-40B4-BE49-F238E27FC236}">
                    <a16:creationId xmlns:a16="http://schemas.microsoft.com/office/drawing/2014/main" id="{F62B7CB4-7314-45C3-B875-15E69963A6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1492" y="3013939"/>
                <a:ext cx="1299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9007C237-EB45-4C09-8EC7-8374EC7CC4CA}"/>
                  </a:ext>
                </a:extLst>
              </p:cNvPr>
              <p:cNvSpPr/>
              <p:nvPr/>
            </p:nvSpPr>
            <p:spPr>
              <a:xfrm>
                <a:off x="3085672" y="3046564"/>
                <a:ext cx="263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0</a:t>
                </a:r>
              </a:p>
            </p:txBody>
          </p:sp>
          <p:sp>
            <p:nvSpPr>
              <p:cNvPr id="82" name="Dikdörtgen 81">
                <a:extLst>
                  <a:ext uri="{FF2B5EF4-FFF2-40B4-BE49-F238E27FC236}">
                    <a16:creationId xmlns:a16="http://schemas.microsoft.com/office/drawing/2014/main" id="{F989B9B2-DDC1-43C9-924B-47E30F1306EC}"/>
                  </a:ext>
                </a:extLst>
              </p:cNvPr>
              <p:cNvSpPr/>
              <p:nvPr/>
            </p:nvSpPr>
            <p:spPr>
              <a:xfrm>
                <a:off x="5352695" y="3087156"/>
                <a:ext cx="2654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200</a:t>
                </a:r>
              </a:p>
            </p:txBody>
          </p:sp>
          <p:sp>
            <p:nvSpPr>
              <p:cNvPr id="86" name="Dikdörtgen 85">
                <a:extLst>
                  <a:ext uri="{FF2B5EF4-FFF2-40B4-BE49-F238E27FC236}">
                    <a16:creationId xmlns:a16="http://schemas.microsoft.com/office/drawing/2014/main" id="{984C16BD-26CE-4830-A206-72E293BEDD87}"/>
                  </a:ext>
                </a:extLst>
              </p:cNvPr>
              <p:cNvSpPr/>
              <p:nvPr/>
            </p:nvSpPr>
            <p:spPr>
              <a:xfrm>
                <a:off x="7583721" y="3046564"/>
                <a:ext cx="2654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400</a:t>
                </a:r>
              </a:p>
            </p:txBody>
          </p:sp>
        </p:grpSp>
        <p:sp>
          <p:nvSpPr>
            <p:cNvPr id="88" name="Dikdörtgen 87">
              <a:extLst>
                <a:ext uri="{FF2B5EF4-FFF2-40B4-BE49-F238E27FC236}">
                  <a16:creationId xmlns:a16="http://schemas.microsoft.com/office/drawing/2014/main" id="{C62A33A1-4A8F-4343-A18F-3F3FA287E4B6}"/>
                </a:ext>
              </a:extLst>
            </p:cNvPr>
            <p:cNvSpPr/>
            <p:nvPr/>
          </p:nvSpPr>
          <p:spPr>
            <a:xfrm>
              <a:off x="10118344" y="5112138"/>
              <a:ext cx="7713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Reklam</a:t>
              </a:r>
            </a:p>
            <a:p>
              <a:pPr algn="ctr"/>
              <a:r>
                <a:rPr lang="tr-TR" sz="1400" dirty="0"/>
                <a:t> (Bin TL)</a:t>
              </a:r>
            </a:p>
          </p:txBody>
        </p:sp>
      </p:grp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82DB01A-6856-4516-85F0-D6A8E54A4D99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2530952" y="2654750"/>
            <a:ext cx="51236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Düz Bağlayıcı 102">
            <a:extLst>
              <a:ext uri="{FF2B5EF4-FFF2-40B4-BE49-F238E27FC236}">
                <a16:creationId xmlns:a16="http://schemas.microsoft.com/office/drawing/2014/main" id="{F9BB792D-880D-4C38-BFC4-73B8DE103201}"/>
              </a:ext>
            </a:extLst>
          </p:cNvPr>
          <p:cNvCxnSpPr>
            <a:cxnSpLocks/>
          </p:cNvCxnSpPr>
          <p:nvPr/>
        </p:nvCxnSpPr>
        <p:spPr>
          <a:xfrm flipV="1">
            <a:off x="7702638" y="2702762"/>
            <a:ext cx="0" cy="2728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Düz Bağlayıcı 103">
            <a:extLst>
              <a:ext uri="{FF2B5EF4-FFF2-40B4-BE49-F238E27FC236}">
                <a16:creationId xmlns:a16="http://schemas.microsoft.com/office/drawing/2014/main" id="{4792567E-DDCF-4766-8FE7-A529498134F2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2530951" y="2886551"/>
            <a:ext cx="413632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Düz Bağlayıcı 104">
            <a:extLst>
              <a:ext uri="{FF2B5EF4-FFF2-40B4-BE49-F238E27FC236}">
                <a16:creationId xmlns:a16="http://schemas.microsoft.com/office/drawing/2014/main" id="{C4A08065-D584-4579-9EC4-5EFABE5C142C}"/>
              </a:ext>
            </a:extLst>
          </p:cNvPr>
          <p:cNvCxnSpPr>
            <a:cxnSpLocks/>
          </p:cNvCxnSpPr>
          <p:nvPr/>
        </p:nvCxnSpPr>
        <p:spPr>
          <a:xfrm flipV="1">
            <a:off x="6715289" y="2934564"/>
            <a:ext cx="0" cy="2496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Düz Bağlayıcı 105">
            <a:extLst>
              <a:ext uri="{FF2B5EF4-FFF2-40B4-BE49-F238E27FC236}">
                <a16:creationId xmlns:a16="http://schemas.microsoft.com/office/drawing/2014/main" id="{76579336-C007-4F1F-A08B-9B5F9065A213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2530951" y="3155628"/>
            <a:ext cx="3539649" cy="197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Düz Bağlayıcı 106">
            <a:extLst>
              <a:ext uri="{FF2B5EF4-FFF2-40B4-BE49-F238E27FC236}">
                <a16:creationId xmlns:a16="http://schemas.microsoft.com/office/drawing/2014/main" id="{32B8FE81-E99E-4544-A385-5F4B8671C9CC}"/>
              </a:ext>
            </a:extLst>
          </p:cNvPr>
          <p:cNvCxnSpPr>
            <a:cxnSpLocks/>
          </p:cNvCxnSpPr>
          <p:nvPr/>
        </p:nvCxnSpPr>
        <p:spPr>
          <a:xfrm>
            <a:off x="6117485" y="3235588"/>
            <a:ext cx="0" cy="22079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Düz Bağlayıcı 107">
            <a:extLst>
              <a:ext uri="{FF2B5EF4-FFF2-40B4-BE49-F238E27FC236}">
                <a16:creationId xmlns:a16="http://schemas.microsoft.com/office/drawing/2014/main" id="{BEC52C64-2226-4BA3-8F88-7B338F2DCB4A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531361" y="3389161"/>
            <a:ext cx="3885013" cy="37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Düz Bağlayıcı 110">
            <a:extLst>
              <a:ext uri="{FF2B5EF4-FFF2-40B4-BE49-F238E27FC236}">
                <a16:creationId xmlns:a16="http://schemas.microsoft.com/office/drawing/2014/main" id="{4AA66387-1CC2-4564-8D0C-CB6FC7B51736}"/>
              </a:ext>
            </a:extLst>
          </p:cNvPr>
          <p:cNvCxnSpPr>
            <a:cxnSpLocks/>
            <a:stCxn id="69" idx="6"/>
          </p:cNvCxnSpPr>
          <p:nvPr/>
        </p:nvCxnSpPr>
        <p:spPr>
          <a:xfrm flipV="1">
            <a:off x="2530951" y="3884863"/>
            <a:ext cx="2707968" cy="35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Düz Bağlayıcı 114">
            <a:extLst>
              <a:ext uri="{FF2B5EF4-FFF2-40B4-BE49-F238E27FC236}">
                <a16:creationId xmlns:a16="http://schemas.microsoft.com/office/drawing/2014/main" id="{36C76508-0831-4047-A809-62B68723FAA1}"/>
              </a:ext>
            </a:extLst>
          </p:cNvPr>
          <p:cNvCxnSpPr>
            <a:cxnSpLocks/>
          </p:cNvCxnSpPr>
          <p:nvPr/>
        </p:nvCxnSpPr>
        <p:spPr>
          <a:xfrm>
            <a:off x="5286933" y="3933741"/>
            <a:ext cx="0" cy="14975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Düz Bağlayıcı 117">
            <a:extLst>
              <a:ext uri="{FF2B5EF4-FFF2-40B4-BE49-F238E27FC236}">
                <a16:creationId xmlns:a16="http://schemas.microsoft.com/office/drawing/2014/main" id="{91398955-EF0F-48A6-8AC7-209ADD4C622F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2530950" y="4059488"/>
            <a:ext cx="285196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Düz Bağlayıcı 120">
            <a:extLst>
              <a:ext uri="{FF2B5EF4-FFF2-40B4-BE49-F238E27FC236}">
                <a16:creationId xmlns:a16="http://schemas.microsoft.com/office/drawing/2014/main" id="{91320216-2688-4C94-B306-887BB9AA4686}"/>
              </a:ext>
            </a:extLst>
          </p:cNvPr>
          <p:cNvCxnSpPr>
            <a:cxnSpLocks/>
          </p:cNvCxnSpPr>
          <p:nvPr/>
        </p:nvCxnSpPr>
        <p:spPr>
          <a:xfrm>
            <a:off x="5430926" y="4107501"/>
            <a:ext cx="0" cy="1316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Düz Bağlayıcı 128">
            <a:extLst>
              <a:ext uri="{FF2B5EF4-FFF2-40B4-BE49-F238E27FC236}">
                <a16:creationId xmlns:a16="http://schemas.microsoft.com/office/drawing/2014/main" id="{637FB52C-4189-4BFB-BE04-0FACD4B5ADE8}"/>
              </a:ext>
            </a:extLst>
          </p:cNvPr>
          <p:cNvCxnSpPr>
            <a:cxnSpLocks/>
          </p:cNvCxnSpPr>
          <p:nvPr/>
        </p:nvCxnSpPr>
        <p:spPr>
          <a:xfrm>
            <a:off x="2530949" y="4276299"/>
            <a:ext cx="977321" cy="22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Düz Bağlayıcı 131">
            <a:extLst>
              <a:ext uri="{FF2B5EF4-FFF2-40B4-BE49-F238E27FC236}">
                <a16:creationId xmlns:a16="http://schemas.microsoft.com/office/drawing/2014/main" id="{166AFCDA-3932-4571-AA0C-FD34B2E8A742}"/>
              </a:ext>
            </a:extLst>
          </p:cNvPr>
          <p:cNvCxnSpPr>
            <a:cxnSpLocks/>
          </p:cNvCxnSpPr>
          <p:nvPr/>
        </p:nvCxnSpPr>
        <p:spPr>
          <a:xfrm>
            <a:off x="3556284" y="4326563"/>
            <a:ext cx="0" cy="10969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Düz Bağlayıcı 135">
            <a:extLst>
              <a:ext uri="{FF2B5EF4-FFF2-40B4-BE49-F238E27FC236}">
                <a16:creationId xmlns:a16="http://schemas.microsoft.com/office/drawing/2014/main" id="{1227595F-437C-4D84-8ABD-EE9193919C7E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530949" y="4450061"/>
            <a:ext cx="173902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Düz Bağlayıcı 138">
            <a:extLst>
              <a:ext uri="{FF2B5EF4-FFF2-40B4-BE49-F238E27FC236}">
                <a16:creationId xmlns:a16="http://schemas.microsoft.com/office/drawing/2014/main" id="{086AC217-4E88-477D-9B27-4A2AFE4CD199}"/>
              </a:ext>
            </a:extLst>
          </p:cNvPr>
          <p:cNvCxnSpPr>
            <a:cxnSpLocks/>
          </p:cNvCxnSpPr>
          <p:nvPr/>
        </p:nvCxnSpPr>
        <p:spPr>
          <a:xfrm>
            <a:off x="4317983" y="4498074"/>
            <a:ext cx="0" cy="9254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Düz Bağlayıcı 145">
            <a:extLst>
              <a:ext uri="{FF2B5EF4-FFF2-40B4-BE49-F238E27FC236}">
                <a16:creationId xmlns:a16="http://schemas.microsoft.com/office/drawing/2014/main" id="{BBDD0272-F16A-44EF-8A2A-909B90DEEBCB}"/>
              </a:ext>
            </a:extLst>
          </p:cNvPr>
          <p:cNvCxnSpPr>
            <a:cxnSpLocks/>
          </p:cNvCxnSpPr>
          <p:nvPr/>
        </p:nvCxnSpPr>
        <p:spPr>
          <a:xfrm flipH="1">
            <a:off x="6447500" y="3446208"/>
            <a:ext cx="18790" cy="19850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0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42838 0.00046 " pathEditMode="relative" ptsTypes="AA">
                                      <p:cBhvr>
                                        <p:cTn id="1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34752 0.0007 " pathEditMode="relative" ptsTypes="AA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81481E-6 L 0.29843 0.0037 " pathEditMode="relative" ptsTypes="AA">
                                      <p:cBhvr>
                                        <p:cTn id="3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69 L 0.32656 0.00116 " pathEditMode="relative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23 L 0.2302 -0.00023 " pathEditMode="relative" ptsTypes="AA">
                                      <p:cBhvr>
                                        <p:cTn id="5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16 L 0.24218 0.00023 " pathEditMode="relative" ptsTypes="AA">
                                      <p:cBhvr>
                                        <p:cTn id="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00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16 L 0.08841 -0.0007 " pathEditMode="relative" ptsTypes="AA">
                                      <p:cBhvr>
                                        <p:cTn id="7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100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0.15078 -0.00069 " pathEditMode="relative" ptsTypes="AA">
                                      <p:cBhvr>
                                        <p:cTn id="8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Değişkenliği Açıklamak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133348" y="3414189"/>
            <a:ext cx="3857078" cy="438664"/>
            <a:chOff x="2993375" y="2693570"/>
            <a:chExt cx="4906763" cy="43866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4" y="2693652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8513" y="2705891"/>
              <a:ext cx="37702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2536993" y="346481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2302139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3099133" y="5358686"/>
            <a:ext cx="7628419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9654771" y="242787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162175"/>
            <a:ext cx="7003213" cy="2733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8FBE307-CEA2-4B77-A948-A614F3181857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4282968" y="3604596"/>
            <a:ext cx="1" cy="6223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6361437B-B8A2-412A-841E-B0C87479B10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3219580" y="3597171"/>
            <a:ext cx="7921967" cy="125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Düz Bağlayıcı 97">
            <a:extLst>
              <a:ext uri="{FF2B5EF4-FFF2-40B4-BE49-F238E27FC236}">
                <a16:creationId xmlns:a16="http://schemas.microsoft.com/office/drawing/2014/main" id="{35C37F61-00D9-419B-B25A-3A79B7D15780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5049966" y="3592489"/>
            <a:ext cx="448" cy="82875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Düz Bağlayıcı 99">
            <a:extLst>
              <a:ext uri="{FF2B5EF4-FFF2-40B4-BE49-F238E27FC236}">
                <a16:creationId xmlns:a16="http://schemas.microsoft.com/office/drawing/2014/main" id="{7A7C989C-376A-42E1-AA95-4C1E0AF923BA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6017522" y="3604596"/>
            <a:ext cx="0" cy="37035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>
            <a:extLst>
              <a:ext uri="{FF2B5EF4-FFF2-40B4-BE49-F238E27FC236}">
                <a16:creationId xmlns:a16="http://schemas.microsoft.com/office/drawing/2014/main" id="{94612F05-553A-40F7-8EB5-260443D0EF82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369259" y="3602651"/>
            <a:ext cx="1" cy="45292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>
            <a:extLst>
              <a:ext uri="{FF2B5EF4-FFF2-40B4-BE49-F238E27FC236}">
                <a16:creationId xmlns:a16="http://schemas.microsoft.com/office/drawing/2014/main" id="{F4BFEA02-5D78-4702-ABA0-87D176D533F7}"/>
              </a:ext>
            </a:extLst>
          </p:cNvPr>
          <p:cNvCxnSpPr>
            <a:cxnSpLocks/>
            <a:endCxn id="56" idx="4"/>
          </p:cNvCxnSpPr>
          <p:nvPr/>
        </p:nvCxnSpPr>
        <p:spPr>
          <a:xfrm flipV="1">
            <a:off x="6846253" y="3235044"/>
            <a:ext cx="0" cy="3676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>
            <a:extLst>
              <a:ext uri="{FF2B5EF4-FFF2-40B4-BE49-F238E27FC236}">
                <a16:creationId xmlns:a16="http://schemas.microsoft.com/office/drawing/2014/main" id="{A70D15A3-2D3C-4486-9AD2-4F7152F47596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7265515" y="3602651"/>
            <a:ext cx="0" cy="967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>
            <a:extLst>
              <a:ext uri="{FF2B5EF4-FFF2-40B4-BE49-F238E27FC236}">
                <a16:creationId xmlns:a16="http://schemas.microsoft.com/office/drawing/2014/main" id="{47A87CE9-6604-48C9-AB03-93364778B877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7802479" y="2571917"/>
            <a:ext cx="0" cy="102480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Bağlayıcı 119">
            <a:extLst>
              <a:ext uri="{FF2B5EF4-FFF2-40B4-BE49-F238E27FC236}">
                <a16:creationId xmlns:a16="http://schemas.microsoft.com/office/drawing/2014/main" id="{9C6980BE-D01B-4ACA-BF6D-550BE276FA08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9702785" y="2523904"/>
            <a:ext cx="0" cy="106858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</p:cNvCxnSpPr>
          <p:nvPr/>
        </p:nvCxnSpPr>
        <p:spPr>
          <a:xfrm flipV="1">
            <a:off x="5098321" y="4175125"/>
            <a:ext cx="0" cy="2461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</p:cNvCxnSpPr>
          <p:nvPr/>
        </p:nvCxnSpPr>
        <p:spPr>
          <a:xfrm flipV="1">
            <a:off x="6065535" y="3785760"/>
            <a:ext cx="0" cy="1891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</p:cNvCxnSpPr>
          <p:nvPr/>
        </p:nvCxnSpPr>
        <p:spPr>
          <a:xfrm flipV="1">
            <a:off x="6417167" y="3651047"/>
            <a:ext cx="0" cy="3957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</p:cNvCxnSpPr>
          <p:nvPr/>
        </p:nvCxnSpPr>
        <p:spPr>
          <a:xfrm flipV="1">
            <a:off x="6884618" y="3235044"/>
            <a:ext cx="0" cy="23618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</p:cNvCxnSpPr>
          <p:nvPr/>
        </p:nvCxnSpPr>
        <p:spPr>
          <a:xfrm flipV="1">
            <a:off x="7313528" y="3302000"/>
            <a:ext cx="0" cy="40342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50492" y="2571917"/>
            <a:ext cx="0" cy="5124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</p:cNvCxnSpPr>
          <p:nvPr/>
        </p:nvCxnSpPr>
        <p:spPr>
          <a:xfrm flipV="1">
            <a:off x="9702784" y="2362200"/>
            <a:ext cx="0" cy="6567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Basit Doğrusal Regresyon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145132" y="3425973"/>
            <a:ext cx="3857077" cy="415094"/>
            <a:chOff x="2993376" y="2717140"/>
            <a:chExt cx="4906762" cy="41509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5" y="2693653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4791" y="2716018"/>
              <a:ext cx="350139" cy="352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5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2587793" y="347116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2302139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3099133" y="5358686"/>
            <a:ext cx="7628419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9654771" y="242787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11129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162175"/>
            <a:ext cx="7003213" cy="2733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842E707-A878-4F1E-9AD1-2C5AF1277DC9}"/>
              </a:ext>
            </a:extLst>
          </p:cNvPr>
          <p:cNvSpPr>
            <a:spLocks noChangeAspect="1"/>
          </p:cNvSpPr>
          <p:nvPr/>
        </p:nvSpPr>
        <p:spPr>
          <a:xfrm>
            <a:off x="7706451" y="5383248"/>
            <a:ext cx="96027" cy="9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8FBE307-CEA2-4B77-A948-A614F3181857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7754464" y="3139017"/>
            <a:ext cx="1" cy="22442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7628895A-87AD-4FF1-8DE9-E3BD4FF295B1}"/>
              </a:ext>
            </a:extLst>
          </p:cNvPr>
          <p:cNvCxnSpPr>
            <a:cxnSpLocks/>
          </p:cNvCxnSpPr>
          <p:nvPr/>
        </p:nvCxnSpPr>
        <p:spPr>
          <a:xfrm flipH="1">
            <a:off x="3216262" y="3132333"/>
            <a:ext cx="4538202" cy="1099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6361437B-B8A2-412A-841E-B0C87479B10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3216263" y="3596374"/>
            <a:ext cx="7948839" cy="268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Dikdörtgen 83">
            <a:extLst>
              <a:ext uri="{FF2B5EF4-FFF2-40B4-BE49-F238E27FC236}">
                <a16:creationId xmlns:a16="http://schemas.microsoft.com/office/drawing/2014/main" id="{7FC0BF9F-5946-4B18-A440-B9C2A0142F5A}"/>
              </a:ext>
            </a:extLst>
          </p:cNvPr>
          <p:cNvSpPr/>
          <p:nvPr/>
        </p:nvSpPr>
        <p:spPr>
          <a:xfrm>
            <a:off x="7220070" y="5491199"/>
            <a:ext cx="1063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Yeni Reklam</a:t>
            </a:r>
          </a:p>
          <a:p>
            <a:pPr algn="ctr"/>
            <a:r>
              <a:rPr lang="tr-TR" sz="1400" dirty="0">
                <a:solidFill>
                  <a:srgbClr val="FF0000"/>
                </a:solidFill>
              </a:rPr>
              <a:t>Bütçesi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D40DAA-6A5E-4C4C-9F9F-B24A71EEA45D}"/>
              </a:ext>
            </a:extLst>
          </p:cNvPr>
          <p:cNvSpPr/>
          <p:nvPr/>
        </p:nvSpPr>
        <p:spPr>
          <a:xfrm>
            <a:off x="3099133" y="4762123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Ok: Sola Bükülü 34">
            <a:extLst>
              <a:ext uri="{FF2B5EF4-FFF2-40B4-BE49-F238E27FC236}">
                <a16:creationId xmlns:a16="http://schemas.microsoft.com/office/drawing/2014/main" id="{87354982-A146-49C9-B51E-9A6369C1BC3E}"/>
              </a:ext>
            </a:extLst>
          </p:cNvPr>
          <p:cNvSpPr/>
          <p:nvPr/>
        </p:nvSpPr>
        <p:spPr>
          <a:xfrm rot="5924504">
            <a:off x="1925889" y="3816284"/>
            <a:ext cx="345335" cy="20683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2" name="Ok: Sola Bükülü 91">
            <a:extLst>
              <a:ext uri="{FF2B5EF4-FFF2-40B4-BE49-F238E27FC236}">
                <a16:creationId xmlns:a16="http://schemas.microsoft.com/office/drawing/2014/main" id="{2841487E-37A3-4F2C-ABC7-0100C1F065D6}"/>
              </a:ext>
            </a:extLst>
          </p:cNvPr>
          <p:cNvSpPr/>
          <p:nvPr/>
        </p:nvSpPr>
        <p:spPr>
          <a:xfrm rot="5158163" flipH="1">
            <a:off x="2952296" y="2164193"/>
            <a:ext cx="571388" cy="35223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4B961-FD68-4758-9FA9-18BB993280B2}"/>
              </a:ext>
            </a:extLst>
          </p:cNvPr>
          <p:cNvSpPr/>
          <p:nvPr/>
        </p:nvSpPr>
        <p:spPr>
          <a:xfrm>
            <a:off x="3117831" y="3033200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906C9744-971A-405E-A534-E4BE6D6CCD1C}"/>
              </a:ext>
            </a:extLst>
          </p:cNvPr>
          <p:cNvCxnSpPr/>
          <p:nvPr/>
        </p:nvCxnSpPr>
        <p:spPr>
          <a:xfrm flipH="1">
            <a:off x="857314" y="3129927"/>
            <a:ext cx="2237957" cy="1070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up 1">
            <a:extLst>
              <a:ext uri="{FF2B5EF4-FFF2-40B4-BE49-F238E27FC236}">
                <a16:creationId xmlns:a16="http://schemas.microsoft.com/office/drawing/2014/main" id="{203ED7C2-6057-4E0A-9072-C64A4F4AC798}"/>
              </a:ext>
            </a:extLst>
          </p:cNvPr>
          <p:cNvGrpSpPr/>
          <p:nvPr/>
        </p:nvGrpSpPr>
        <p:grpSpPr>
          <a:xfrm>
            <a:off x="554117" y="4117795"/>
            <a:ext cx="2170976" cy="443286"/>
            <a:chOff x="554117" y="4117795"/>
            <a:chExt cx="2170976" cy="443286"/>
          </a:xfrm>
        </p:grpSpPr>
        <p:grpSp>
          <p:nvGrpSpPr>
            <p:cNvPr id="33" name="Grup 32">
              <a:extLst>
                <a:ext uri="{FF2B5EF4-FFF2-40B4-BE49-F238E27FC236}">
                  <a16:creationId xmlns:a16="http://schemas.microsoft.com/office/drawing/2014/main" id="{5EA4DCFC-54D5-486A-A0A9-C57A194C851E}"/>
                </a:ext>
              </a:extLst>
            </p:cNvPr>
            <p:cNvGrpSpPr/>
            <p:nvPr/>
          </p:nvGrpSpPr>
          <p:grpSpPr>
            <a:xfrm>
              <a:off x="554117" y="4147938"/>
              <a:ext cx="2170976" cy="413143"/>
              <a:chOff x="554117" y="4147938"/>
              <a:chExt cx="2170976" cy="4131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Metin kutusu 30">
                    <a:extLst>
                      <a:ext uri="{FF2B5EF4-FFF2-40B4-BE49-F238E27FC236}">
                        <a16:creationId xmlns:a16="http://schemas.microsoft.com/office/drawing/2014/main" id="{36F977C7-65C5-42BD-BC72-35F6E900A52D}"/>
                      </a:ext>
                    </a:extLst>
                  </p:cNvPr>
                  <p:cNvSpPr txBox="1"/>
                  <p:nvPr/>
                </p:nvSpPr>
                <p:spPr>
                  <a:xfrm>
                    <a:off x="669956" y="4284082"/>
                    <a:ext cx="205513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tr-TR" dirty="0"/>
                      <a:t>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tr-TR" dirty="0"/>
                  </a:p>
                </p:txBody>
              </p:sp>
            </mc:Choice>
            <mc:Fallback xmlns="">
              <p:sp>
                <p:nvSpPr>
                  <p:cNvPr id="31" name="Metin kutusu 30">
                    <a:extLst>
                      <a:ext uri="{FF2B5EF4-FFF2-40B4-BE49-F238E27FC236}">
                        <a16:creationId xmlns:a16="http://schemas.microsoft.com/office/drawing/2014/main" id="{36F977C7-65C5-42BD-BC72-35F6E900A5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956" y="4284082"/>
                    <a:ext cx="2055137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54" t="-28889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tr-T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Dikdörtgen 31">
                    <a:extLst>
                      <a:ext uri="{FF2B5EF4-FFF2-40B4-BE49-F238E27FC236}">
                        <a16:creationId xmlns:a16="http://schemas.microsoft.com/office/drawing/2014/main" id="{3E0E4596-40C4-4F63-8B50-E62655806400}"/>
                      </a:ext>
                    </a:extLst>
                  </p:cNvPr>
                  <p:cNvSpPr/>
                  <p:nvPr/>
                </p:nvSpPr>
                <p:spPr>
                  <a:xfrm>
                    <a:off x="554117" y="4147938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lang="tr-TR" dirty="0"/>
                  </a:p>
                </p:txBody>
              </p:sp>
            </mc:Choice>
            <mc:Fallback xmlns="">
              <p:sp>
                <p:nvSpPr>
                  <p:cNvPr id="32" name="Dikdörtgen 31">
                    <a:extLst>
                      <a:ext uri="{FF2B5EF4-FFF2-40B4-BE49-F238E27FC236}">
                        <a16:creationId xmlns:a16="http://schemas.microsoft.com/office/drawing/2014/main" id="{3E0E4596-40C4-4F63-8B50-E626558064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17" y="4147938"/>
                    <a:ext cx="36580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tr-T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Dikdörtgen 61">
                  <a:extLst>
                    <a:ext uri="{FF2B5EF4-FFF2-40B4-BE49-F238E27FC236}">
                      <a16:creationId xmlns:a16="http://schemas.microsoft.com/office/drawing/2014/main" id="{459207D2-2B88-4AB6-A6DC-0489C0F27FBA}"/>
                    </a:ext>
                  </a:extLst>
                </p:cNvPr>
                <p:cNvSpPr/>
                <p:nvPr/>
              </p:nvSpPr>
              <p:spPr>
                <a:xfrm>
                  <a:off x="983468" y="411779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62" name="Dikdörtgen 61">
                  <a:extLst>
                    <a:ext uri="{FF2B5EF4-FFF2-40B4-BE49-F238E27FC236}">
                      <a16:creationId xmlns:a16="http://schemas.microsoft.com/office/drawing/2014/main" id="{459207D2-2B88-4AB6-A6DC-0489C0F27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68" y="4117795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Dikdörtgen 62">
                  <a:extLst>
                    <a:ext uri="{FF2B5EF4-FFF2-40B4-BE49-F238E27FC236}">
                      <a16:creationId xmlns:a16="http://schemas.microsoft.com/office/drawing/2014/main" id="{587518BC-8FA6-4A6E-96D8-F4AFDA0033DD}"/>
                    </a:ext>
                  </a:extLst>
                </p:cNvPr>
                <p:cNvSpPr/>
                <p:nvPr/>
              </p:nvSpPr>
              <p:spPr>
                <a:xfrm>
                  <a:off x="1375159" y="411779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63" name="Dikdörtgen 62">
                  <a:extLst>
                    <a:ext uri="{FF2B5EF4-FFF2-40B4-BE49-F238E27FC236}">
                      <a16:creationId xmlns:a16="http://schemas.microsoft.com/office/drawing/2014/main" id="{587518BC-8FA6-4A6E-96D8-F4AFDA003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159" y="4117795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821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4" grpId="0"/>
      <p:bldP spid="34" grpId="0" animBg="1"/>
      <p:bldP spid="35" grpId="0" animBg="1"/>
      <p:bldP spid="92" grpId="0" animBg="1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7508" y="271041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İyi Regresyon Doğrusu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133348" y="3414189"/>
            <a:ext cx="3857078" cy="438664"/>
            <a:chOff x="2993375" y="2693570"/>
            <a:chExt cx="4906763" cy="43866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4" y="2693652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8513" y="2705891"/>
              <a:ext cx="37702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2536993" y="346481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2302139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3099133" y="5358686"/>
            <a:ext cx="7628419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9654771" y="242787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162175"/>
            <a:ext cx="7003213" cy="2733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</p:cNvCxnSpPr>
          <p:nvPr/>
        </p:nvCxnSpPr>
        <p:spPr>
          <a:xfrm flipV="1">
            <a:off x="5043334" y="4175126"/>
            <a:ext cx="0" cy="24611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</p:cNvCxnSpPr>
          <p:nvPr/>
        </p:nvCxnSpPr>
        <p:spPr>
          <a:xfrm flipV="1">
            <a:off x="6017521" y="3785760"/>
            <a:ext cx="0" cy="18919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</p:cNvCxnSpPr>
          <p:nvPr/>
        </p:nvCxnSpPr>
        <p:spPr>
          <a:xfrm flipV="1">
            <a:off x="6369259" y="3649966"/>
            <a:ext cx="0" cy="3957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</p:cNvCxnSpPr>
          <p:nvPr/>
        </p:nvCxnSpPr>
        <p:spPr>
          <a:xfrm flipV="1">
            <a:off x="6846252" y="3235044"/>
            <a:ext cx="0" cy="23618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</p:cNvCxnSpPr>
          <p:nvPr/>
        </p:nvCxnSpPr>
        <p:spPr>
          <a:xfrm flipV="1">
            <a:off x="7265514" y="3296024"/>
            <a:ext cx="0" cy="40342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02478" y="2571917"/>
            <a:ext cx="0" cy="51240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</p:cNvCxnSpPr>
          <p:nvPr/>
        </p:nvCxnSpPr>
        <p:spPr>
          <a:xfrm flipV="1">
            <a:off x="9702784" y="2362200"/>
            <a:ext cx="0" cy="6567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Unvan 1">
            <a:extLst>
              <a:ext uri="{FF2B5EF4-FFF2-40B4-BE49-F238E27FC236}">
                <a16:creationId xmlns:a16="http://schemas.microsoft.com/office/drawing/2014/main" id="{F62BB647-A7AE-456B-B1AF-91C5D11E1AA6}"/>
              </a:ext>
            </a:extLst>
          </p:cNvPr>
          <p:cNvSpPr txBox="1">
            <a:spLocks/>
          </p:cNvSpPr>
          <p:nvPr/>
        </p:nvSpPr>
        <p:spPr>
          <a:xfrm>
            <a:off x="6032577" y="1555830"/>
            <a:ext cx="4548682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az hata yapan</a:t>
            </a:r>
            <a:endParaRPr lang="en-US" sz="36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3" name="Unvan 1">
            <a:extLst>
              <a:ext uri="{FF2B5EF4-FFF2-40B4-BE49-F238E27FC236}">
                <a16:creationId xmlns:a16="http://schemas.microsoft.com/office/drawing/2014/main" id="{63702168-78ED-41D2-B4EA-5935FF42F2B4}"/>
              </a:ext>
            </a:extLst>
          </p:cNvPr>
          <p:cNvSpPr txBox="1">
            <a:spLocks/>
          </p:cNvSpPr>
          <p:nvPr/>
        </p:nvSpPr>
        <p:spPr>
          <a:xfrm>
            <a:off x="6798239" y="3927512"/>
            <a:ext cx="4548682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küçük kareler yöntemi</a:t>
            </a:r>
            <a:endParaRPr lang="en-US" sz="36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Düz Bağlayıcı 63">
            <a:extLst>
              <a:ext uri="{FF2B5EF4-FFF2-40B4-BE49-F238E27FC236}">
                <a16:creationId xmlns:a16="http://schemas.microsoft.com/office/drawing/2014/main" id="{FED81B21-8B72-467A-B08B-63F652FE1F12}"/>
              </a:ext>
            </a:extLst>
          </p:cNvPr>
          <p:cNvCxnSpPr>
            <a:cxnSpLocks/>
          </p:cNvCxnSpPr>
          <p:nvPr/>
        </p:nvCxnSpPr>
        <p:spPr>
          <a:xfrm flipV="1">
            <a:off x="2933994" y="2314575"/>
            <a:ext cx="7439609" cy="21546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Düz Bağlayıcı 65">
            <a:extLst>
              <a:ext uri="{FF2B5EF4-FFF2-40B4-BE49-F238E27FC236}">
                <a16:creationId xmlns:a16="http://schemas.microsoft.com/office/drawing/2014/main" id="{1B71ACE5-D7BC-465F-8E04-5E63EC22900F}"/>
              </a:ext>
            </a:extLst>
          </p:cNvPr>
          <p:cNvCxnSpPr>
            <a:cxnSpLocks/>
          </p:cNvCxnSpPr>
          <p:nvPr/>
        </p:nvCxnSpPr>
        <p:spPr>
          <a:xfrm flipV="1">
            <a:off x="3370390" y="1849376"/>
            <a:ext cx="6459410" cy="31988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83553" y="578375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İyi Regresyon Doğrusu 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İşe Yarıyor Mu?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2952623" y="3414189"/>
            <a:ext cx="3857078" cy="438664"/>
            <a:chOff x="2993375" y="2693570"/>
            <a:chExt cx="4906763" cy="43866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4" y="2693652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8513" y="2705891"/>
              <a:ext cx="37702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4356268" y="346481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4121414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4918408" y="5358686"/>
            <a:ext cx="5816267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10111971" y="3408981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9573740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8617514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9036776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7597669" y="395954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8140521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6054230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6540881" y="341132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4850343" y="3470586"/>
            <a:ext cx="5579532" cy="2776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Unvan 1">
            <a:extLst>
              <a:ext uri="{FF2B5EF4-FFF2-40B4-BE49-F238E27FC236}">
                <a16:creationId xmlns:a16="http://schemas.microsoft.com/office/drawing/2014/main" id="{F62BB647-A7AE-456B-B1AF-91C5D11E1AA6}"/>
              </a:ext>
            </a:extLst>
          </p:cNvPr>
          <p:cNvSpPr txBox="1">
            <a:spLocks/>
          </p:cNvSpPr>
          <p:nvPr/>
        </p:nvSpPr>
        <p:spPr>
          <a:xfrm>
            <a:off x="195874" y="851157"/>
            <a:ext cx="3925540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0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Anlamlı Mı?</a:t>
            </a:r>
            <a:endParaRPr lang="en-US" sz="30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0CA304A2-4894-48AD-B97D-D42875086A2A}"/>
                  </a:ext>
                </a:extLst>
              </p:cNvPr>
              <p:cNvSpPr txBox="1"/>
              <p:nvPr/>
            </p:nvSpPr>
            <p:spPr>
              <a:xfrm>
                <a:off x="517988" y="1781185"/>
                <a:ext cx="14744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400" dirty="0"/>
                            <m:t>β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0CA304A2-4894-48AD-B97D-D428750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88" y="1781185"/>
                <a:ext cx="1474443" cy="369332"/>
              </a:xfrm>
              <a:prstGeom prst="rect">
                <a:avLst/>
              </a:prstGeom>
              <a:blipFill>
                <a:blip r:embed="rId3"/>
                <a:stretch>
                  <a:fillRect r="-4132" b="-295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Metin kutusu 63">
                <a:extLst>
                  <a:ext uri="{FF2B5EF4-FFF2-40B4-BE49-F238E27FC236}">
                    <a16:creationId xmlns:a16="http://schemas.microsoft.com/office/drawing/2014/main" id="{491B9894-26B5-41C1-B41E-542FC5DE0955}"/>
                  </a:ext>
                </a:extLst>
              </p:cNvPr>
              <p:cNvSpPr txBox="1"/>
              <p:nvPr/>
            </p:nvSpPr>
            <p:spPr>
              <a:xfrm>
                <a:off x="500795" y="2345254"/>
                <a:ext cx="1467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400" dirty="0"/>
                            <m:t>β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64" name="Metin kutusu 63">
                <a:extLst>
                  <a:ext uri="{FF2B5EF4-FFF2-40B4-BE49-F238E27FC236}">
                    <a16:creationId xmlns:a16="http://schemas.microsoft.com/office/drawing/2014/main" id="{491B9894-26B5-41C1-B41E-542FC5DE0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5" y="2345254"/>
                <a:ext cx="1467325" cy="369332"/>
              </a:xfrm>
              <a:prstGeom prst="rect">
                <a:avLst/>
              </a:prstGeom>
              <a:blipFill>
                <a:blip r:embed="rId4"/>
                <a:stretch>
                  <a:fillRect r="-4564" b="-3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Dikdörtgen 65">
            <a:extLst>
              <a:ext uri="{FF2B5EF4-FFF2-40B4-BE49-F238E27FC236}">
                <a16:creationId xmlns:a16="http://schemas.microsoft.com/office/drawing/2014/main" id="{78B2BEB0-58E3-43CD-9F48-45CA79C4E440}"/>
              </a:ext>
            </a:extLst>
          </p:cNvPr>
          <p:cNvSpPr/>
          <p:nvPr/>
        </p:nvSpPr>
        <p:spPr>
          <a:xfrm>
            <a:off x="298881" y="3022868"/>
            <a:ext cx="3338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latin typeface="Roboto"/>
              </a:rPr>
              <a:t>Test, F istatistiği kullanılarak hesaplanır.</a:t>
            </a:r>
          </a:p>
        </p:txBody>
      </p:sp>
    </p:spTree>
    <p:extLst>
      <p:ext uri="{BB962C8B-B14F-4D97-AF65-F5344CB8AC3E}">
        <p14:creationId xmlns:p14="http://schemas.microsoft.com/office/powerpoint/2010/main" val="3084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Regresyon Modeli Değerlendirme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2602457" y="3425973"/>
            <a:ext cx="3857077" cy="415094"/>
            <a:chOff x="2993376" y="2717140"/>
            <a:chExt cx="4906762" cy="41509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5" y="2693653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4791" y="2716018"/>
              <a:ext cx="350139" cy="352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5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4045118" y="347116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3759464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4556459" y="5358686"/>
            <a:ext cx="6340142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780788" y="530044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10438623" y="30186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9211790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8255564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8674826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7426833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7778571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5692280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6459725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4675315" y="2651805"/>
            <a:ext cx="5859335" cy="22440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842E707-A878-4F1E-9AD1-2C5AF1277DC9}"/>
              </a:ext>
            </a:extLst>
          </p:cNvPr>
          <p:cNvSpPr>
            <a:spLocks noChangeAspect="1"/>
          </p:cNvSpPr>
          <p:nvPr/>
        </p:nvSpPr>
        <p:spPr>
          <a:xfrm>
            <a:off x="9163776" y="5383248"/>
            <a:ext cx="96027" cy="9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8FBE307-CEA2-4B77-A948-A614F3181857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9211789" y="3139017"/>
            <a:ext cx="1" cy="22442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7628895A-87AD-4FF1-8DE9-E3BD4FF295B1}"/>
              </a:ext>
            </a:extLst>
          </p:cNvPr>
          <p:cNvCxnSpPr>
            <a:cxnSpLocks/>
          </p:cNvCxnSpPr>
          <p:nvPr/>
        </p:nvCxnSpPr>
        <p:spPr>
          <a:xfrm flipH="1">
            <a:off x="4673587" y="3132333"/>
            <a:ext cx="4538202" cy="1099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6361437B-B8A2-412A-841E-B0C87479B10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4673588" y="3612583"/>
            <a:ext cx="6223012" cy="106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Düz Bağlayıcı 80">
            <a:extLst>
              <a:ext uri="{FF2B5EF4-FFF2-40B4-BE49-F238E27FC236}">
                <a16:creationId xmlns:a16="http://schemas.microsoft.com/office/drawing/2014/main" id="{BE0C09FC-F423-4167-B493-C956F782A249}"/>
              </a:ext>
            </a:extLst>
          </p:cNvPr>
          <p:cNvCxnSpPr>
            <a:cxnSpLocks/>
          </p:cNvCxnSpPr>
          <p:nvPr/>
        </p:nvCxnSpPr>
        <p:spPr>
          <a:xfrm flipH="1">
            <a:off x="4670748" y="2524355"/>
            <a:ext cx="4538202" cy="1099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ol Ayraç 28">
            <a:extLst>
              <a:ext uri="{FF2B5EF4-FFF2-40B4-BE49-F238E27FC236}">
                <a16:creationId xmlns:a16="http://schemas.microsoft.com/office/drawing/2014/main" id="{D4DCDD63-ADA0-4D17-89B2-190E0B1CE936}"/>
              </a:ext>
            </a:extLst>
          </p:cNvPr>
          <p:cNvSpPr/>
          <p:nvPr/>
        </p:nvSpPr>
        <p:spPr>
          <a:xfrm>
            <a:off x="4337652" y="2535345"/>
            <a:ext cx="269869" cy="603672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AB684D71-9129-4553-A5E0-CEC5CE6310D5}"/>
              </a:ext>
            </a:extLst>
          </p:cNvPr>
          <p:cNvSpPr/>
          <p:nvPr/>
        </p:nvSpPr>
        <p:spPr>
          <a:xfrm>
            <a:off x="3808301" y="2651805"/>
            <a:ext cx="527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Hata</a:t>
            </a: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7FC0BF9F-5946-4B18-A440-B9C2A0142F5A}"/>
              </a:ext>
            </a:extLst>
          </p:cNvPr>
          <p:cNvSpPr/>
          <p:nvPr/>
        </p:nvSpPr>
        <p:spPr>
          <a:xfrm>
            <a:off x="8661066" y="5509393"/>
            <a:ext cx="1063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Yeni Reklam</a:t>
            </a:r>
          </a:p>
          <a:p>
            <a:pPr algn="ctr"/>
            <a:r>
              <a:rPr lang="tr-TR" sz="1400" dirty="0">
                <a:solidFill>
                  <a:srgbClr val="FF0000"/>
                </a:solidFill>
              </a:rPr>
              <a:t>Bütçesi</a:t>
            </a:r>
          </a:p>
        </p:txBody>
      </p:sp>
      <p:sp>
        <p:nvSpPr>
          <p:cNvPr id="85" name="Sol Ayraç 84">
            <a:extLst>
              <a:ext uri="{FF2B5EF4-FFF2-40B4-BE49-F238E27FC236}">
                <a16:creationId xmlns:a16="http://schemas.microsoft.com/office/drawing/2014/main" id="{F5552AC1-5B6A-4DC3-A60D-CBC9F08C317F}"/>
              </a:ext>
            </a:extLst>
          </p:cNvPr>
          <p:cNvSpPr/>
          <p:nvPr/>
        </p:nvSpPr>
        <p:spPr>
          <a:xfrm>
            <a:off x="4332482" y="3132332"/>
            <a:ext cx="269869" cy="473570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16A74761-19A0-4C2D-B083-B5BAD6705B24}"/>
              </a:ext>
            </a:extLst>
          </p:cNvPr>
          <p:cNvSpPr/>
          <p:nvPr/>
        </p:nvSpPr>
        <p:spPr>
          <a:xfrm>
            <a:off x="3443777" y="3203286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Açıklanan</a:t>
            </a:r>
          </a:p>
        </p:txBody>
      </p:sp>
      <p:sp>
        <p:nvSpPr>
          <p:cNvPr id="90" name="Sol Ayraç 89">
            <a:extLst>
              <a:ext uri="{FF2B5EF4-FFF2-40B4-BE49-F238E27FC236}">
                <a16:creationId xmlns:a16="http://schemas.microsoft.com/office/drawing/2014/main" id="{433D0B7C-A9AC-44A5-A0DA-944810C5A0DD}"/>
              </a:ext>
            </a:extLst>
          </p:cNvPr>
          <p:cNvSpPr/>
          <p:nvPr/>
        </p:nvSpPr>
        <p:spPr>
          <a:xfrm>
            <a:off x="3273004" y="2523903"/>
            <a:ext cx="269869" cy="1081997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Dikdörtgen 90">
            <a:extLst>
              <a:ext uri="{FF2B5EF4-FFF2-40B4-BE49-F238E27FC236}">
                <a16:creationId xmlns:a16="http://schemas.microsoft.com/office/drawing/2014/main" id="{C2160B6E-86E1-4790-B07B-E6AE20CDE165}"/>
              </a:ext>
            </a:extLst>
          </p:cNvPr>
          <p:cNvSpPr/>
          <p:nvPr/>
        </p:nvSpPr>
        <p:spPr>
          <a:xfrm>
            <a:off x="2400454" y="2755669"/>
            <a:ext cx="1007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Toplam </a:t>
            </a:r>
          </a:p>
          <a:p>
            <a:pPr algn="ctr"/>
            <a:r>
              <a:rPr lang="tr-TR" sz="1400" dirty="0">
                <a:solidFill>
                  <a:srgbClr val="FF0000"/>
                </a:solidFill>
              </a:rPr>
              <a:t>Değişkenlik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07D28FEB-FB34-4939-B214-07D9BD942E2C}"/>
              </a:ext>
            </a:extLst>
          </p:cNvPr>
          <p:cNvSpPr/>
          <p:nvPr/>
        </p:nvSpPr>
        <p:spPr>
          <a:xfrm>
            <a:off x="4670748" y="3139017"/>
            <a:ext cx="4538184" cy="47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739D1247-D19B-464E-B657-03A57B63A1B8}"/>
              </a:ext>
            </a:extLst>
          </p:cNvPr>
          <p:cNvSpPr/>
          <p:nvPr/>
        </p:nvSpPr>
        <p:spPr>
          <a:xfrm>
            <a:off x="650936" y="4060493"/>
            <a:ext cx="2130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accent5">
                    <a:lumMod val="75000"/>
                  </a:schemeClr>
                </a:solidFill>
              </a:rPr>
              <a:t>Hata / Toplam Değişkenlik = Açıklanamayan Oran</a:t>
            </a:r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4D257487-7271-4733-AD64-1BF332012965}"/>
              </a:ext>
            </a:extLst>
          </p:cNvPr>
          <p:cNvSpPr/>
          <p:nvPr/>
        </p:nvSpPr>
        <p:spPr>
          <a:xfrm>
            <a:off x="650936" y="4588074"/>
            <a:ext cx="3358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accent5">
                    <a:lumMod val="75000"/>
                  </a:schemeClr>
                </a:solidFill>
              </a:rPr>
              <a:t>Açıklanan = 1 – (Hata / Toplam Değişkenlik) 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FDEE08C-47B2-4340-8AB3-DE6FE6B01B95}"/>
              </a:ext>
            </a:extLst>
          </p:cNvPr>
          <p:cNvSpPr/>
          <p:nvPr/>
        </p:nvSpPr>
        <p:spPr>
          <a:xfrm>
            <a:off x="661256" y="3667177"/>
            <a:ext cx="1881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accent5">
                    <a:lumMod val="75000"/>
                  </a:schemeClr>
                </a:solidFill>
              </a:rPr>
              <a:t>Toplam Değişkenlik = 1 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29" grpId="0" animBg="1"/>
      <p:bldP spid="83" grpId="0"/>
      <p:bldP spid="84" grpId="0"/>
      <p:bldP spid="85" grpId="0" animBg="1"/>
      <p:bldP spid="87" grpId="0"/>
      <p:bldP spid="90" grpId="0" animBg="1"/>
      <p:bldP spid="91" grpId="0"/>
      <p:bldP spid="30" grpId="0" animBg="1"/>
      <p:bldP spid="64" grpId="0"/>
      <p:bldP spid="66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6470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Özet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Unvan 1">
            <a:extLst>
              <a:ext uri="{FF2B5EF4-FFF2-40B4-BE49-F238E27FC236}">
                <a16:creationId xmlns:a16="http://schemas.microsoft.com/office/drawing/2014/main" id="{AEB3B207-80EB-458C-90BD-41487B5E0D04}"/>
              </a:ext>
            </a:extLst>
          </p:cNvPr>
          <p:cNvSpPr txBox="1">
            <a:spLocks/>
          </p:cNvSpPr>
          <p:nvPr/>
        </p:nvSpPr>
        <p:spPr>
          <a:xfrm>
            <a:off x="1922980" y="1387763"/>
            <a:ext cx="8346040" cy="796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Modelin veriye uydurulması en küçük kareler yöntemi ile yapılır. (RMSE)</a:t>
            </a:r>
            <a:endParaRPr lang="en-US" sz="28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Unvan 1">
            <a:extLst>
              <a:ext uri="{FF2B5EF4-FFF2-40B4-BE49-F238E27FC236}">
                <a16:creationId xmlns:a16="http://schemas.microsoft.com/office/drawing/2014/main" id="{E2C3F1DA-9446-449E-A6F7-F97EEA08EE64}"/>
              </a:ext>
            </a:extLst>
          </p:cNvPr>
          <p:cNvSpPr txBox="1">
            <a:spLocks/>
          </p:cNvSpPr>
          <p:nvPr/>
        </p:nvSpPr>
        <p:spPr>
          <a:xfrm>
            <a:off x="1845710" y="2510399"/>
            <a:ext cx="8346040" cy="848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0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Modelin anlamlı olması, yani bir işe yarayıp yaramadığı F istatistiği ile test edilir.</a:t>
            </a:r>
            <a:endParaRPr lang="en-US" sz="30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Unvan 1">
                <a:extLst>
                  <a:ext uri="{FF2B5EF4-FFF2-40B4-BE49-F238E27FC236}">
                    <a16:creationId xmlns:a16="http://schemas.microsoft.com/office/drawing/2014/main" id="{25DC4E4F-92DD-4028-A1FC-7C9D3EC78A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5710" y="3717252"/>
                <a:ext cx="8346040" cy="5528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Modelin Performansı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ölçülür.</a:t>
                </a:r>
                <a:endParaRPr lang="en-US" sz="2800" b="1" dirty="0">
                  <a:solidFill>
                    <a:srgbClr val="548235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Unvan 1">
                <a:extLst>
                  <a:ext uri="{FF2B5EF4-FFF2-40B4-BE49-F238E27FC236}">
                    <a16:creationId xmlns:a16="http://schemas.microsoft.com/office/drawing/2014/main" id="{25DC4E4F-92DD-4028-A1FC-7C9D3EC7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710" y="3717252"/>
                <a:ext cx="8346040" cy="552837"/>
              </a:xfrm>
              <a:prstGeom prst="rect">
                <a:avLst/>
              </a:prstGeom>
              <a:blipFill>
                <a:blip r:embed="rId3"/>
                <a:stretch>
                  <a:fillRect t="-5556" b="-3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Unvan 1">
                <a:extLst>
                  <a:ext uri="{FF2B5EF4-FFF2-40B4-BE49-F238E27FC236}">
                    <a16:creationId xmlns:a16="http://schemas.microsoft.com/office/drawing/2014/main" id="{67D221A1-6A8E-4CC4-A62D-849C042468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4424871"/>
                <a:ext cx="9144000" cy="88099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Düzeltilmiş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gereksiz ilave nitelikleri cezalandıran </a:t>
                </a:r>
              </a:p>
              <a:p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bir metriktir. </a:t>
                </a:r>
                <a:endParaRPr lang="en-US" sz="2800" b="1" dirty="0">
                  <a:solidFill>
                    <a:srgbClr val="548235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Unvan 1">
                <a:extLst>
                  <a:ext uri="{FF2B5EF4-FFF2-40B4-BE49-F238E27FC236}">
                    <a16:creationId xmlns:a16="http://schemas.microsoft.com/office/drawing/2014/main" id="{67D221A1-6A8E-4CC4-A62D-849C04246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24871"/>
                <a:ext cx="9144000" cy="880999"/>
              </a:xfrm>
              <a:prstGeom prst="rect">
                <a:avLst/>
              </a:prstGeom>
              <a:blipFill>
                <a:blip r:embed="rId4"/>
                <a:stretch>
                  <a:fillRect t="-10417" r="-1333" b="-19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6470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Önümüzdeki ay ne kadar satarım?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11B536B7-02B6-4580-9A60-7F8B0277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66" y="1649506"/>
            <a:ext cx="7123809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654953" y="4717026"/>
            <a:ext cx="2768231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68735" y="2265614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63621" y="1890832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96405" y="218013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49145" y="218351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61698" y="21787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516642" y="217887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45912" y="218093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77610" y="218093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37269" y="21826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78016" y="21787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33984" y="133977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45110" y="161601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3471082" y="2873430"/>
            <a:ext cx="5249835" cy="521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Ayda ne kadar satıyorsun?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569CFE86-6FED-4558-AEC0-C73A972A7091}"/>
              </a:ext>
            </a:extLst>
          </p:cNvPr>
          <p:cNvSpPr/>
          <p:nvPr/>
        </p:nvSpPr>
        <p:spPr>
          <a:xfrm>
            <a:off x="3047998" y="3656855"/>
            <a:ext cx="6096000" cy="9510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 kadar kazanıyorsun?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Kursa kaç öğrenci kaydoluyor?</a:t>
            </a:r>
          </a:p>
        </p:txBody>
      </p:sp>
    </p:spTree>
    <p:extLst>
      <p:ext uri="{BB962C8B-B14F-4D97-AF65-F5344CB8AC3E}">
        <p14:creationId xmlns:p14="http://schemas.microsoft.com/office/powerpoint/2010/main" val="17288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  <p:bldP spid="98" grpId="0"/>
      <p:bldP spid="65" grpId="0" animBg="1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724278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 ne kadar güçlü?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13F7181F-058D-48C0-8026-735B9135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5" y="1882718"/>
            <a:ext cx="3663950" cy="36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Varyans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Standart Sapma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43082" y="2083224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37968" y="1708442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70752" y="199774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23492" y="200112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36045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490989" y="199648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20259" y="199854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51957" y="199854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11616" y="20002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52363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55B7B43-F4F4-45F5-9328-D5450C29B356}"/>
              </a:ext>
            </a:extLst>
          </p:cNvPr>
          <p:cNvCxnSpPr/>
          <p:nvPr/>
        </p:nvCxnSpPr>
        <p:spPr>
          <a:xfrm>
            <a:off x="5800376" y="2161186"/>
            <a:ext cx="295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2308353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2454403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2597278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58BB0273-CB6F-45B8-A826-E6554D786103}"/>
              </a:ext>
            </a:extLst>
          </p:cNvPr>
          <p:cNvCxnSpPr>
            <a:cxnSpLocks/>
          </p:cNvCxnSpPr>
          <p:nvPr/>
        </p:nvCxnSpPr>
        <p:spPr>
          <a:xfrm>
            <a:off x="6096000" y="2161186"/>
            <a:ext cx="718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2308353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2451228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2597278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115738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143362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3338703" y="3198972"/>
            <a:ext cx="546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Roboto"/>
              </a:rPr>
              <a:t>Bir seride ortalamadan farkların toplamı sıfıra eşittir.</a:t>
            </a:r>
          </a:p>
        </p:txBody>
      </p:sp>
      <p:sp>
        <p:nvSpPr>
          <p:cNvPr id="100" name="Dikdörtgen 99">
            <a:extLst>
              <a:ext uri="{FF2B5EF4-FFF2-40B4-BE49-F238E27FC236}">
                <a16:creationId xmlns:a16="http://schemas.microsoft.com/office/drawing/2014/main" id="{B5E96E50-4246-4BD2-A1BD-445D15BE6929}"/>
              </a:ext>
            </a:extLst>
          </p:cNvPr>
          <p:cNvSpPr/>
          <p:nvPr/>
        </p:nvSpPr>
        <p:spPr>
          <a:xfrm>
            <a:off x="3139614" y="3687009"/>
            <a:ext cx="5912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 err="1">
                <a:latin typeface="Roboto"/>
              </a:rPr>
              <a:t>Varyans</a:t>
            </a:r>
            <a:r>
              <a:rPr lang="tr-TR" dirty="0">
                <a:latin typeface="Roboto"/>
              </a:rPr>
              <a:t>; ortalamadan farkların karelerinin ortalamasıdır.</a:t>
            </a:r>
          </a:p>
        </p:txBody>
      </p:sp>
      <p:sp>
        <p:nvSpPr>
          <p:cNvPr id="101" name="Dikdörtgen 100">
            <a:extLst>
              <a:ext uri="{FF2B5EF4-FFF2-40B4-BE49-F238E27FC236}">
                <a16:creationId xmlns:a16="http://schemas.microsoft.com/office/drawing/2014/main" id="{37377A82-8581-489A-94A1-B3AB14458E43}"/>
              </a:ext>
            </a:extLst>
          </p:cNvPr>
          <p:cNvSpPr/>
          <p:nvPr/>
        </p:nvSpPr>
        <p:spPr>
          <a:xfrm>
            <a:off x="3325943" y="4189137"/>
            <a:ext cx="5314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Roboto"/>
              </a:rPr>
              <a:t>Standart sapma; ortalamadan farkların karelerinin </a:t>
            </a:r>
          </a:p>
          <a:p>
            <a:pPr algn="ctr"/>
            <a:r>
              <a:rPr lang="tr-TR" dirty="0">
                <a:latin typeface="Roboto"/>
              </a:rPr>
              <a:t>ortalamasının kareköküdür.</a:t>
            </a:r>
          </a:p>
        </p:txBody>
      </p:sp>
      <p:sp>
        <p:nvSpPr>
          <p:cNvPr id="104" name="Dikdörtgen 103">
            <a:extLst>
              <a:ext uri="{FF2B5EF4-FFF2-40B4-BE49-F238E27FC236}">
                <a16:creationId xmlns:a16="http://schemas.microsoft.com/office/drawing/2014/main" id="{6AF091E1-4750-4D22-AD9C-3470793676B1}"/>
              </a:ext>
            </a:extLst>
          </p:cNvPr>
          <p:cNvSpPr/>
          <p:nvPr/>
        </p:nvSpPr>
        <p:spPr>
          <a:xfrm>
            <a:off x="3806811" y="4886041"/>
            <a:ext cx="4352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Roboto"/>
              </a:rPr>
              <a:t>Standart sapma ile serinin birimi aynıdır. </a:t>
            </a:r>
          </a:p>
          <a:p>
            <a:pPr algn="ctr"/>
            <a:r>
              <a:rPr lang="tr-TR" dirty="0" err="1">
                <a:latin typeface="Roboto"/>
              </a:rPr>
              <a:t>Örn</a:t>
            </a:r>
            <a:r>
              <a:rPr lang="tr-TR" dirty="0">
                <a:latin typeface="Roboto"/>
              </a:rPr>
              <a:t>: kg, km, adet vb.</a:t>
            </a:r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720B4584-C03E-488F-BA2D-5D9A955B9A49}"/>
              </a:ext>
            </a:extLst>
          </p:cNvPr>
          <p:cNvSpPr/>
          <p:nvPr/>
        </p:nvSpPr>
        <p:spPr>
          <a:xfrm>
            <a:off x="5635650" y="2658593"/>
            <a:ext cx="106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ED7D31"/>
                </a:solidFill>
                <a:latin typeface="Roboto"/>
              </a:rPr>
              <a:t>Varyans</a:t>
            </a:r>
            <a:endParaRPr lang="tr-TR" b="1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  <p:bldP spid="98" grpId="0"/>
      <p:bldP spid="65" grpId="0" animBg="1"/>
      <p:bldP spid="99" grpId="0"/>
      <p:bldP spid="100" grpId="0"/>
      <p:bldP spid="101" grpId="0"/>
      <p:bldP spid="104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Varyans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Standart Sapma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43082" y="2083224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37968" y="1708442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70752" y="199774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23492" y="200112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36045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490989" y="199648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20259" y="199854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51957" y="199854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11616" y="20002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52363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55B7B43-F4F4-45F5-9328-D5450C29B356}"/>
              </a:ext>
            </a:extLst>
          </p:cNvPr>
          <p:cNvCxnSpPr/>
          <p:nvPr/>
        </p:nvCxnSpPr>
        <p:spPr>
          <a:xfrm>
            <a:off x="5800376" y="2161186"/>
            <a:ext cx="295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2308353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2454403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2597278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58BB0273-CB6F-45B8-A826-E6554D786103}"/>
              </a:ext>
            </a:extLst>
          </p:cNvPr>
          <p:cNvCxnSpPr>
            <a:cxnSpLocks/>
          </p:cNvCxnSpPr>
          <p:nvPr/>
        </p:nvCxnSpPr>
        <p:spPr>
          <a:xfrm>
            <a:off x="6096000" y="2161186"/>
            <a:ext cx="718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2308353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2451228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2597278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115738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143362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97CEEFE6-9F32-45B6-B2C5-8ACD0E1EDC20}"/>
              </a:ext>
            </a:extLst>
          </p:cNvPr>
          <p:cNvSpPr/>
          <p:nvPr/>
        </p:nvSpPr>
        <p:spPr>
          <a:xfrm>
            <a:off x="3380122" y="3306215"/>
            <a:ext cx="5604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000" dirty="0">
                <a:latin typeface="Roboto"/>
              </a:rPr>
              <a:t>Ne kadar satıyorsunuz?</a:t>
            </a:r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FA29144A-0EA7-4746-B56B-9F034DCAECE1}"/>
              </a:ext>
            </a:extLst>
          </p:cNvPr>
          <p:cNvSpPr/>
          <p:nvPr/>
        </p:nvSpPr>
        <p:spPr>
          <a:xfrm>
            <a:off x="4304113" y="4179170"/>
            <a:ext cx="3865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000" dirty="0">
                <a:latin typeface="Roboto"/>
              </a:rPr>
              <a:t>14.000 adet mi?</a:t>
            </a:r>
          </a:p>
        </p:txBody>
      </p:sp>
    </p:spTree>
    <p:extLst>
      <p:ext uri="{BB962C8B-B14F-4D97-AF65-F5344CB8AC3E}">
        <p14:creationId xmlns:p14="http://schemas.microsoft.com/office/powerpoint/2010/main" val="271186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  <p:bldP spid="98" grpId="0"/>
      <p:bldP spid="65" grpId="0" animBg="1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Değişkenlik Karşılaştırma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360137" y="2129736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37968" y="1708442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70752" y="199774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23492" y="200112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36045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490989" y="199648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20259" y="199854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51957" y="199854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11616" y="20002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52363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55B7B43-F4F4-45F5-9328-D5450C29B356}"/>
              </a:ext>
            </a:extLst>
          </p:cNvPr>
          <p:cNvCxnSpPr/>
          <p:nvPr/>
        </p:nvCxnSpPr>
        <p:spPr>
          <a:xfrm>
            <a:off x="5800376" y="2161186"/>
            <a:ext cx="295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2308353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2454403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2597278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58BB0273-CB6F-45B8-A826-E6554D786103}"/>
              </a:ext>
            </a:extLst>
          </p:cNvPr>
          <p:cNvCxnSpPr>
            <a:cxnSpLocks/>
          </p:cNvCxnSpPr>
          <p:nvPr/>
        </p:nvCxnSpPr>
        <p:spPr>
          <a:xfrm>
            <a:off x="6096000" y="2161186"/>
            <a:ext cx="718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2308353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2451228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2597278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115738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143362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9954F50B-25B2-4C05-B086-F2BC201A3B82}"/>
              </a:ext>
            </a:extLst>
          </p:cNvPr>
          <p:cNvSpPr/>
          <p:nvPr/>
        </p:nvSpPr>
        <p:spPr>
          <a:xfrm>
            <a:off x="9360137" y="410006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43" name="Grup 42">
            <a:extLst>
              <a:ext uri="{FF2B5EF4-FFF2-40B4-BE49-F238E27FC236}">
                <a16:creationId xmlns:a16="http://schemas.microsoft.com/office/drawing/2014/main" id="{9CA90CFD-2143-44C0-83B5-5362A22528CC}"/>
              </a:ext>
            </a:extLst>
          </p:cNvPr>
          <p:cNvGrpSpPr/>
          <p:nvPr/>
        </p:nvGrpSpPr>
        <p:grpSpPr>
          <a:xfrm>
            <a:off x="2236462" y="3698686"/>
            <a:ext cx="7698619" cy="400890"/>
            <a:chOff x="3037961" y="2731344"/>
            <a:chExt cx="4862177" cy="400890"/>
          </a:xfrm>
        </p:grpSpPr>
        <p:cxnSp>
          <p:nvCxnSpPr>
            <p:cNvPr id="47" name="Düz Ok Bağlayıcısı 46">
              <a:extLst>
                <a:ext uri="{FF2B5EF4-FFF2-40B4-BE49-F238E27FC236}">
                  <a16:creationId xmlns:a16="http://schemas.microsoft.com/office/drawing/2014/main" id="{67470B40-F446-4743-8A91-909D70B322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Düz Bağlayıcı 53">
              <a:extLst>
                <a:ext uri="{FF2B5EF4-FFF2-40B4-BE49-F238E27FC236}">
                  <a16:creationId xmlns:a16="http://schemas.microsoft.com/office/drawing/2014/main" id="{07F80450-9300-4101-869F-AA5D84AB84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Düz Bağlayıcı 55">
              <a:extLst>
                <a:ext uri="{FF2B5EF4-FFF2-40B4-BE49-F238E27FC236}">
                  <a16:creationId xmlns:a16="http://schemas.microsoft.com/office/drawing/2014/main" id="{136EB4DE-A7B4-4ACF-89FA-BF038BAA68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Düz Bağlayıcı 56">
              <a:extLst>
                <a:ext uri="{FF2B5EF4-FFF2-40B4-BE49-F238E27FC236}">
                  <a16:creationId xmlns:a16="http://schemas.microsoft.com/office/drawing/2014/main" id="{77CB25F6-36DC-4C24-9348-CB2B16118C7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Dikdörtgen 57">
              <a:extLst>
                <a:ext uri="{FF2B5EF4-FFF2-40B4-BE49-F238E27FC236}">
                  <a16:creationId xmlns:a16="http://schemas.microsoft.com/office/drawing/2014/main" id="{7F9A9F5F-7143-465C-AC53-515638180B05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59" name="Dikdörtgen 58">
              <a:extLst>
                <a:ext uri="{FF2B5EF4-FFF2-40B4-BE49-F238E27FC236}">
                  <a16:creationId xmlns:a16="http://schemas.microsoft.com/office/drawing/2014/main" id="{76820F32-CB3D-4A53-BAB9-620300AF37D3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60" name="Dikdörtgen 59">
              <a:extLst>
                <a:ext uri="{FF2B5EF4-FFF2-40B4-BE49-F238E27FC236}">
                  <a16:creationId xmlns:a16="http://schemas.microsoft.com/office/drawing/2014/main" id="{2C5186D0-66CE-4123-AD49-B8690E957E62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26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30AD8B45-3FE1-44BE-B7D8-DB794D7DC81B}"/>
              </a:ext>
            </a:extLst>
          </p:cNvPr>
          <p:cNvSpPr>
            <a:spLocks noChangeAspect="1"/>
          </p:cNvSpPr>
          <p:nvPr/>
        </p:nvSpPr>
        <p:spPr>
          <a:xfrm rot="5400000">
            <a:off x="6188221" y="398799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8EC6ED-58B0-44AC-AC51-6EC20D24F6E9}"/>
              </a:ext>
            </a:extLst>
          </p:cNvPr>
          <p:cNvSpPr>
            <a:spLocks noChangeAspect="1"/>
          </p:cNvSpPr>
          <p:nvPr/>
        </p:nvSpPr>
        <p:spPr>
          <a:xfrm rot="5400000">
            <a:off x="5202961" y="3991369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6D86009-9468-45F5-9D81-2AB0E8C4DBE4}"/>
              </a:ext>
            </a:extLst>
          </p:cNvPr>
          <p:cNvSpPr>
            <a:spLocks noChangeAspect="1"/>
          </p:cNvSpPr>
          <p:nvPr/>
        </p:nvSpPr>
        <p:spPr>
          <a:xfrm rot="5400000">
            <a:off x="5334539" y="398660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F68710B-7C25-472A-9CEE-CD966839143F}"/>
              </a:ext>
            </a:extLst>
          </p:cNvPr>
          <p:cNvSpPr>
            <a:spLocks noChangeAspect="1"/>
          </p:cNvSpPr>
          <p:nvPr/>
        </p:nvSpPr>
        <p:spPr>
          <a:xfrm rot="5400000">
            <a:off x="6635408" y="3986729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651C12-6763-41A7-AB01-A0874144B9B0}"/>
              </a:ext>
            </a:extLst>
          </p:cNvPr>
          <p:cNvSpPr>
            <a:spLocks noChangeAspect="1"/>
          </p:cNvSpPr>
          <p:nvPr/>
        </p:nvSpPr>
        <p:spPr>
          <a:xfrm rot="5400000">
            <a:off x="6426603" y="398878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27B3C68-43AF-43F7-9AE3-FF9E797B2DFB}"/>
              </a:ext>
            </a:extLst>
          </p:cNvPr>
          <p:cNvSpPr>
            <a:spLocks noChangeAspect="1"/>
          </p:cNvSpPr>
          <p:nvPr/>
        </p:nvSpPr>
        <p:spPr>
          <a:xfrm rot="5400000">
            <a:off x="6836051" y="398878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0E6ED82-A002-42B9-8675-A02CB53BC95F}"/>
              </a:ext>
            </a:extLst>
          </p:cNvPr>
          <p:cNvSpPr>
            <a:spLocks noChangeAspect="1"/>
          </p:cNvSpPr>
          <p:nvPr/>
        </p:nvSpPr>
        <p:spPr>
          <a:xfrm rot="5400000">
            <a:off x="5556260" y="399049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2F75B51-01A6-4E98-A0C9-D99F7D523F52}"/>
              </a:ext>
            </a:extLst>
          </p:cNvPr>
          <p:cNvSpPr>
            <a:spLocks noChangeAspect="1"/>
          </p:cNvSpPr>
          <p:nvPr/>
        </p:nvSpPr>
        <p:spPr>
          <a:xfrm rot="5400000">
            <a:off x="5903257" y="398660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6B2A85B9-ABBF-4B18-80F8-699734F13B8D}"/>
              </a:ext>
            </a:extLst>
          </p:cNvPr>
          <p:cNvSpPr/>
          <p:nvPr/>
        </p:nvSpPr>
        <p:spPr>
          <a:xfrm>
            <a:off x="5706825" y="3147628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85" name="İkizkenar Üçgen 84">
            <a:extLst>
              <a:ext uri="{FF2B5EF4-FFF2-40B4-BE49-F238E27FC236}">
                <a16:creationId xmlns:a16="http://schemas.microsoft.com/office/drawing/2014/main" id="{CB04B6D3-8455-4F30-AE80-D331C3E15AC2}"/>
              </a:ext>
            </a:extLst>
          </p:cNvPr>
          <p:cNvSpPr/>
          <p:nvPr/>
        </p:nvSpPr>
        <p:spPr>
          <a:xfrm rot="10800000">
            <a:off x="5917951" y="3423865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166C5B10-67D7-497C-ABF0-C17C56FC9972}"/>
              </a:ext>
            </a:extLst>
          </p:cNvPr>
          <p:cNvSpPr/>
          <p:nvPr/>
        </p:nvSpPr>
        <p:spPr>
          <a:xfrm>
            <a:off x="2998198" y="4529771"/>
            <a:ext cx="6545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000" dirty="0">
                <a:latin typeface="Roboto"/>
              </a:rPr>
              <a:t>Hangi 14.000 daha sağlıklı?</a:t>
            </a:r>
          </a:p>
        </p:txBody>
      </p:sp>
    </p:spTree>
    <p:extLst>
      <p:ext uri="{BB962C8B-B14F-4D97-AF65-F5344CB8AC3E}">
        <p14:creationId xmlns:p14="http://schemas.microsoft.com/office/powerpoint/2010/main" val="8979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 animBg="1"/>
      <p:bldP spid="62" grpId="0" animBg="1"/>
      <p:bldP spid="63" grpId="0" animBg="1"/>
      <p:bldP spid="64" grpId="0" animBg="1"/>
      <p:bldP spid="70" grpId="0" animBg="1"/>
      <p:bldP spid="71" grpId="0" animBg="1"/>
      <p:bldP spid="72" grpId="0" animBg="1"/>
      <p:bldP spid="73" grpId="0" animBg="1"/>
      <p:bldP spid="84" grpId="0"/>
      <p:bldP spid="85" grpId="0" animBg="1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B55FF586-A26C-4D97-BD52-0296486FD60B}"/>
              </a:ext>
            </a:extLst>
          </p:cNvPr>
          <p:cNvSpPr txBox="1">
            <a:spLocks/>
          </p:cNvSpPr>
          <p:nvPr/>
        </p:nvSpPr>
        <p:spPr>
          <a:xfrm>
            <a:off x="1261907" y="733379"/>
            <a:ext cx="5383337" cy="148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 kadar satacağımızı </a:t>
            </a:r>
          </a:p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daha iyi bilebilir miyiz?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28E00613-BC11-494E-9D8D-B5E59B4FF318}"/>
              </a:ext>
            </a:extLst>
          </p:cNvPr>
          <p:cNvSpPr txBox="1">
            <a:spLocks/>
          </p:cNvSpPr>
          <p:nvPr/>
        </p:nvSpPr>
        <p:spPr>
          <a:xfrm>
            <a:off x="662869" y="3068395"/>
            <a:ext cx="9144000" cy="193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Satışı etkileyen faktörleri belirlersek</a:t>
            </a:r>
          </a:p>
          <a:p>
            <a:pPr algn="ctr"/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 kadar satış gerçekleşeceğini modelleyebilir,</a:t>
            </a:r>
          </a:p>
          <a:p>
            <a:pPr algn="ctr"/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Ortalamadan daha gerçekçi bir değer söyleyebiliriz.</a:t>
            </a:r>
            <a:endParaRPr lang="en-US" sz="3100" b="1" dirty="0">
              <a:solidFill>
                <a:srgbClr val="0070C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2D30F8E-2033-451D-B6A8-8BFB4536B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11" y="302536"/>
            <a:ext cx="2517618" cy="2517618"/>
          </a:xfrm>
          <a:prstGeom prst="rect">
            <a:avLst/>
          </a:prstGeom>
        </p:spPr>
      </p:pic>
      <p:sp>
        <p:nvSpPr>
          <p:cNvPr id="8" name="Unvan 1">
            <a:extLst>
              <a:ext uri="{FF2B5EF4-FFF2-40B4-BE49-F238E27FC236}">
                <a16:creationId xmlns:a16="http://schemas.microsoft.com/office/drawing/2014/main" id="{90BF0E95-CA5C-460E-9882-81860D76DD8E}"/>
              </a:ext>
            </a:extLst>
          </p:cNvPr>
          <p:cNvSpPr txBox="1">
            <a:spLocks/>
          </p:cNvSpPr>
          <p:nvPr/>
        </p:nvSpPr>
        <p:spPr>
          <a:xfrm>
            <a:off x="1613483" y="5007298"/>
            <a:ext cx="5383337" cy="148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Reklamlara ne dersiniz?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50"/>
                            </p:stCondLst>
                            <p:childTnLst>
                              <p:par>
                                <p:cTn id="29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43082" y="3586097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37968" y="3211315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70752" y="3500621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23492" y="350399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36045" y="34992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490989" y="349935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20259" y="350141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51957" y="350141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11616" y="350312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52363" y="34992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55B7B43-F4F4-45F5-9328-D5450C29B356}"/>
              </a:ext>
            </a:extLst>
          </p:cNvPr>
          <p:cNvCxnSpPr/>
          <p:nvPr/>
        </p:nvCxnSpPr>
        <p:spPr>
          <a:xfrm>
            <a:off x="5800376" y="3664059"/>
            <a:ext cx="295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3811226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3957276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4100151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58BB0273-CB6F-45B8-A826-E6554D786103}"/>
              </a:ext>
            </a:extLst>
          </p:cNvPr>
          <p:cNvCxnSpPr>
            <a:cxnSpLocks/>
          </p:cNvCxnSpPr>
          <p:nvPr/>
        </p:nvCxnSpPr>
        <p:spPr>
          <a:xfrm>
            <a:off x="6096000" y="3664059"/>
            <a:ext cx="718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3811226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3954101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4100151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2660257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2936494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381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409</Words>
  <Application>Microsoft Office PowerPoint</Application>
  <PresentationFormat>Geniş ekran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Roboto</vt:lpstr>
      <vt:lpstr>Verdana</vt:lpstr>
      <vt:lpstr>Office Teması</vt:lpstr>
      <vt:lpstr>Regresyon Giriş</vt:lpstr>
      <vt:lpstr>Önümüzdeki ay ne kadar satarım?</vt:lpstr>
      <vt:lpstr>Ortalama</vt:lpstr>
      <vt:lpstr>PowerPoint Sunusu</vt:lpstr>
      <vt:lpstr>Ortalama, Varyans, Standart Sapma</vt:lpstr>
      <vt:lpstr>Ortalama, Varyans, Standart Sapma</vt:lpstr>
      <vt:lpstr>Değişkenlik Karşılaştırma</vt:lpstr>
      <vt:lpstr>PowerPoint Sunusu</vt:lpstr>
      <vt:lpstr>PowerPoint Sunusu</vt:lpstr>
      <vt:lpstr>Değişkenliği Açıklamak</vt:lpstr>
      <vt:lpstr>Değişkenliği Açıklamak</vt:lpstr>
      <vt:lpstr>Basit Doğrusal Regresyon</vt:lpstr>
      <vt:lpstr>En İyi Regresyon Doğrusu</vt:lpstr>
      <vt:lpstr>En İyi Regresyon Doğrusu  İşe Yarıyor Mu?</vt:lpstr>
      <vt:lpstr>Regresyon Modeli Değerlendirme</vt:lpstr>
      <vt:lpstr>Özet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118</cp:revision>
  <dcterms:created xsi:type="dcterms:W3CDTF">2018-03-04T09:30:49Z</dcterms:created>
  <dcterms:modified xsi:type="dcterms:W3CDTF">2019-05-10T08:03:04Z</dcterms:modified>
</cp:coreProperties>
</file>