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40" r:id="rId3"/>
    <p:sldId id="270" r:id="rId4"/>
    <p:sldId id="338" r:id="rId5"/>
    <p:sldId id="339" r:id="rId6"/>
    <p:sldId id="325" r:id="rId7"/>
    <p:sldId id="326" r:id="rId8"/>
    <p:sldId id="327" r:id="rId9"/>
    <p:sldId id="328" r:id="rId10"/>
    <p:sldId id="341" r:id="rId11"/>
    <p:sldId id="342" r:id="rId12"/>
    <p:sldId id="272" r:id="rId13"/>
    <p:sldId id="324" r:id="rId14"/>
    <p:sldId id="343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7"/>
    <a:srgbClr val="CD1F26"/>
    <a:srgbClr val="FF1F2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9C747DB-0ACB-4E68-987D-4C5D6EF5C7FB}"/>
    <pc:docChg chg="addSld delSld modSld">
      <pc:chgData name="Erkan ŞİRİN" userId="7f10ce1d6aaf8c5d" providerId="LiveId" clId="{D9C747DB-0ACB-4E68-987D-4C5D6EF5C7FB}" dt="2019-03-27T16:52:10.253" v="190" actId="255"/>
      <pc:docMkLst>
        <pc:docMk/>
      </pc:docMkLst>
      <pc:sldChg chg="del">
        <pc:chgData name="Erkan ŞİRİN" userId="7f10ce1d6aaf8c5d" providerId="LiveId" clId="{D9C747DB-0ACB-4E68-987D-4C5D6EF5C7FB}" dt="2019-03-27T16:46:57.889" v="10" actId="2696"/>
        <pc:sldMkLst>
          <pc:docMk/>
          <pc:sldMk cId="2733021774" sldId="275"/>
        </pc:sldMkLst>
      </pc:sldChg>
      <pc:sldChg chg="del">
        <pc:chgData name="Erkan ŞİRİN" userId="7f10ce1d6aaf8c5d" providerId="LiveId" clId="{D9C747DB-0ACB-4E68-987D-4C5D6EF5C7FB}" dt="2019-03-27T16:46:57.899" v="11" actId="2696"/>
        <pc:sldMkLst>
          <pc:docMk/>
          <pc:sldMk cId="3184506075" sldId="276"/>
        </pc:sldMkLst>
      </pc:sldChg>
      <pc:sldChg chg="del">
        <pc:chgData name="Erkan ŞİRİN" userId="7f10ce1d6aaf8c5d" providerId="LiveId" clId="{D9C747DB-0ACB-4E68-987D-4C5D6EF5C7FB}" dt="2019-03-27T16:46:57.911" v="12" actId="2696"/>
        <pc:sldMkLst>
          <pc:docMk/>
          <pc:sldMk cId="1358242990" sldId="279"/>
        </pc:sldMkLst>
      </pc:sldChg>
      <pc:sldChg chg="del">
        <pc:chgData name="Erkan ŞİRİN" userId="7f10ce1d6aaf8c5d" providerId="LiveId" clId="{D9C747DB-0ACB-4E68-987D-4C5D6EF5C7FB}" dt="2019-03-27T16:46:57.923" v="13" actId="2696"/>
        <pc:sldMkLst>
          <pc:docMk/>
          <pc:sldMk cId="1823493051" sldId="280"/>
        </pc:sldMkLst>
      </pc:sldChg>
      <pc:sldChg chg="del">
        <pc:chgData name="Erkan ŞİRİN" userId="7f10ce1d6aaf8c5d" providerId="LiveId" clId="{D9C747DB-0ACB-4E68-987D-4C5D6EF5C7FB}" dt="2019-03-27T16:46:57.934" v="14" actId="2696"/>
        <pc:sldMkLst>
          <pc:docMk/>
          <pc:sldMk cId="2818273858" sldId="281"/>
        </pc:sldMkLst>
      </pc:sldChg>
      <pc:sldChg chg="del">
        <pc:chgData name="Erkan ŞİRİN" userId="7f10ce1d6aaf8c5d" providerId="LiveId" clId="{D9C747DB-0ACB-4E68-987D-4C5D6EF5C7FB}" dt="2019-03-27T16:46:57.954" v="15" actId="2696"/>
        <pc:sldMkLst>
          <pc:docMk/>
          <pc:sldMk cId="3218322303" sldId="282"/>
        </pc:sldMkLst>
      </pc:sldChg>
      <pc:sldChg chg="del">
        <pc:chgData name="Erkan ŞİRİN" userId="7f10ce1d6aaf8c5d" providerId="LiveId" clId="{D9C747DB-0ACB-4E68-987D-4C5D6EF5C7FB}" dt="2019-03-27T16:46:57.968" v="16" actId="2696"/>
        <pc:sldMkLst>
          <pc:docMk/>
          <pc:sldMk cId="4240338584" sldId="283"/>
        </pc:sldMkLst>
      </pc:sldChg>
      <pc:sldChg chg="del">
        <pc:chgData name="Erkan ŞİRİN" userId="7f10ce1d6aaf8c5d" providerId="LiveId" clId="{D9C747DB-0ACB-4E68-987D-4C5D6EF5C7FB}" dt="2019-03-27T16:46:57.977" v="17" actId="2696"/>
        <pc:sldMkLst>
          <pc:docMk/>
          <pc:sldMk cId="2703926000" sldId="284"/>
        </pc:sldMkLst>
      </pc:sldChg>
      <pc:sldChg chg="del">
        <pc:chgData name="Erkan ŞİRİN" userId="7f10ce1d6aaf8c5d" providerId="LiveId" clId="{D9C747DB-0ACB-4E68-987D-4C5D6EF5C7FB}" dt="2019-03-27T16:46:57.987" v="18" actId="2696"/>
        <pc:sldMkLst>
          <pc:docMk/>
          <pc:sldMk cId="2208180407" sldId="285"/>
        </pc:sldMkLst>
      </pc:sldChg>
      <pc:sldChg chg="del">
        <pc:chgData name="Erkan ŞİRİN" userId="7f10ce1d6aaf8c5d" providerId="LiveId" clId="{D9C747DB-0ACB-4E68-987D-4C5D6EF5C7FB}" dt="2019-03-27T16:46:57.997" v="19" actId="2696"/>
        <pc:sldMkLst>
          <pc:docMk/>
          <pc:sldMk cId="490914709" sldId="287"/>
        </pc:sldMkLst>
      </pc:sldChg>
      <pc:sldChg chg="del">
        <pc:chgData name="Erkan ŞİRİN" userId="7f10ce1d6aaf8c5d" providerId="LiveId" clId="{D9C747DB-0ACB-4E68-987D-4C5D6EF5C7FB}" dt="2019-03-27T16:46:58.006" v="20" actId="2696"/>
        <pc:sldMkLst>
          <pc:docMk/>
          <pc:sldMk cId="3497645926" sldId="288"/>
        </pc:sldMkLst>
      </pc:sldChg>
      <pc:sldChg chg="del">
        <pc:chgData name="Erkan ŞİRİN" userId="7f10ce1d6aaf8c5d" providerId="LiveId" clId="{D9C747DB-0ACB-4E68-987D-4C5D6EF5C7FB}" dt="2019-03-27T16:46:58.016" v="21" actId="2696"/>
        <pc:sldMkLst>
          <pc:docMk/>
          <pc:sldMk cId="2886109309" sldId="289"/>
        </pc:sldMkLst>
      </pc:sldChg>
      <pc:sldChg chg="del">
        <pc:chgData name="Erkan ŞİRİN" userId="7f10ce1d6aaf8c5d" providerId="LiveId" clId="{D9C747DB-0ACB-4E68-987D-4C5D6EF5C7FB}" dt="2019-03-27T16:46:58.027" v="22" actId="2696"/>
        <pc:sldMkLst>
          <pc:docMk/>
          <pc:sldMk cId="1687211994" sldId="290"/>
        </pc:sldMkLst>
      </pc:sldChg>
      <pc:sldChg chg="del">
        <pc:chgData name="Erkan ŞİRİN" userId="7f10ce1d6aaf8c5d" providerId="LiveId" clId="{D9C747DB-0ACB-4E68-987D-4C5D6EF5C7FB}" dt="2019-03-27T16:46:58.039" v="23" actId="2696"/>
        <pc:sldMkLst>
          <pc:docMk/>
          <pc:sldMk cId="2255119094" sldId="291"/>
        </pc:sldMkLst>
      </pc:sldChg>
      <pc:sldChg chg="del">
        <pc:chgData name="Erkan ŞİRİN" userId="7f10ce1d6aaf8c5d" providerId="LiveId" clId="{D9C747DB-0ACB-4E68-987D-4C5D6EF5C7FB}" dt="2019-03-27T16:46:58.048" v="24" actId="2696"/>
        <pc:sldMkLst>
          <pc:docMk/>
          <pc:sldMk cId="4176834151" sldId="294"/>
        </pc:sldMkLst>
      </pc:sldChg>
      <pc:sldChg chg="del">
        <pc:chgData name="Erkan ŞİRİN" userId="7f10ce1d6aaf8c5d" providerId="LiveId" clId="{D9C747DB-0ACB-4E68-987D-4C5D6EF5C7FB}" dt="2019-03-27T16:46:58.057" v="25" actId="2696"/>
        <pc:sldMkLst>
          <pc:docMk/>
          <pc:sldMk cId="1840434255" sldId="298"/>
        </pc:sldMkLst>
      </pc:sldChg>
      <pc:sldChg chg="del">
        <pc:chgData name="Erkan ŞİRİN" userId="7f10ce1d6aaf8c5d" providerId="LiveId" clId="{D9C747DB-0ACB-4E68-987D-4C5D6EF5C7FB}" dt="2019-03-27T16:46:58.068" v="26" actId="2696"/>
        <pc:sldMkLst>
          <pc:docMk/>
          <pc:sldMk cId="2607401567" sldId="299"/>
        </pc:sldMkLst>
      </pc:sldChg>
      <pc:sldChg chg="del">
        <pc:chgData name="Erkan ŞİRİN" userId="7f10ce1d6aaf8c5d" providerId="LiveId" clId="{D9C747DB-0ACB-4E68-987D-4C5D6EF5C7FB}" dt="2019-03-27T16:46:58.077" v="27" actId="2696"/>
        <pc:sldMkLst>
          <pc:docMk/>
          <pc:sldMk cId="867436669" sldId="300"/>
        </pc:sldMkLst>
      </pc:sldChg>
      <pc:sldChg chg="del">
        <pc:chgData name="Erkan ŞİRİN" userId="7f10ce1d6aaf8c5d" providerId="LiveId" clId="{D9C747DB-0ACB-4E68-987D-4C5D6EF5C7FB}" dt="2019-03-27T16:46:58.103" v="28" actId="2696"/>
        <pc:sldMkLst>
          <pc:docMk/>
          <pc:sldMk cId="4276352102" sldId="301"/>
        </pc:sldMkLst>
      </pc:sldChg>
      <pc:sldChg chg="del">
        <pc:chgData name="Erkan ŞİRİN" userId="7f10ce1d6aaf8c5d" providerId="LiveId" clId="{D9C747DB-0ACB-4E68-987D-4C5D6EF5C7FB}" dt="2019-03-27T16:46:58.113" v="29" actId="2696"/>
        <pc:sldMkLst>
          <pc:docMk/>
          <pc:sldMk cId="3747114914" sldId="302"/>
        </pc:sldMkLst>
      </pc:sldChg>
      <pc:sldChg chg="del">
        <pc:chgData name="Erkan ŞİRİN" userId="7f10ce1d6aaf8c5d" providerId="LiveId" clId="{D9C747DB-0ACB-4E68-987D-4C5D6EF5C7FB}" dt="2019-03-27T16:46:58.123" v="30" actId="2696"/>
        <pc:sldMkLst>
          <pc:docMk/>
          <pc:sldMk cId="2517613867" sldId="304"/>
        </pc:sldMkLst>
      </pc:sldChg>
      <pc:sldChg chg="del">
        <pc:chgData name="Erkan ŞİRİN" userId="7f10ce1d6aaf8c5d" providerId="LiveId" clId="{D9C747DB-0ACB-4E68-987D-4C5D6EF5C7FB}" dt="2019-03-27T16:46:58.133" v="31" actId="2696"/>
        <pc:sldMkLst>
          <pc:docMk/>
          <pc:sldMk cId="1344596628" sldId="305"/>
        </pc:sldMkLst>
      </pc:sldChg>
      <pc:sldChg chg="del">
        <pc:chgData name="Erkan ŞİRİN" userId="7f10ce1d6aaf8c5d" providerId="LiveId" clId="{D9C747DB-0ACB-4E68-987D-4C5D6EF5C7FB}" dt="2019-03-27T16:46:58.144" v="32" actId="2696"/>
        <pc:sldMkLst>
          <pc:docMk/>
          <pc:sldMk cId="2573671954" sldId="307"/>
        </pc:sldMkLst>
      </pc:sldChg>
      <pc:sldChg chg="del">
        <pc:chgData name="Erkan ŞİRİN" userId="7f10ce1d6aaf8c5d" providerId="LiveId" clId="{D9C747DB-0ACB-4E68-987D-4C5D6EF5C7FB}" dt="2019-03-27T16:46:58.155" v="33" actId="2696"/>
        <pc:sldMkLst>
          <pc:docMk/>
          <pc:sldMk cId="964008087" sldId="309"/>
        </pc:sldMkLst>
      </pc:sldChg>
      <pc:sldChg chg="del">
        <pc:chgData name="Erkan ŞİRİN" userId="7f10ce1d6aaf8c5d" providerId="LiveId" clId="{D9C747DB-0ACB-4E68-987D-4C5D6EF5C7FB}" dt="2019-03-27T16:46:58.179" v="35" actId="2696"/>
        <pc:sldMkLst>
          <pc:docMk/>
          <pc:sldMk cId="387458731" sldId="310"/>
        </pc:sldMkLst>
      </pc:sldChg>
      <pc:sldChg chg="del">
        <pc:chgData name="Erkan ŞİRİN" userId="7f10ce1d6aaf8c5d" providerId="LiveId" clId="{D9C747DB-0ACB-4E68-987D-4C5D6EF5C7FB}" dt="2019-03-27T16:46:58.195" v="36" actId="2696"/>
        <pc:sldMkLst>
          <pc:docMk/>
          <pc:sldMk cId="1015734838" sldId="311"/>
        </pc:sldMkLst>
      </pc:sldChg>
      <pc:sldChg chg="del">
        <pc:chgData name="Erkan ŞİRİN" userId="7f10ce1d6aaf8c5d" providerId="LiveId" clId="{D9C747DB-0ACB-4E68-987D-4C5D6EF5C7FB}" dt="2019-03-27T16:46:58.214" v="37" actId="2696"/>
        <pc:sldMkLst>
          <pc:docMk/>
          <pc:sldMk cId="293523619" sldId="312"/>
        </pc:sldMkLst>
      </pc:sldChg>
      <pc:sldChg chg="del">
        <pc:chgData name="Erkan ŞİRİN" userId="7f10ce1d6aaf8c5d" providerId="LiveId" clId="{D9C747DB-0ACB-4E68-987D-4C5D6EF5C7FB}" dt="2019-03-27T16:46:58.232" v="38" actId="2696"/>
        <pc:sldMkLst>
          <pc:docMk/>
          <pc:sldMk cId="3911805811" sldId="314"/>
        </pc:sldMkLst>
      </pc:sldChg>
      <pc:sldChg chg="del">
        <pc:chgData name="Erkan ŞİRİN" userId="7f10ce1d6aaf8c5d" providerId="LiveId" clId="{D9C747DB-0ACB-4E68-987D-4C5D6EF5C7FB}" dt="2019-03-27T16:46:58.250" v="39" actId="2696"/>
        <pc:sldMkLst>
          <pc:docMk/>
          <pc:sldMk cId="1626155861" sldId="315"/>
        </pc:sldMkLst>
      </pc:sldChg>
      <pc:sldChg chg="del">
        <pc:chgData name="Erkan ŞİRİN" userId="7f10ce1d6aaf8c5d" providerId="LiveId" clId="{D9C747DB-0ACB-4E68-987D-4C5D6EF5C7FB}" dt="2019-03-27T16:46:58.263" v="40" actId="2696"/>
        <pc:sldMkLst>
          <pc:docMk/>
          <pc:sldMk cId="3763055945" sldId="316"/>
        </pc:sldMkLst>
      </pc:sldChg>
      <pc:sldChg chg="del">
        <pc:chgData name="Erkan ŞİRİN" userId="7f10ce1d6aaf8c5d" providerId="LiveId" clId="{D9C747DB-0ACB-4E68-987D-4C5D6EF5C7FB}" dt="2019-03-27T16:46:58.276" v="41" actId="2696"/>
        <pc:sldMkLst>
          <pc:docMk/>
          <pc:sldMk cId="1432104022" sldId="317"/>
        </pc:sldMkLst>
      </pc:sldChg>
      <pc:sldChg chg="del">
        <pc:chgData name="Erkan ŞİRİN" userId="7f10ce1d6aaf8c5d" providerId="LiveId" clId="{D9C747DB-0ACB-4E68-987D-4C5D6EF5C7FB}" dt="2019-03-27T16:46:58.289" v="42" actId="2696"/>
        <pc:sldMkLst>
          <pc:docMk/>
          <pc:sldMk cId="652790011" sldId="318"/>
        </pc:sldMkLst>
      </pc:sldChg>
      <pc:sldChg chg="del">
        <pc:chgData name="Erkan ŞİRİN" userId="7f10ce1d6aaf8c5d" providerId="LiveId" clId="{D9C747DB-0ACB-4E68-987D-4C5D6EF5C7FB}" dt="2019-03-27T16:46:58.300" v="43" actId="2696"/>
        <pc:sldMkLst>
          <pc:docMk/>
          <pc:sldMk cId="3098806490" sldId="320"/>
        </pc:sldMkLst>
      </pc:sldChg>
      <pc:sldChg chg="del">
        <pc:chgData name="Erkan ŞİRİN" userId="7f10ce1d6aaf8c5d" providerId="LiveId" clId="{D9C747DB-0ACB-4E68-987D-4C5D6EF5C7FB}" dt="2019-03-27T16:46:58.313" v="44" actId="2696"/>
        <pc:sldMkLst>
          <pc:docMk/>
          <pc:sldMk cId="2217429690" sldId="321"/>
        </pc:sldMkLst>
      </pc:sldChg>
      <pc:sldChg chg="del">
        <pc:chgData name="Erkan ŞİRİN" userId="7f10ce1d6aaf8c5d" providerId="LiveId" clId="{D9C747DB-0ACB-4E68-987D-4C5D6EF5C7FB}" dt="2019-03-27T16:46:58.166" v="34" actId="2696"/>
        <pc:sldMkLst>
          <pc:docMk/>
          <pc:sldMk cId="3638637113" sldId="322"/>
        </pc:sldMkLst>
      </pc:sldChg>
      <pc:sldChg chg="del">
        <pc:chgData name="Erkan ŞİRİN" userId="7f10ce1d6aaf8c5d" providerId="LiveId" clId="{D9C747DB-0ACB-4E68-987D-4C5D6EF5C7FB}" dt="2019-03-27T16:46:57.876" v="9" actId="2696"/>
        <pc:sldMkLst>
          <pc:docMk/>
          <pc:sldMk cId="483440697" sldId="323"/>
        </pc:sldMkLst>
      </pc:sldChg>
      <pc:sldChg chg="del">
        <pc:chgData name="Erkan ŞİRİN" userId="7f10ce1d6aaf8c5d" providerId="LiveId" clId="{D9C747DB-0ACB-4E68-987D-4C5D6EF5C7FB}" dt="2019-03-27T16:46:57.534" v="0" actId="2696"/>
        <pc:sldMkLst>
          <pc:docMk/>
          <pc:sldMk cId="735593600" sldId="329"/>
        </pc:sldMkLst>
      </pc:sldChg>
      <pc:sldChg chg="del">
        <pc:chgData name="Erkan ŞİRİN" userId="7f10ce1d6aaf8c5d" providerId="LiveId" clId="{D9C747DB-0ACB-4E68-987D-4C5D6EF5C7FB}" dt="2019-03-27T16:46:57.547" v="1" actId="2696"/>
        <pc:sldMkLst>
          <pc:docMk/>
          <pc:sldMk cId="3675717669" sldId="330"/>
        </pc:sldMkLst>
      </pc:sldChg>
      <pc:sldChg chg="del">
        <pc:chgData name="Erkan ŞİRİN" userId="7f10ce1d6aaf8c5d" providerId="LiveId" clId="{D9C747DB-0ACB-4E68-987D-4C5D6EF5C7FB}" dt="2019-03-27T16:46:57.563" v="2" actId="2696"/>
        <pc:sldMkLst>
          <pc:docMk/>
          <pc:sldMk cId="2207171280" sldId="331"/>
        </pc:sldMkLst>
      </pc:sldChg>
      <pc:sldChg chg="del">
        <pc:chgData name="Erkan ŞİRİN" userId="7f10ce1d6aaf8c5d" providerId="LiveId" clId="{D9C747DB-0ACB-4E68-987D-4C5D6EF5C7FB}" dt="2019-03-27T16:46:57.761" v="3" actId="2696"/>
        <pc:sldMkLst>
          <pc:docMk/>
          <pc:sldMk cId="3576303879" sldId="332"/>
        </pc:sldMkLst>
      </pc:sldChg>
      <pc:sldChg chg="del">
        <pc:chgData name="Erkan ŞİRİN" userId="7f10ce1d6aaf8c5d" providerId="LiveId" clId="{D9C747DB-0ACB-4E68-987D-4C5D6EF5C7FB}" dt="2019-03-27T16:46:57.774" v="4" actId="2696"/>
        <pc:sldMkLst>
          <pc:docMk/>
          <pc:sldMk cId="2869173141" sldId="333"/>
        </pc:sldMkLst>
      </pc:sldChg>
      <pc:sldChg chg="del">
        <pc:chgData name="Erkan ŞİRİN" userId="7f10ce1d6aaf8c5d" providerId="LiveId" clId="{D9C747DB-0ACB-4E68-987D-4C5D6EF5C7FB}" dt="2019-03-27T16:46:57.792" v="5" actId="2696"/>
        <pc:sldMkLst>
          <pc:docMk/>
          <pc:sldMk cId="3808353803" sldId="334"/>
        </pc:sldMkLst>
      </pc:sldChg>
      <pc:sldChg chg="del">
        <pc:chgData name="Erkan ŞİRİN" userId="7f10ce1d6aaf8c5d" providerId="LiveId" clId="{D9C747DB-0ACB-4E68-987D-4C5D6EF5C7FB}" dt="2019-03-27T16:46:57.809" v="6" actId="2696"/>
        <pc:sldMkLst>
          <pc:docMk/>
          <pc:sldMk cId="2670165348" sldId="335"/>
        </pc:sldMkLst>
      </pc:sldChg>
      <pc:sldChg chg="del">
        <pc:chgData name="Erkan ŞİRİN" userId="7f10ce1d6aaf8c5d" providerId="LiveId" clId="{D9C747DB-0ACB-4E68-987D-4C5D6EF5C7FB}" dt="2019-03-27T16:46:57.823" v="7" actId="2696"/>
        <pc:sldMkLst>
          <pc:docMk/>
          <pc:sldMk cId="1731844129" sldId="336"/>
        </pc:sldMkLst>
      </pc:sldChg>
      <pc:sldChg chg="del">
        <pc:chgData name="Erkan ŞİRİN" userId="7f10ce1d6aaf8c5d" providerId="LiveId" clId="{D9C747DB-0ACB-4E68-987D-4C5D6EF5C7FB}" dt="2019-03-27T16:46:57.858" v="8" actId="2696"/>
        <pc:sldMkLst>
          <pc:docMk/>
          <pc:sldMk cId="1549484777" sldId="337"/>
        </pc:sldMkLst>
      </pc:sldChg>
      <pc:sldChg chg="modSp add modAnim">
        <pc:chgData name="Erkan ŞİRİN" userId="7f10ce1d6aaf8c5d" providerId="LiveId" clId="{D9C747DB-0ACB-4E68-987D-4C5D6EF5C7FB}" dt="2019-03-27T16:52:10.253" v="190" actId="255"/>
        <pc:sldMkLst>
          <pc:docMk/>
          <pc:sldMk cId="3622917333" sldId="343"/>
        </pc:sldMkLst>
        <pc:spChg chg="mod">
          <ac:chgData name="Erkan ŞİRİN" userId="7f10ce1d6aaf8c5d" providerId="LiveId" clId="{D9C747DB-0ACB-4E68-987D-4C5D6EF5C7FB}" dt="2019-03-27T16:52:05.563" v="189" actId="1076"/>
          <ac:spMkLst>
            <pc:docMk/>
            <pc:sldMk cId="3622917333" sldId="343"/>
            <ac:spMk id="2" creationId="{9E7DAE9A-5611-476C-9343-F8F6556FE056}"/>
          </ac:spMkLst>
        </pc:spChg>
        <pc:spChg chg="mod">
          <ac:chgData name="Erkan ŞİRİN" userId="7f10ce1d6aaf8c5d" providerId="LiveId" clId="{D9C747DB-0ACB-4E68-987D-4C5D6EF5C7FB}" dt="2019-03-27T16:52:10.253" v="190" actId="255"/>
          <ac:spMkLst>
            <pc:docMk/>
            <pc:sldMk cId="3622917333" sldId="343"/>
            <ac:spMk id="3" creationId="{D42DE1B9-BAF2-438A-99D4-A19B593936A9}"/>
          </ac:spMkLst>
        </pc:spChg>
      </pc:sldChg>
    </pc:docChg>
  </pc:docChgLst>
  <pc:docChgLst>
    <pc:chgData name="Erkan ŞİRİN" userId="7f10ce1d6aaf8c5d" providerId="LiveId" clId="{D0CC904B-D9B3-4FE2-A791-7E57207EC19A}"/>
    <pc:docChg chg="custSel addSld modSld sldOrd">
      <pc:chgData name="Erkan ŞİRİN" userId="7f10ce1d6aaf8c5d" providerId="LiveId" clId="{D0CC904B-D9B3-4FE2-A791-7E57207EC19A}" dt="2019-03-27T15:31:13.864" v="1466" actId="20577"/>
      <pc:docMkLst>
        <pc:docMk/>
      </pc:docMkLst>
      <pc:sldChg chg="modSp">
        <pc:chgData name="Erkan ŞİRİN" userId="7f10ce1d6aaf8c5d" providerId="LiveId" clId="{D0CC904B-D9B3-4FE2-A791-7E57207EC19A}" dt="2019-03-27T14:11:00.754" v="16" actId="255"/>
        <pc:sldMkLst>
          <pc:docMk/>
          <pc:sldMk cId="1416118015" sldId="257"/>
        </pc:sldMkLst>
        <pc:spChg chg="mod">
          <ac:chgData name="Erkan ŞİRİN" userId="7f10ce1d6aaf8c5d" providerId="LiveId" clId="{D0CC904B-D9B3-4FE2-A791-7E57207EC19A}" dt="2019-03-27T14:11:00.754" v="16" actId="255"/>
          <ac:spMkLst>
            <pc:docMk/>
            <pc:sldMk cId="1416118015" sldId="257"/>
            <ac:spMk id="16" creationId="{00000000-0000-0000-0000-000000000000}"/>
          </ac:spMkLst>
        </pc:spChg>
      </pc:sldChg>
      <pc:sldChg chg="addSp delSp modSp">
        <pc:chgData name="Erkan ŞİRİN" userId="7f10ce1d6aaf8c5d" providerId="LiveId" clId="{D0CC904B-D9B3-4FE2-A791-7E57207EC19A}" dt="2019-03-27T14:14:22.298" v="70" actId="1076"/>
        <pc:sldMkLst>
          <pc:docMk/>
          <pc:sldMk cId="2712616838" sldId="270"/>
        </pc:sldMkLst>
        <pc:spChg chg="del mod">
          <ac:chgData name="Erkan ŞİRİN" userId="7f10ce1d6aaf8c5d" providerId="LiveId" clId="{D0CC904B-D9B3-4FE2-A791-7E57207EC19A}" dt="2019-03-27T14:12:55.738" v="64" actId="478"/>
          <ac:spMkLst>
            <pc:docMk/>
            <pc:sldMk cId="2712616838" sldId="270"/>
            <ac:spMk id="2" creationId="{00000000-0000-0000-0000-000000000000}"/>
          </ac:spMkLst>
        </pc:spChg>
        <pc:spChg chg="mod">
          <ac:chgData name="Erkan ŞİRİN" userId="7f10ce1d6aaf8c5d" providerId="LiveId" clId="{D0CC904B-D9B3-4FE2-A791-7E57207EC19A}" dt="2019-03-27T14:14:22.298" v="70" actId="1076"/>
          <ac:spMkLst>
            <pc:docMk/>
            <pc:sldMk cId="2712616838" sldId="270"/>
            <ac:spMk id="5" creationId="{00000000-0000-0000-0000-000000000000}"/>
          </ac:spMkLst>
        </pc:spChg>
        <pc:spChg chg="add">
          <ac:chgData name="Erkan ŞİRİN" userId="7f10ce1d6aaf8c5d" providerId="LiveId" clId="{D0CC904B-D9B3-4FE2-A791-7E57207EC19A}" dt="2019-03-27T14:14:11.390" v="66"/>
          <ac:spMkLst>
            <pc:docMk/>
            <pc:sldMk cId="2712616838" sldId="270"/>
            <ac:spMk id="8" creationId="{D3B2466B-36FC-447C-9F05-1A7DA620F473}"/>
          </ac:spMkLst>
        </pc:spChg>
        <pc:picChg chg="add mod">
          <ac:chgData name="Erkan ŞİRİN" userId="7f10ce1d6aaf8c5d" providerId="LiveId" clId="{D0CC904B-D9B3-4FE2-A791-7E57207EC19A}" dt="2019-03-27T14:14:19.968" v="69" actId="14100"/>
          <ac:picMkLst>
            <pc:docMk/>
            <pc:sldMk cId="2712616838" sldId="270"/>
            <ac:picMk id="4" creationId="{7847616B-5D48-4853-89AF-74E0D6E9F946}"/>
          </ac:picMkLst>
        </pc:picChg>
        <pc:picChg chg="del">
          <ac:chgData name="Erkan ŞİRİN" userId="7f10ce1d6aaf8c5d" providerId="LiveId" clId="{D0CC904B-D9B3-4FE2-A791-7E57207EC19A}" dt="2019-03-27T14:12:36.480" v="26" actId="478"/>
          <ac:picMkLst>
            <pc:docMk/>
            <pc:sldMk cId="2712616838" sldId="270"/>
            <ac:picMk id="7" creationId="{00000000-0000-0000-0000-000000000000}"/>
          </ac:picMkLst>
        </pc:picChg>
        <pc:cxnChg chg="del">
          <ac:chgData name="Erkan ŞİRİN" userId="7f10ce1d6aaf8c5d" providerId="LiveId" clId="{D0CC904B-D9B3-4FE2-A791-7E57207EC19A}" dt="2019-03-27T14:14:13.507" v="67" actId="478"/>
          <ac:cxnSpMkLst>
            <pc:docMk/>
            <pc:sldMk cId="2712616838" sldId="270"/>
            <ac:cxnSpMk id="6" creationId="{00000000-0000-0000-0000-000000000000}"/>
          </ac:cxnSpMkLst>
        </pc:cxnChg>
      </pc:sldChg>
      <pc:sldChg chg="addSp delSp modSp modAnim">
        <pc:chgData name="Erkan ŞİRİN" userId="7f10ce1d6aaf8c5d" providerId="LiveId" clId="{D0CC904B-D9B3-4FE2-A791-7E57207EC19A}" dt="2019-03-27T15:25:36.814" v="1341" actId="1076"/>
        <pc:sldMkLst>
          <pc:docMk/>
          <pc:sldMk cId="2037725460" sldId="272"/>
        </pc:sldMkLst>
        <pc:spChg chg="mod">
          <ac:chgData name="Erkan ŞİRİN" userId="7f10ce1d6aaf8c5d" providerId="LiveId" clId="{D0CC904B-D9B3-4FE2-A791-7E57207EC19A}" dt="2019-03-27T15:25:36.814" v="1341" actId="1076"/>
          <ac:spMkLst>
            <pc:docMk/>
            <pc:sldMk cId="2037725460" sldId="272"/>
            <ac:spMk id="9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5:22:47.700" v="1303" actId="478"/>
          <ac:spMkLst>
            <pc:docMk/>
            <pc:sldMk cId="2037725460" sldId="272"/>
            <ac:spMk id="22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5:22:47.700" v="1303" actId="478"/>
          <ac:spMkLst>
            <pc:docMk/>
            <pc:sldMk cId="2037725460" sldId="272"/>
            <ac:spMk id="23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5:22:50.438" v="1304" actId="478"/>
          <ac:spMkLst>
            <pc:docMk/>
            <pc:sldMk cId="2037725460" sldId="272"/>
            <ac:spMk id="24" creationId="{00000000-0000-0000-0000-000000000000}"/>
          </ac:spMkLst>
        </pc:spChg>
        <pc:grpChg chg="del">
          <ac:chgData name="Erkan ŞİRİN" userId="7f10ce1d6aaf8c5d" providerId="LiveId" clId="{D0CC904B-D9B3-4FE2-A791-7E57207EC19A}" dt="2019-03-27T15:22:47.700" v="1303" actId="478"/>
          <ac:grpSpMkLst>
            <pc:docMk/>
            <pc:sldMk cId="2037725460" sldId="272"/>
            <ac:grpSpMk id="15" creationId="{00000000-0000-0000-0000-000000000000}"/>
          </ac:grpSpMkLst>
        </pc:grpChg>
        <pc:grpChg chg="del">
          <ac:chgData name="Erkan ŞİRİN" userId="7f10ce1d6aaf8c5d" providerId="LiveId" clId="{D0CC904B-D9B3-4FE2-A791-7E57207EC19A}" dt="2019-03-27T15:22:47.700" v="1303" actId="478"/>
          <ac:grpSpMkLst>
            <pc:docMk/>
            <pc:sldMk cId="2037725460" sldId="272"/>
            <ac:grpSpMk id="17" creationId="{00000000-0000-0000-0000-000000000000}"/>
          </ac:grpSpMkLst>
        </pc:grpChg>
        <pc:picChg chg="add mod">
          <ac:chgData name="Erkan ŞİRİN" userId="7f10ce1d6aaf8c5d" providerId="LiveId" clId="{D0CC904B-D9B3-4FE2-A791-7E57207EC19A}" dt="2019-03-27T15:23:25.181" v="1308" actId="14100"/>
          <ac:picMkLst>
            <pc:docMk/>
            <pc:sldMk cId="2037725460" sldId="272"/>
            <ac:picMk id="6" creationId="{282C7CDC-BF12-468D-B622-89CC576DE4AF}"/>
          </ac:picMkLst>
        </pc:picChg>
        <pc:picChg chg="add mod">
          <ac:chgData name="Erkan ŞİRİN" userId="7f10ce1d6aaf8c5d" providerId="LiveId" clId="{D0CC904B-D9B3-4FE2-A791-7E57207EC19A}" dt="2019-03-27T15:24:44.643" v="1314" actId="1076"/>
          <ac:picMkLst>
            <pc:docMk/>
            <pc:sldMk cId="2037725460" sldId="272"/>
            <ac:picMk id="8" creationId="{104E3C62-2C2E-4102-A7D4-219325AC39B6}"/>
          </ac:picMkLst>
        </pc:picChg>
      </pc:sldChg>
      <pc:sldChg chg="modSp modAnim">
        <pc:chgData name="Erkan ŞİRİN" userId="7f10ce1d6aaf8c5d" providerId="LiveId" clId="{D0CC904B-D9B3-4FE2-A791-7E57207EC19A}" dt="2019-03-27T15:31:13.864" v="1466" actId="20577"/>
        <pc:sldMkLst>
          <pc:docMk/>
          <pc:sldMk cId="2771750343" sldId="324"/>
        </pc:sldMkLst>
        <pc:spChg chg="mod">
          <ac:chgData name="Erkan ŞİRİN" userId="7f10ce1d6aaf8c5d" providerId="LiveId" clId="{D0CC904B-D9B3-4FE2-A791-7E57207EC19A}" dt="2019-03-27T15:31:13.864" v="1466" actId="20577"/>
          <ac:spMkLst>
            <pc:docMk/>
            <pc:sldMk cId="2771750343" sldId="324"/>
            <ac:spMk id="2" creationId="{9E7DAE9A-5611-476C-9343-F8F6556FE056}"/>
          </ac:spMkLst>
        </pc:spChg>
        <pc:spChg chg="mod">
          <ac:chgData name="Erkan ŞİRİN" userId="7f10ce1d6aaf8c5d" providerId="LiveId" clId="{D0CC904B-D9B3-4FE2-A791-7E57207EC19A}" dt="2019-03-27T15:30:07.131" v="1367" actId="20577"/>
          <ac:spMkLst>
            <pc:docMk/>
            <pc:sldMk cId="2771750343" sldId="324"/>
            <ac:spMk id="3" creationId="{D42DE1B9-BAF2-438A-99D4-A19B593936A9}"/>
          </ac:spMkLst>
        </pc:spChg>
      </pc:sldChg>
      <pc:sldChg chg="addSp delSp modSp modAnim">
        <pc:chgData name="Erkan ŞİRİN" userId="7f10ce1d6aaf8c5d" providerId="LiveId" clId="{D0CC904B-D9B3-4FE2-A791-7E57207EC19A}" dt="2019-03-27T15:17:02.349" v="1045" actId="14100"/>
        <pc:sldMkLst>
          <pc:docMk/>
          <pc:sldMk cId="3244032055" sldId="325"/>
        </pc:sldMkLst>
        <pc:spChg chg="del">
          <ac:chgData name="Erkan ŞİRİN" userId="7f10ce1d6aaf8c5d" providerId="LiveId" clId="{D0CC904B-D9B3-4FE2-A791-7E57207EC19A}" dt="2019-03-27T14:22:30.870" v="233" actId="478"/>
          <ac:spMkLst>
            <pc:docMk/>
            <pc:sldMk cId="3244032055" sldId="325"/>
            <ac:spMk id="3" creationId="{E883A5CF-C753-4A60-A101-6F0BB8D09B7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4" creationId="{C05D5C50-E7BB-4E9D-9F0B-79C8499617E4}"/>
          </ac:spMkLst>
        </pc:spChg>
        <pc:spChg chg="mod">
          <ac:chgData name="Erkan ŞİRİN" userId="7f10ce1d6aaf8c5d" providerId="LiveId" clId="{D0CC904B-D9B3-4FE2-A791-7E57207EC19A}" dt="2019-03-27T14:22:26.612" v="232" actId="20577"/>
          <ac:spMkLst>
            <pc:docMk/>
            <pc:sldMk cId="3244032055" sldId="325"/>
            <ac:spMk id="5" creationId="{00000000-0000-0000-0000-000000000000}"/>
          </ac:spMkLst>
        </pc:spChg>
        <pc:spChg chg="add mod">
          <ac:chgData name="Erkan ŞİRİN" userId="7f10ce1d6aaf8c5d" providerId="LiveId" clId="{D0CC904B-D9B3-4FE2-A791-7E57207EC19A}" dt="2019-03-27T14:27:36.152" v="251" actId="20577"/>
          <ac:spMkLst>
            <pc:docMk/>
            <pc:sldMk cId="3244032055" sldId="325"/>
            <ac:spMk id="10" creationId="{434D98F5-EBEB-4523-899C-74779DE6E5E8}"/>
          </ac:spMkLst>
        </pc:spChg>
        <pc:spChg chg="add mod">
          <ac:chgData name="Erkan ŞİRİN" userId="7f10ce1d6aaf8c5d" providerId="LiveId" clId="{D0CC904B-D9B3-4FE2-A791-7E57207EC19A}" dt="2019-03-27T14:27:47.689" v="267" actId="1076"/>
          <ac:spMkLst>
            <pc:docMk/>
            <pc:sldMk cId="3244032055" sldId="325"/>
            <ac:spMk id="11" creationId="{5A7909E8-F249-49C9-BCF8-8E91F46BBB86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2" creationId="{832F112E-1E02-40F8-965F-405C2850A8A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3" creationId="{DC3E5226-D6B0-4C60-8702-5CDEFEB25A5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4" creationId="{43DD4B25-DBC4-46B6-9A8C-DA1AEB5289C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5" creationId="{7D9FDAEB-3884-4AC3-95FB-46AC4C5BD556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6" creationId="{6A183F41-5611-4EEF-B30F-500D4278705E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7" creationId="{F0BEA3E2-BD28-41DB-9D90-1791DAE60D62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8" creationId="{988F3977-802B-4D93-826E-9EBB03878D89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9" creationId="{2F8E5343-8AE1-4B8D-8747-7F1447B7A05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0" creationId="{495F35DD-28D8-4418-B64E-28627B31D00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1" creationId="{F76AA63C-6C6A-4136-89B7-203AA3CF5493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2" creationId="{BB20BD4A-8E18-4819-93ED-34CD3ABF792B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3" creationId="{12638F37-2026-402C-81F6-831A4A7C073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4" creationId="{3BD27999-59B2-496B-9D3E-93225079816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5" creationId="{FF007CED-979B-4C01-9ECA-605A2C672F18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6" creationId="{C379F497-B892-4460-98A7-60C26C6DD809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7" creationId="{A1706813-BFB2-4342-859C-ABA0B094ADFE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8" creationId="{DFB2E154-E74D-42F0-883C-003C80A0BAFA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9" creationId="{C5A4A51E-47D9-4DEF-B88E-0263222D5F40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0" creationId="{9F9F36FD-EBBE-4B16-A69D-65EA7CC8FA70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1" creationId="{584A78B4-D20D-45B8-994F-14274B5201EE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2" creationId="{AB831CBD-27E8-4351-BEBE-458CB44AB43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3" creationId="{5D369708-D3CB-4DD5-8225-B3641188FBAF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4" creationId="{D00DED02-433C-45F1-9A89-7DF09D1D6C01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5" creationId="{859D2DEB-E669-4919-8FDC-58E37E169A62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6" creationId="{A20A8595-AF86-4FEC-ACE0-5362393B4D0F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7" creationId="{5717454E-6204-49C5-A047-11D768899654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8" creationId="{9906A91E-7D59-4A11-8DD6-FA19C16561D2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9" creationId="{4B5B6E61-6DE2-4DAB-8B25-D47B5BCD9599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40" creationId="{9C440A08-C88D-4EF8-86FC-CEC1CE9E48DA}"/>
          </ac:spMkLst>
        </pc:spChg>
        <pc:spChg chg="add mod">
          <ac:chgData name="Erkan ŞİRİN" userId="7f10ce1d6aaf8c5d" providerId="LiveId" clId="{D0CC904B-D9B3-4FE2-A791-7E57207EC19A}" dt="2019-03-27T14:31:22.600" v="448" actId="207"/>
          <ac:spMkLst>
            <pc:docMk/>
            <pc:sldMk cId="3244032055" sldId="325"/>
            <ac:spMk id="43" creationId="{B5C044E7-A504-4D4A-B8F4-80674F75B5C0}"/>
          </ac:spMkLst>
        </pc:spChg>
        <pc:spChg chg="add mod">
          <ac:chgData name="Erkan ŞİRİN" userId="7f10ce1d6aaf8c5d" providerId="LiveId" clId="{D0CC904B-D9B3-4FE2-A791-7E57207EC19A}" dt="2019-03-27T14:31:22.600" v="448" actId="207"/>
          <ac:spMkLst>
            <pc:docMk/>
            <pc:sldMk cId="3244032055" sldId="325"/>
            <ac:spMk id="44" creationId="{E873C97E-B217-4FE6-99C5-887856062AE6}"/>
          </ac:spMkLst>
        </pc:spChg>
        <pc:spChg chg="add mod">
          <ac:chgData name="Erkan ŞİRİN" userId="7f10ce1d6aaf8c5d" providerId="LiveId" clId="{D0CC904B-D9B3-4FE2-A791-7E57207EC19A}" dt="2019-03-27T14:31:22.600" v="448" actId="207"/>
          <ac:spMkLst>
            <pc:docMk/>
            <pc:sldMk cId="3244032055" sldId="325"/>
            <ac:spMk id="45" creationId="{4D94FEFD-E870-4AF8-81CE-F303EE3EB39C}"/>
          </ac:spMkLst>
        </pc:spChg>
        <pc:grpChg chg="add mod">
          <ac:chgData name="Erkan ŞİRİN" userId="7f10ce1d6aaf8c5d" providerId="LiveId" clId="{D0CC904B-D9B3-4FE2-A791-7E57207EC19A}" dt="2019-03-27T14:27:15.581" v="236" actId="1076"/>
          <ac:grpSpMkLst>
            <pc:docMk/>
            <pc:sldMk cId="3244032055" sldId="325"/>
            <ac:grpSpMk id="6" creationId="{002A2592-D73F-43F3-B335-AEFB2D102CF6}"/>
          </ac:grpSpMkLst>
        </pc:grpChg>
        <pc:picChg chg="del">
          <ac:chgData name="Erkan ŞİRİN" userId="7f10ce1d6aaf8c5d" providerId="LiveId" clId="{D0CC904B-D9B3-4FE2-A791-7E57207EC19A}" dt="2019-03-27T14:22:30.870" v="233" actId="478"/>
          <ac:picMkLst>
            <pc:docMk/>
            <pc:sldMk cId="3244032055" sldId="325"/>
            <ac:picMk id="8" creationId="{B93F42B5-2722-4D1B-8E8D-994FC997835D}"/>
          </ac:picMkLst>
        </pc:picChg>
        <pc:cxnChg chg="mod">
          <ac:chgData name="Erkan ŞİRİN" userId="7f10ce1d6aaf8c5d" providerId="LiveId" clId="{D0CC904B-D9B3-4FE2-A791-7E57207EC19A}" dt="2019-03-27T15:17:02.349" v="1045" actId="14100"/>
          <ac:cxnSpMkLst>
            <pc:docMk/>
            <pc:sldMk cId="3244032055" sldId="325"/>
            <ac:cxnSpMk id="9" creationId="{F682927C-08F6-4682-ACA4-BC2D5B2CFD2F}"/>
          </ac:cxnSpMkLst>
        </pc:cxnChg>
        <pc:cxnChg chg="add mod">
          <ac:chgData name="Erkan ŞİRİN" userId="7f10ce1d6aaf8c5d" providerId="LiveId" clId="{D0CC904B-D9B3-4FE2-A791-7E57207EC19A}" dt="2019-03-27T14:30:48.907" v="370" actId="2085"/>
          <ac:cxnSpMkLst>
            <pc:docMk/>
            <pc:sldMk cId="3244032055" sldId="325"/>
            <ac:cxnSpMk id="42" creationId="{3BC81A37-56AD-4573-B914-02BFDE457099}"/>
          </ac:cxnSpMkLst>
        </pc:cxnChg>
        <pc:cxnChg chg="add mod">
          <ac:chgData name="Erkan ŞİRİN" userId="7f10ce1d6aaf8c5d" providerId="LiveId" clId="{D0CC904B-D9B3-4FE2-A791-7E57207EC19A}" dt="2019-03-27T14:31:47.518" v="450" actId="14100"/>
          <ac:cxnSpMkLst>
            <pc:docMk/>
            <pc:sldMk cId="3244032055" sldId="325"/>
            <ac:cxnSpMk id="46" creationId="{1AD92864-E69A-499C-9627-9BCA5BDE9CB8}"/>
          </ac:cxnSpMkLst>
        </pc:cxnChg>
        <pc:cxnChg chg="add mod">
          <ac:chgData name="Erkan ŞİRİN" userId="7f10ce1d6aaf8c5d" providerId="LiveId" clId="{D0CC904B-D9B3-4FE2-A791-7E57207EC19A}" dt="2019-03-27T14:32:22.272" v="457" actId="1582"/>
          <ac:cxnSpMkLst>
            <pc:docMk/>
            <pc:sldMk cId="3244032055" sldId="325"/>
            <ac:cxnSpMk id="48" creationId="{CA5FB202-9AB5-4873-A57E-AAA595CAA290}"/>
          </ac:cxnSpMkLst>
        </pc:cxnChg>
      </pc:sldChg>
      <pc:sldChg chg="addSp modSp modAnim">
        <pc:chgData name="Erkan ŞİRİN" userId="7f10ce1d6aaf8c5d" providerId="LiveId" clId="{D0CC904B-D9B3-4FE2-A791-7E57207EC19A}" dt="2019-03-27T14:35:46.690" v="737" actId="20577"/>
        <pc:sldMkLst>
          <pc:docMk/>
          <pc:sldMk cId="1894295357" sldId="326"/>
        </pc:sldMkLst>
        <pc:spChg chg="mod">
          <ac:chgData name="Erkan ŞİRİN" userId="7f10ce1d6aaf8c5d" providerId="LiveId" clId="{D0CC904B-D9B3-4FE2-A791-7E57207EC19A}" dt="2019-03-27T14:34:24.919" v="592" actId="20577"/>
          <ac:spMkLst>
            <pc:docMk/>
            <pc:sldMk cId="1894295357" sldId="326"/>
            <ac:spMk id="3" creationId="{E883A5CF-C753-4A60-A101-6F0BB8D09B77}"/>
          </ac:spMkLst>
        </pc:spChg>
        <pc:spChg chg="mod">
          <ac:chgData name="Erkan ŞİRİN" userId="7f10ce1d6aaf8c5d" providerId="LiveId" clId="{D0CC904B-D9B3-4FE2-A791-7E57207EC19A}" dt="2019-03-27T14:33:46.502" v="475" actId="20577"/>
          <ac:spMkLst>
            <pc:docMk/>
            <pc:sldMk cId="1894295357" sldId="326"/>
            <ac:spMk id="5" creationId="{00000000-0000-0000-0000-000000000000}"/>
          </ac:spMkLst>
        </pc:spChg>
        <pc:spChg chg="mod">
          <ac:chgData name="Erkan ŞİRİN" userId="7f10ce1d6aaf8c5d" providerId="LiveId" clId="{D0CC904B-D9B3-4FE2-A791-7E57207EC19A}" dt="2019-03-27T14:35:24.197" v="681" actId="1076"/>
          <ac:spMkLst>
            <pc:docMk/>
            <pc:sldMk cId="1894295357" sldId="326"/>
            <ac:spMk id="6" creationId="{2655BAF2-B23D-4AB4-AB78-8E5E7B2215A5}"/>
          </ac:spMkLst>
        </pc:spChg>
        <pc:spChg chg="add mod">
          <ac:chgData name="Erkan ŞİRİN" userId="7f10ce1d6aaf8c5d" providerId="LiveId" clId="{D0CC904B-D9B3-4FE2-A791-7E57207EC19A}" dt="2019-03-27T14:35:46.690" v="737" actId="20577"/>
          <ac:spMkLst>
            <pc:docMk/>
            <pc:sldMk cId="1894295357" sldId="326"/>
            <ac:spMk id="7" creationId="{1771FFDE-466C-416E-A287-D448C3C9B58F}"/>
          </ac:spMkLst>
        </pc:spChg>
      </pc:sldChg>
      <pc:sldChg chg="addSp delSp modSp delAnim modAnim">
        <pc:chgData name="Erkan ŞİRİN" userId="7f10ce1d6aaf8c5d" providerId="LiveId" clId="{D0CC904B-D9B3-4FE2-A791-7E57207EC19A}" dt="2019-03-27T14:55:54.331" v="895"/>
        <pc:sldMkLst>
          <pc:docMk/>
          <pc:sldMk cId="2082986060" sldId="327"/>
        </pc:sldMkLst>
        <pc:spChg chg="mod">
          <ac:chgData name="Erkan ŞİRİN" userId="7f10ce1d6aaf8c5d" providerId="LiveId" clId="{D0CC904B-D9B3-4FE2-A791-7E57207EC19A}" dt="2019-03-27T14:38:33.231" v="826" actId="14100"/>
          <ac:spMkLst>
            <pc:docMk/>
            <pc:sldMk cId="2082986060" sldId="327"/>
            <ac:spMk id="3" creationId="{E883A5CF-C753-4A60-A101-6F0BB8D09B77}"/>
          </ac:spMkLst>
        </pc:spChg>
        <pc:spChg chg="mod">
          <ac:chgData name="Erkan ŞİRİN" userId="7f10ce1d6aaf8c5d" providerId="LiveId" clId="{D0CC904B-D9B3-4FE2-A791-7E57207EC19A}" dt="2019-03-27T14:38:37.431" v="828" actId="1076"/>
          <ac:spMkLst>
            <pc:docMk/>
            <pc:sldMk cId="2082986060" sldId="327"/>
            <ac:spMk id="5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4:37:38.206" v="813" actId="478"/>
          <ac:spMkLst>
            <pc:docMk/>
            <pc:sldMk cId="2082986060" sldId="327"/>
            <ac:spMk id="6" creationId="{2655BAF2-B23D-4AB4-AB78-8E5E7B2215A5}"/>
          </ac:spMkLst>
        </pc:spChg>
        <pc:spChg chg="del">
          <ac:chgData name="Erkan ŞİRİN" userId="7f10ce1d6aaf8c5d" providerId="LiveId" clId="{D0CC904B-D9B3-4FE2-A791-7E57207EC19A}" dt="2019-03-27T14:37:35.447" v="812" actId="478"/>
          <ac:spMkLst>
            <pc:docMk/>
            <pc:sldMk cId="2082986060" sldId="327"/>
            <ac:spMk id="7" creationId="{44A5F4B4-4178-461D-A214-C1278E64FC50}"/>
          </ac:spMkLst>
        </pc:spChg>
        <pc:spChg chg="add mod">
          <ac:chgData name="Erkan ŞİRİN" userId="7f10ce1d6aaf8c5d" providerId="LiveId" clId="{D0CC904B-D9B3-4FE2-A791-7E57207EC19A}" dt="2019-03-27T14:38:26.956" v="823" actId="1076"/>
          <ac:spMkLst>
            <pc:docMk/>
            <pc:sldMk cId="2082986060" sldId="327"/>
            <ac:spMk id="10" creationId="{A44AEE4E-25DC-4847-98FA-8738493CACD4}"/>
          </ac:spMkLst>
        </pc:spChg>
        <pc:spChg chg="add mod">
          <ac:chgData name="Erkan ŞİRİN" userId="7f10ce1d6aaf8c5d" providerId="LiveId" clId="{D0CC904B-D9B3-4FE2-A791-7E57207EC19A}" dt="2019-03-27T14:54:54.527" v="844" actId="20577"/>
          <ac:spMkLst>
            <pc:docMk/>
            <pc:sldMk cId="2082986060" sldId="327"/>
            <ac:spMk id="12" creationId="{109AE49C-D3DA-43D1-B998-D4B646D4A48C}"/>
          </ac:spMkLst>
        </pc:spChg>
        <pc:spChg chg="add mod">
          <ac:chgData name="Erkan ŞİRİN" userId="7f10ce1d6aaf8c5d" providerId="LiveId" clId="{D0CC904B-D9B3-4FE2-A791-7E57207EC19A}" dt="2019-03-27T14:55:05.228" v="862" actId="20577"/>
          <ac:spMkLst>
            <pc:docMk/>
            <pc:sldMk cId="2082986060" sldId="327"/>
            <ac:spMk id="13" creationId="{3341EDE1-D9ED-40F3-97F2-8CFE07EFB2FE}"/>
          </ac:spMkLst>
        </pc:spChg>
        <pc:spChg chg="add mod">
          <ac:chgData name="Erkan ŞİRİN" userId="7f10ce1d6aaf8c5d" providerId="LiveId" clId="{D0CC904B-D9B3-4FE2-A791-7E57207EC19A}" dt="2019-03-27T14:55:18.546" v="878" actId="20577"/>
          <ac:spMkLst>
            <pc:docMk/>
            <pc:sldMk cId="2082986060" sldId="327"/>
            <ac:spMk id="14" creationId="{A0024D1A-5FDA-4720-8713-FF9C78E233F4}"/>
          </ac:spMkLst>
        </pc:spChg>
        <pc:spChg chg="add mod">
          <ac:chgData name="Erkan ŞİRİN" userId="7f10ce1d6aaf8c5d" providerId="LiveId" clId="{D0CC904B-D9B3-4FE2-A791-7E57207EC19A}" dt="2019-03-27T14:55:48.826" v="894" actId="20577"/>
          <ac:spMkLst>
            <pc:docMk/>
            <pc:sldMk cId="2082986060" sldId="327"/>
            <ac:spMk id="15" creationId="{0E57F0FF-0535-49D5-8818-ED912B7D43CB}"/>
          </ac:spMkLst>
        </pc:spChg>
        <pc:picChg chg="del">
          <ac:chgData name="Erkan ŞİRİN" userId="7f10ce1d6aaf8c5d" providerId="LiveId" clId="{D0CC904B-D9B3-4FE2-A791-7E57207EC19A}" dt="2019-03-27T14:37:32.078" v="811" actId="478"/>
          <ac:picMkLst>
            <pc:docMk/>
            <pc:sldMk cId="2082986060" sldId="327"/>
            <ac:picMk id="4" creationId="{4989B13A-FBFA-4FC4-AA59-61908A0DC109}"/>
          </ac:picMkLst>
        </pc:picChg>
        <pc:picChg chg="add mod">
          <ac:chgData name="Erkan ŞİRİN" userId="7f10ce1d6aaf8c5d" providerId="LiveId" clId="{D0CC904B-D9B3-4FE2-A791-7E57207EC19A}" dt="2019-03-27T14:38:30.019" v="825" actId="1076"/>
          <ac:picMkLst>
            <pc:docMk/>
            <pc:sldMk cId="2082986060" sldId="327"/>
            <ac:picMk id="8" creationId="{5AFFD7AE-B3D7-44F1-8964-3D42DC9B61D4}"/>
          </ac:picMkLst>
        </pc:picChg>
        <pc:picChg chg="del">
          <ac:chgData name="Erkan ŞİRİN" userId="7f10ce1d6aaf8c5d" providerId="LiveId" clId="{D0CC904B-D9B3-4FE2-A791-7E57207EC19A}" dt="2019-03-27T14:36:13.128" v="755" actId="478"/>
          <ac:picMkLst>
            <pc:docMk/>
            <pc:sldMk cId="2082986060" sldId="327"/>
            <ac:picMk id="9" creationId="{5979268F-4DC2-4204-B383-F8A93B9847A6}"/>
          </ac:picMkLst>
        </pc:picChg>
        <pc:picChg chg="add mod">
          <ac:chgData name="Erkan ŞİRİN" userId="7f10ce1d6aaf8c5d" providerId="LiveId" clId="{D0CC904B-D9B3-4FE2-A791-7E57207EC19A}" dt="2019-03-27T14:38:28.428" v="824" actId="1076"/>
          <ac:picMkLst>
            <pc:docMk/>
            <pc:sldMk cId="2082986060" sldId="327"/>
            <ac:picMk id="11" creationId="{D4D1D4C0-BBFE-4B32-AB6E-275116EB97B2}"/>
          </ac:picMkLst>
        </pc:picChg>
      </pc:sldChg>
      <pc:sldChg chg="addSp delSp modSp delAnim modAnim">
        <pc:chgData name="Erkan ŞİRİN" userId="7f10ce1d6aaf8c5d" providerId="LiveId" clId="{D0CC904B-D9B3-4FE2-A791-7E57207EC19A}" dt="2019-03-27T15:01:43.716" v="959"/>
        <pc:sldMkLst>
          <pc:docMk/>
          <pc:sldMk cId="3621928298" sldId="328"/>
        </pc:sldMkLst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2" creationId="{B2FCFE66-1729-4B81-918F-4E4AD9E9E112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5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8" creationId="{F27ABB56-3E4D-4D03-AC61-18901A04E260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0" creationId="{B26BD448-DAD3-4AE8-AD51-B1F5C18FD9A9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1" creationId="{D7909082-DBAA-4D06-B2E7-55FC0D8F005C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2" creationId="{BB2276E9-B1A3-46B2-B0AC-B2AC1BF9C4F4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3" creationId="{C908F40A-EDC8-4BCB-B1F7-6C12F0D54BA1}"/>
          </ac:spMkLst>
        </pc:spChg>
        <pc:spChg chg="add mod">
          <ac:chgData name="Erkan ŞİRİN" userId="7f10ce1d6aaf8c5d" providerId="LiveId" clId="{D0CC904B-D9B3-4FE2-A791-7E57207EC19A}" dt="2019-03-27T15:01:36.060" v="957" actId="1076"/>
          <ac:spMkLst>
            <pc:docMk/>
            <pc:sldMk cId="3621928298" sldId="328"/>
            <ac:spMk id="14" creationId="{2742018C-72B6-45E3-A242-5C60F62E6212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5" creationId="{8E27EAA2-A10D-4D66-95B8-F6446DE0A3BD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6" creationId="{FAE12C82-F847-4BE2-88FF-5A3EFF1E1BE0}"/>
          </ac:spMkLst>
        </pc:spChg>
        <pc:picChg chg="add del mod">
          <ac:chgData name="Erkan ŞİRİN" userId="7f10ce1d6aaf8c5d" providerId="LiveId" clId="{D0CC904B-D9B3-4FE2-A791-7E57207EC19A}" dt="2019-03-27T15:01:07.596" v="949" actId="478"/>
          <ac:picMkLst>
            <pc:docMk/>
            <pc:sldMk cId="3621928298" sldId="328"/>
            <ac:picMk id="4" creationId="{DAF1A469-85E2-4F74-BA44-AD0D3470FA88}"/>
          </ac:picMkLst>
        </pc:picChg>
        <pc:picChg chg="add mod">
          <ac:chgData name="Erkan ŞİRİN" userId="7f10ce1d6aaf8c5d" providerId="LiveId" clId="{D0CC904B-D9B3-4FE2-A791-7E57207EC19A}" dt="2019-03-27T15:01:16.784" v="953" actId="1076"/>
          <ac:picMkLst>
            <pc:docMk/>
            <pc:sldMk cId="3621928298" sldId="328"/>
            <ac:picMk id="7" creationId="{447E165E-4CDA-4FB7-BAFA-464004B7B810}"/>
          </ac:picMkLst>
        </pc:picChg>
        <pc:picChg chg="add mod modCrop">
          <ac:chgData name="Erkan ŞİRİN" userId="7f10ce1d6aaf8c5d" providerId="LiveId" clId="{D0CC904B-D9B3-4FE2-A791-7E57207EC19A}" dt="2019-03-27T15:01:31.064" v="956" actId="1076"/>
          <ac:picMkLst>
            <pc:docMk/>
            <pc:sldMk cId="3621928298" sldId="328"/>
            <ac:picMk id="17" creationId="{D57E2CCC-36CB-4BC6-B0BE-75D15761FA35}"/>
          </ac:picMkLst>
        </pc:picChg>
      </pc:sldChg>
      <pc:sldChg chg="addSp delSp modSp add">
        <pc:chgData name="Erkan ŞİRİN" userId="7f10ce1d6aaf8c5d" providerId="LiveId" clId="{D0CC904B-D9B3-4FE2-A791-7E57207EC19A}" dt="2019-03-27T15:17:12.558" v="1046" actId="14100"/>
        <pc:sldMkLst>
          <pc:docMk/>
          <pc:sldMk cId="3869546709" sldId="338"/>
        </pc:sldMkLst>
        <pc:spChg chg="del">
          <ac:chgData name="Erkan ŞİRİN" userId="7f10ce1d6aaf8c5d" providerId="LiveId" clId="{D0CC904B-D9B3-4FE2-A791-7E57207EC19A}" dt="2019-03-27T14:19:01.417" v="141" actId="478"/>
          <ac:spMkLst>
            <pc:docMk/>
            <pc:sldMk cId="3869546709" sldId="338"/>
            <ac:spMk id="8" creationId="{D3B2466B-36FC-447C-9F05-1A7DA620F473}"/>
          </ac:spMkLst>
        </pc:spChg>
        <pc:spChg chg="add mod">
          <ac:chgData name="Erkan ŞİRİN" userId="7f10ce1d6aaf8c5d" providerId="LiveId" clId="{D0CC904B-D9B3-4FE2-A791-7E57207EC19A}" dt="2019-03-27T14:19:15.422" v="191" actId="1035"/>
          <ac:spMkLst>
            <pc:docMk/>
            <pc:sldMk cId="3869546709" sldId="338"/>
            <ac:spMk id="12" creationId="{A7715D7D-C232-4425-A947-630A54C61BB5}"/>
          </ac:spMkLst>
        </pc:spChg>
        <pc:spChg chg="add mod">
          <ac:chgData name="Erkan ŞİRİN" userId="7f10ce1d6aaf8c5d" providerId="LiveId" clId="{D0CC904B-D9B3-4FE2-A791-7E57207EC19A}" dt="2019-03-27T14:19:15.422" v="191" actId="1035"/>
          <ac:spMkLst>
            <pc:docMk/>
            <pc:sldMk cId="3869546709" sldId="338"/>
            <ac:spMk id="13" creationId="{857717ED-6AFE-48CF-8386-B70D6632CD8F}"/>
          </ac:spMkLst>
        </pc:spChg>
        <pc:spChg chg="add del mod">
          <ac:chgData name="Erkan ŞİRİN" userId="7f10ce1d6aaf8c5d" providerId="LiveId" clId="{D0CC904B-D9B3-4FE2-A791-7E57207EC19A}" dt="2019-03-27T14:16:58.011" v="131" actId="478"/>
          <ac:spMkLst>
            <pc:docMk/>
            <pc:sldMk cId="3869546709" sldId="338"/>
            <ac:spMk id="14" creationId="{30F45F2E-1A2C-4912-A6D3-5CE8260A838F}"/>
          </ac:spMkLst>
        </pc:spChg>
        <pc:spChg chg="add del mod">
          <ac:chgData name="Erkan ŞİRİN" userId="7f10ce1d6aaf8c5d" providerId="LiveId" clId="{D0CC904B-D9B3-4FE2-A791-7E57207EC19A}" dt="2019-03-27T14:17:27.256" v="133" actId="478"/>
          <ac:spMkLst>
            <pc:docMk/>
            <pc:sldMk cId="3869546709" sldId="338"/>
            <ac:spMk id="15" creationId="{340A0C17-90F7-47DA-9661-134C8BB9FACD}"/>
          </ac:spMkLst>
        </pc:spChg>
        <pc:spChg chg="add del mod">
          <ac:chgData name="Erkan ŞİRİN" userId="7f10ce1d6aaf8c5d" providerId="LiveId" clId="{D0CC904B-D9B3-4FE2-A791-7E57207EC19A}" dt="2019-03-27T14:18:05.269" v="136" actId="478"/>
          <ac:spMkLst>
            <pc:docMk/>
            <pc:sldMk cId="3869546709" sldId="338"/>
            <ac:spMk id="16" creationId="{F0FE0D21-A51A-4525-BC45-A982C2F752BC}"/>
          </ac:spMkLst>
        </pc:spChg>
        <pc:spChg chg="add del mod">
          <ac:chgData name="Erkan ŞİRİN" userId="7f10ce1d6aaf8c5d" providerId="LiveId" clId="{D0CC904B-D9B3-4FE2-A791-7E57207EC19A}" dt="2019-03-27T14:18:23.894" v="138" actId="478"/>
          <ac:spMkLst>
            <pc:docMk/>
            <pc:sldMk cId="3869546709" sldId="338"/>
            <ac:spMk id="17" creationId="{339062F5-457A-4234-ABB1-6FB1C6A7910D}"/>
          </ac:spMkLst>
        </pc:spChg>
        <pc:spChg chg="add mod">
          <ac:chgData name="Erkan ŞİRİN" userId="7f10ce1d6aaf8c5d" providerId="LiveId" clId="{D0CC904B-D9B3-4FE2-A791-7E57207EC19A}" dt="2019-03-27T14:19:15.422" v="191" actId="1035"/>
          <ac:spMkLst>
            <pc:docMk/>
            <pc:sldMk cId="3869546709" sldId="338"/>
            <ac:spMk id="18" creationId="{EE68C9E0-AB03-4C2D-AC4A-6B05E962CA1E}"/>
          </ac:spMkLst>
        </pc:spChg>
        <pc:grpChg chg="add mod">
          <ac:chgData name="Erkan ŞİRİN" userId="7f10ce1d6aaf8c5d" providerId="LiveId" clId="{D0CC904B-D9B3-4FE2-A791-7E57207EC19A}" dt="2019-03-27T14:19:15.422" v="191" actId="1035"/>
          <ac:grpSpMkLst>
            <pc:docMk/>
            <pc:sldMk cId="3869546709" sldId="338"/>
            <ac:grpSpMk id="11" creationId="{62DFB12C-D7E5-49E8-8A23-F314EBCDCD3C}"/>
          </ac:grpSpMkLst>
        </pc:grpChg>
        <pc:picChg chg="del">
          <ac:chgData name="Erkan ŞİRİN" userId="7f10ce1d6aaf8c5d" providerId="LiveId" clId="{D0CC904B-D9B3-4FE2-A791-7E57207EC19A}" dt="2019-03-27T14:14:52.497" v="72" actId="478"/>
          <ac:picMkLst>
            <pc:docMk/>
            <pc:sldMk cId="3869546709" sldId="338"/>
            <ac:picMk id="4" creationId="{7847616B-5D48-4853-89AF-74E0D6E9F946}"/>
          </ac:picMkLst>
        </pc:picChg>
        <pc:picChg chg="add del mod">
          <ac:chgData name="Erkan ŞİRİN" userId="7f10ce1d6aaf8c5d" providerId="LiveId" clId="{D0CC904B-D9B3-4FE2-A791-7E57207EC19A}" dt="2019-03-27T14:20:32.266" v="194" actId="478"/>
          <ac:picMkLst>
            <pc:docMk/>
            <pc:sldMk cId="3869546709" sldId="338"/>
            <ac:picMk id="20" creationId="{D0E2DB72-3E60-4382-88C7-CC05BC420A4A}"/>
          </ac:picMkLst>
        </pc:picChg>
        <pc:cxnChg chg="add mod">
          <ac:chgData name="Erkan ŞİRİN" userId="7f10ce1d6aaf8c5d" providerId="LiveId" clId="{D0CC904B-D9B3-4FE2-A791-7E57207EC19A}" dt="2019-03-27T14:15:35.623" v="81" actId="164"/>
          <ac:cxnSpMkLst>
            <pc:docMk/>
            <pc:sldMk cId="3869546709" sldId="338"/>
            <ac:cxnSpMk id="3" creationId="{D64A51A8-D08B-42F2-B430-479697FB1099}"/>
          </ac:cxnSpMkLst>
        </pc:cxnChg>
        <pc:cxnChg chg="add mod">
          <ac:chgData name="Erkan ŞİRİN" userId="7f10ce1d6aaf8c5d" providerId="LiveId" clId="{D0CC904B-D9B3-4FE2-A791-7E57207EC19A}" dt="2019-03-27T15:17:12.558" v="1046" actId="14100"/>
          <ac:cxnSpMkLst>
            <pc:docMk/>
            <pc:sldMk cId="3869546709" sldId="338"/>
            <ac:cxnSpMk id="9" creationId="{EEABE0DD-36AA-49F0-9ABC-291ACE5E04C4}"/>
          </ac:cxnSpMkLst>
        </pc:cxnChg>
      </pc:sldChg>
      <pc:sldChg chg="delSp modSp add">
        <pc:chgData name="Erkan ŞİRİN" userId="7f10ce1d6aaf8c5d" providerId="LiveId" clId="{D0CC904B-D9B3-4FE2-A791-7E57207EC19A}" dt="2019-03-27T14:21:36.837" v="213" actId="1076"/>
        <pc:sldMkLst>
          <pc:docMk/>
          <pc:sldMk cId="842452431" sldId="339"/>
        </pc:sldMkLst>
        <pc:spChg chg="mod">
          <ac:chgData name="Erkan ŞİRİN" userId="7f10ce1d6aaf8c5d" providerId="LiveId" clId="{D0CC904B-D9B3-4FE2-A791-7E57207EC19A}" dt="2019-03-27T14:21:34.864" v="212" actId="1076"/>
          <ac:spMkLst>
            <pc:docMk/>
            <pc:sldMk cId="842452431" sldId="339"/>
            <ac:spMk id="12" creationId="{A7715D7D-C232-4425-A947-630A54C61BB5}"/>
          </ac:spMkLst>
        </pc:spChg>
        <pc:spChg chg="mod">
          <ac:chgData name="Erkan ŞİRİN" userId="7f10ce1d6aaf8c5d" providerId="LiveId" clId="{D0CC904B-D9B3-4FE2-A791-7E57207EC19A}" dt="2019-03-27T14:21:36.837" v="213" actId="1076"/>
          <ac:spMkLst>
            <pc:docMk/>
            <pc:sldMk cId="842452431" sldId="339"/>
            <ac:spMk id="13" creationId="{857717ED-6AFE-48CF-8386-B70D6632CD8F}"/>
          </ac:spMkLst>
        </pc:spChg>
        <pc:spChg chg="del">
          <ac:chgData name="Erkan ŞİRİN" userId="7f10ce1d6aaf8c5d" providerId="LiveId" clId="{D0CC904B-D9B3-4FE2-A791-7E57207EC19A}" dt="2019-03-27T14:20:39.640" v="196" actId="478"/>
          <ac:spMkLst>
            <pc:docMk/>
            <pc:sldMk cId="842452431" sldId="339"/>
            <ac:spMk id="18" creationId="{EE68C9E0-AB03-4C2D-AC4A-6B05E962CA1E}"/>
          </ac:spMkLst>
        </pc:spChg>
        <pc:grpChg chg="del">
          <ac:chgData name="Erkan ŞİRİN" userId="7f10ce1d6aaf8c5d" providerId="LiveId" clId="{D0CC904B-D9B3-4FE2-A791-7E57207EC19A}" dt="2019-03-27T14:20:36.799" v="195" actId="478"/>
          <ac:grpSpMkLst>
            <pc:docMk/>
            <pc:sldMk cId="842452431" sldId="339"/>
            <ac:grpSpMk id="11" creationId="{62DFB12C-D7E5-49E8-8A23-F314EBCDCD3C}"/>
          </ac:grpSpMkLst>
        </pc:grpChg>
      </pc:sldChg>
      <pc:sldChg chg="addSp delSp modSp add">
        <pc:chgData name="Erkan ŞİRİN" userId="7f10ce1d6aaf8c5d" providerId="LiveId" clId="{D0CC904B-D9B3-4FE2-A791-7E57207EC19A}" dt="2019-03-27T15:13:54.287" v="1000" actId="1076"/>
        <pc:sldMkLst>
          <pc:docMk/>
          <pc:sldMk cId="3514832753" sldId="340"/>
        </pc:sldMkLst>
        <pc:spChg chg="add mod">
          <ac:chgData name="Erkan ŞİRİN" userId="7f10ce1d6aaf8c5d" providerId="LiveId" clId="{D0CC904B-D9B3-4FE2-A791-7E57207EC19A}" dt="2019-03-27T15:13:54.287" v="1000" actId="1076"/>
          <ac:spMkLst>
            <pc:docMk/>
            <pc:sldMk cId="3514832753" sldId="340"/>
            <ac:spMk id="4" creationId="{87F41F7F-1352-4C42-B08C-9FDBDAF0C3F6}"/>
          </ac:spMkLst>
        </pc:spChg>
        <pc:spChg chg="mod">
          <ac:chgData name="Erkan ŞİRİN" userId="7f10ce1d6aaf8c5d" providerId="LiveId" clId="{D0CC904B-D9B3-4FE2-A791-7E57207EC19A}" dt="2019-03-27T15:13:06.967" v="992" actId="1076"/>
          <ac:spMkLst>
            <pc:docMk/>
            <pc:sldMk cId="3514832753" sldId="340"/>
            <ac:spMk id="16" creationId="{00000000-0000-0000-0000-000000000000}"/>
          </ac:spMkLst>
        </pc:spChg>
        <pc:picChg chg="add mod ord">
          <ac:chgData name="Erkan ŞİRİN" userId="7f10ce1d6aaf8c5d" providerId="LiveId" clId="{D0CC904B-D9B3-4FE2-A791-7E57207EC19A}" dt="2019-03-27T15:13:17.483" v="996" actId="1076"/>
          <ac:picMkLst>
            <pc:docMk/>
            <pc:sldMk cId="3514832753" sldId="340"/>
            <ac:picMk id="3" creationId="{CC5735AE-BF96-4A91-BA55-D8DE09072F3C}"/>
          </ac:picMkLst>
        </pc:picChg>
        <pc:cxnChg chg="del">
          <ac:chgData name="Erkan ŞİRİN" userId="7f10ce1d6aaf8c5d" providerId="LiveId" clId="{D0CC904B-D9B3-4FE2-A791-7E57207EC19A}" dt="2019-03-27T15:12:38.098" v="962" actId="478"/>
          <ac:cxnSpMkLst>
            <pc:docMk/>
            <pc:sldMk cId="3514832753" sldId="340"/>
            <ac:cxnSpMk id="10" creationId="{00000000-0000-0000-0000-000000000000}"/>
          </ac:cxnSpMkLst>
        </pc:cxnChg>
      </pc:sldChg>
      <pc:sldChg chg="addSp delSp modSp add delAnim">
        <pc:chgData name="Erkan ŞİRİN" userId="7f10ce1d6aaf8c5d" providerId="LiveId" clId="{D0CC904B-D9B3-4FE2-A791-7E57207EC19A}" dt="2019-03-27T15:22:09.550" v="1279" actId="207"/>
        <pc:sldMkLst>
          <pc:docMk/>
          <pc:sldMk cId="3507462273" sldId="341"/>
        </pc:sldMkLst>
        <pc:spChg chg="add mod">
          <ac:chgData name="Erkan ŞİRİN" userId="7f10ce1d6aaf8c5d" providerId="LiveId" clId="{D0CC904B-D9B3-4FE2-A791-7E57207EC19A}" dt="2019-03-27T15:17:56.786" v="1049" actId="13822"/>
          <ac:spMkLst>
            <pc:docMk/>
            <pc:sldMk cId="3507462273" sldId="341"/>
            <ac:spMk id="4" creationId="{07C0BAB3-5782-4F9D-986F-78E1DB5EBFB6}"/>
          </ac:spMkLst>
        </pc:spChg>
        <pc:spChg chg="add mod">
          <ac:chgData name="Erkan ŞİRİN" userId="7f10ce1d6aaf8c5d" providerId="LiveId" clId="{D0CC904B-D9B3-4FE2-A791-7E57207EC19A}" dt="2019-03-27T15:16:33.671" v="1029" actId="20577"/>
          <ac:spMkLst>
            <pc:docMk/>
            <pc:sldMk cId="3507462273" sldId="341"/>
            <ac:spMk id="9" creationId="{3CD36327-5A6C-4E08-96A8-84835061607F}"/>
          </ac:spMkLst>
        </pc:spChg>
        <pc:spChg chg="add mod">
          <ac:chgData name="Erkan ŞİRİN" userId="7f10ce1d6aaf8c5d" providerId="LiveId" clId="{D0CC904B-D9B3-4FE2-A791-7E57207EC19A}" dt="2019-03-27T15:16:41.673" v="1043" actId="20577"/>
          <ac:spMkLst>
            <pc:docMk/>
            <pc:sldMk cId="3507462273" sldId="341"/>
            <ac:spMk id="10" creationId="{393BB9E5-456F-4211-BF3A-B61657469410}"/>
          </ac:spMkLst>
        </pc:spChg>
        <pc:spChg chg="add mod">
          <ac:chgData name="Erkan ŞİRİN" userId="7f10ce1d6aaf8c5d" providerId="LiveId" clId="{D0CC904B-D9B3-4FE2-A791-7E57207EC19A}" dt="2019-03-27T15:18:25.734" v="1089" actId="1076"/>
          <ac:spMkLst>
            <pc:docMk/>
            <pc:sldMk cId="3507462273" sldId="341"/>
            <ac:spMk id="11" creationId="{53FA9C01-8ABE-4F6E-B586-035531E5B29C}"/>
          </ac:spMkLst>
        </pc:spChg>
        <pc:spChg chg="mod">
          <ac:chgData name="Erkan ŞİRİN" userId="7f10ce1d6aaf8c5d" providerId="LiveId" clId="{D0CC904B-D9B3-4FE2-A791-7E57207EC19A}" dt="2019-03-27T15:15:27.686" v="1020" actId="20577"/>
          <ac:spMkLst>
            <pc:docMk/>
            <pc:sldMk cId="3507462273" sldId="341"/>
            <ac:spMk id="14" creationId="{2742018C-72B6-45E3-A242-5C60F62E6212}"/>
          </ac:spMkLst>
        </pc:spChg>
        <pc:spChg chg="add mod">
          <ac:chgData name="Erkan ŞİRİN" userId="7f10ce1d6aaf8c5d" providerId="LiveId" clId="{D0CC904B-D9B3-4FE2-A791-7E57207EC19A}" dt="2019-03-27T15:19:01.724" v="1134" actId="20577"/>
          <ac:spMkLst>
            <pc:docMk/>
            <pc:sldMk cId="3507462273" sldId="341"/>
            <ac:spMk id="15" creationId="{B8D43DD7-CD21-4FC4-B15E-E9A175CA0BC0}"/>
          </ac:spMkLst>
        </pc:spChg>
        <pc:spChg chg="add mod">
          <ac:chgData name="Erkan ŞİRİN" userId="7f10ce1d6aaf8c5d" providerId="LiveId" clId="{D0CC904B-D9B3-4FE2-A791-7E57207EC19A}" dt="2019-03-27T15:20:00.148" v="1214" actId="20577"/>
          <ac:spMkLst>
            <pc:docMk/>
            <pc:sldMk cId="3507462273" sldId="341"/>
            <ac:spMk id="16" creationId="{64E62ED9-AF6D-4FBD-A316-DD0E3B520EA8}"/>
          </ac:spMkLst>
        </pc:spChg>
        <pc:spChg chg="add mod">
          <ac:chgData name="Erkan ŞİRİN" userId="7f10ce1d6aaf8c5d" providerId="LiveId" clId="{D0CC904B-D9B3-4FE2-A791-7E57207EC19A}" dt="2019-03-27T15:22:09.550" v="1279" actId="207"/>
          <ac:spMkLst>
            <pc:docMk/>
            <pc:sldMk cId="3507462273" sldId="341"/>
            <ac:spMk id="18" creationId="{21FF7E2B-5179-424C-AC58-392160781648}"/>
          </ac:spMkLst>
        </pc:spChg>
        <pc:grpChg chg="add mod">
          <ac:chgData name="Erkan ŞİRİN" userId="7f10ce1d6aaf8c5d" providerId="LiveId" clId="{D0CC904B-D9B3-4FE2-A791-7E57207EC19A}" dt="2019-03-27T15:16:29.294" v="1023" actId="1076"/>
          <ac:grpSpMkLst>
            <pc:docMk/>
            <pc:sldMk cId="3507462273" sldId="341"/>
            <ac:grpSpMk id="5" creationId="{67A071EC-BF8E-44A1-9D7C-3265D24E9305}"/>
          </ac:grpSpMkLst>
        </pc:grpChg>
        <pc:picChg chg="del">
          <ac:chgData name="Erkan ŞİRİN" userId="7f10ce1d6aaf8c5d" providerId="LiveId" clId="{D0CC904B-D9B3-4FE2-A791-7E57207EC19A}" dt="2019-03-27T15:15:30.672" v="1021" actId="478"/>
          <ac:picMkLst>
            <pc:docMk/>
            <pc:sldMk cId="3507462273" sldId="341"/>
            <ac:picMk id="7" creationId="{447E165E-4CDA-4FB7-BAFA-464004B7B810}"/>
          </ac:picMkLst>
        </pc:picChg>
        <pc:picChg chg="del">
          <ac:chgData name="Erkan ŞİRİN" userId="7f10ce1d6aaf8c5d" providerId="LiveId" clId="{D0CC904B-D9B3-4FE2-A791-7E57207EC19A}" dt="2019-03-27T15:15:30.672" v="1021" actId="478"/>
          <ac:picMkLst>
            <pc:docMk/>
            <pc:sldMk cId="3507462273" sldId="341"/>
            <ac:picMk id="17" creationId="{D57E2CCC-36CB-4BC6-B0BE-75D15761FA35}"/>
          </ac:picMkLst>
        </pc:picChg>
        <pc:cxnChg chg="mod">
          <ac:chgData name="Erkan ŞİRİN" userId="7f10ce1d6aaf8c5d" providerId="LiveId" clId="{D0CC904B-D9B3-4FE2-A791-7E57207EC19A}" dt="2019-03-27T15:17:25.792" v="1047" actId="14100"/>
          <ac:cxnSpMkLst>
            <pc:docMk/>
            <pc:sldMk cId="3507462273" sldId="341"/>
            <ac:cxnSpMk id="6" creationId="{187D5A6E-8497-49D5-BCAD-819E22CB4F55}"/>
          </ac:cxnSpMkLst>
        </pc:cxnChg>
        <pc:cxnChg chg="mod">
          <ac:chgData name="Erkan ŞİRİN" userId="7f10ce1d6aaf8c5d" providerId="LiveId" clId="{D0CC904B-D9B3-4FE2-A791-7E57207EC19A}" dt="2019-03-27T15:16:55.413" v="1044" actId="14100"/>
          <ac:cxnSpMkLst>
            <pc:docMk/>
            <pc:sldMk cId="3507462273" sldId="341"/>
            <ac:cxnSpMk id="8" creationId="{BF338615-5482-4A27-90B7-D39AC46FDB79}"/>
          </ac:cxnSpMkLst>
        </pc:cxnChg>
      </pc:sldChg>
      <pc:sldChg chg="addSp delSp modSp add ord delAnim">
        <pc:chgData name="Erkan ŞİRİN" userId="7f10ce1d6aaf8c5d" providerId="LiveId" clId="{D0CC904B-D9B3-4FE2-A791-7E57207EC19A}" dt="2019-03-27T15:28:24.153" v="1356"/>
        <pc:sldMkLst>
          <pc:docMk/>
          <pc:sldMk cId="4115308414" sldId="342"/>
        </pc:sldMkLst>
        <pc:spChg chg="add mod">
          <ac:chgData name="Erkan ŞİRİN" userId="7f10ce1d6aaf8c5d" providerId="LiveId" clId="{D0CC904B-D9B3-4FE2-A791-7E57207EC19A}" dt="2019-03-27T15:28:18.518" v="1355" actId="1076"/>
          <ac:spMkLst>
            <pc:docMk/>
            <pc:sldMk cId="4115308414" sldId="342"/>
            <ac:spMk id="4" creationId="{B19962E1-F5DA-44A8-9EB9-96F714A3EA3F}"/>
          </ac:spMkLst>
        </pc:spChg>
        <pc:spChg chg="del">
          <ac:chgData name="Erkan ŞİRİN" userId="7f10ce1d6aaf8c5d" providerId="LiveId" clId="{D0CC904B-D9B3-4FE2-A791-7E57207EC19A}" dt="2019-03-27T15:27:46.208" v="1348" actId="478"/>
          <ac:spMkLst>
            <pc:docMk/>
            <pc:sldMk cId="4115308414" sldId="342"/>
            <ac:spMk id="9" creationId="{00000000-0000-0000-0000-000000000000}"/>
          </ac:spMkLst>
        </pc:spChg>
        <pc:picChg chg="add mod">
          <ac:chgData name="Erkan ŞİRİN" userId="7f10ce1d6aaf8c5d" providerId="LiveId" clId="{D0CC904B-D9B3-4FE2-A791-7E57207EC19A}" dt="2019-03-27T15:27:53.105" v="1351" actId="1076"/>
          <ac:picMkLst>
            <pc:docMk/>
            <pc:sldMk cId="4115308414" sldId="342"/>
            <ac:picMk id="3" creationId="{F5C889D3-EABD-4D48-A8C8-540E2FCDFA0D}"/>
          </ac:picMkLst>
        </pc:picChg>
        <pc:picChg chg="del">
          <ac:chgData name="Erkan ŞİRİN" userId="7f10ce1d6aaf8c5d" providerId="LiveId" clId="{D0CC904B-D9B3-4FE2-A791-7E57207EC19A}" dt="2019-03-27T15:27:16.803" v="1343" actId="478"/>
          <ac:picMkLst>
            <pc:docMk/>
            <pc:sldMk cId="4115308414" sldId="342"/>
            <ac:picMk id="6" creationId="{282C7CDC-BF12-468D-B622-89CC576DE4AF}"/>
          </ac:picMkLst>
        </pc:picChg>
        <pc:picChg chg="del">
          <ac:chgData name="Erkan ŞİRİN" userId="7f10ce1d6aaf8c5d" providerId="LiveId" clId="{D0CC904B-D9B3-4FE2-A791-7E57207EC19A}" dt="2019-03-27T15:27:16.803" v="1343" actId="478"/>
          <ac:picMkLst>
            <pc:docMk/>
            <pc:sldMk cId="4115308414" sldId="342"/>
            <ac:picMk id="8" creationId="{104E3C62-2C2E-4102-A7D4-219325AC39B6}"/>
          </ac:picMkLst>
        </pc:picChg>
        <pc:cxnChg chg="del">
          <ac:chgData name="Erkan ŞİRİN" userId="7f10ce1d6aaf8c5d" providerId="LiveId" clId="{D0CC904B-D9B3-4FE2-A791-7E57207EC19A}" dt="2019-03-27T15:27:32.406" v="1346" actId="478"/>
          <ac:cxnSpMkLst>
            <pc:docMk/>
            <pc:sldMk cId="4115308414" sldId="342"/>
            <ac:cxnSpMk id="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fancy.com/quote/32638/Winston-Churchill-You-will-never-reach-your-destination-if-you-stop-and-throw-stones-a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bilimi.co/apache-spark-ml-kutuphanesi-pipelines-ornek-uygulam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128505"/>
            <a:ext cx="5946728" cy="1592890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 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Önemli Hususlar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Alakasız Özellikler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67A071EC-BF8E-44A1-9D7C-3265D24E9305}"/>
              </a:ext>
            </a:extLst>
          </p:cNvPr>
          <p:cNvGrpSpPr/>
          <p:nvPr/>
        </p:nvGrpSpPr>
        <p:grpSpPr>
          <a:xfrm>
            <a:off x="1261530" y="1747115"/>
            <a:ext cx="8029578" cy="4098911"/>
            <a:chOff x="2147777" y="1100411"/>
            <a:chExt cx="8029578" cy="4098911"/>
          </a:xfrm>
        </p:grpSpPr>
        <p:cxnSp>
          <p:nvCxnSpPr>
            <p:cNvPr id="6" name="Düz Ok Bağlayıcısı 5">
              <a:extLst>
                <a:ext uri="{FF2B5EF4-FFF2-40B4-BE49-F238E27FC236}">
                  <a16:creationId xmlns:a16="http://schemas.microsoft.com/office/drawing/2014/main" id="{187D5A6E-8497-49D5-BCAD-819E22CB4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100411"/>
              <a:ext cx="0" cy="409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Düz Ok Bağlayıcısı 7">
              <a:extLst>
                <a:ext uri="{FF2B5EF4-FFF2-40B4-BE49-F238E27FC236}">
                  <a16:creationId xmlns:a16="http://schemas.microsoft.com/office/drawing/2014/main" id="{BF338615-5482-4A27-90B7-D39AC46FDB7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V="1">
              <a:off x="2147777" y="5199320"/>
              <a:ext cx="802957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Dikdörtgen 8">
            <a:extLst>
              <a:ext uri="{FF2B5EF4-FFF2-40B4-BE49-F238E27FC236}">
                <a16:creationId xmlns:a16="http://schemas.microsoft.com/office/drawing/2014/main" id="{3CD36327-5A6C-4E08-96A8-84835061607F}"/>
              </a:ext>
            </a:extLst>
          </p:cNvPr>
          <p:cNvSpPr/>
          <p:nvPr/>
        </p:nvSpPr>
        <p:spPr>
          <a:xfrm>
            <a:off x="715083" y="137778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Başarı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93BB9E5-456F-4211-BF3A-B61657469410}"/>
              </a:ext>
            </a:extLst>
          </p:cNvPr>
          <p:cNvSpPr/>
          <p:nvPr/>
        </p:nvSpPr>
        <p:spPr>
          <a:xfrm>
            <a:off x="8531926" y="584602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Nitelik Sayısı</a:t>
            </a:r>
            <a:endParaRPr lang="tr-TR" dirty="0"/>
          </a:p>
        </p:txBody>
      </p:sp>
      <p:sp>
        <p:nvSpPr>
          <p:cNvPr id="4" name="Serbest Form: Şekil 3">
            <a:extLst>
              <a:ext uri="{FF2B5EF4-FFF2-40B4-BE49-F238E27FC236}">
                <a16:creationId xmlns:a16="http://schemas.microsoft.com/office/drawing/2014/main" id="{07C0BAB3-5782-4F9D-986F-78E1DB5EBFB6}"/>
              </a:ext>
            </a:extLst>
          </p:cNvPr>
          <p:cNvSpPr/>
          <p:nvPr/>
        </p:nvSpPr>
        <p:spPr>
          <a:xfrm>
            <a:off x="1414130" y="2052033"/>
            <a:ext cx="8091377" cy="3359939"/>
          </a:xfrm>
          <a:custGeom>
            <a:avLst/>
            <a:gdLst>
              <a:gd name="connsiteX0" fmla="*/ 0 w 8091377"/>
              <a:gd name="connsiteY0" fmla="*/ 2636925 h 3359939"/>
              <a:gd name="connsiteX1" fmla="*/ 308344 w 8091377"/>
              <a:gd name="connsiteY1" fmla="*/ 2254153 h 3359939"/>
              <a:gd name="connsiteX2" fmla="*/ 563526 w 8091377"/>
              <a:gd name="connsiteY2" fmla="*/ 1818218 h 3359939"/>
              <a:gd name="connsiteX3" fmla="*/ 925033 w 8091377"/>
              <a:gd name="connsiteY3" fmla="*/ 1275958 h 3359939"/>
              <a:gd name="connsiteX4" fmla="*/ 1158949 w 8091377"/>
              <a:gd name="connsiteY4" fmla="*/ 903818 h 3359939"/>
              <a:gd name="connsiteX5" fmla="*/ 1254642 w 8091377"/>
              <a:gd name="connsiteY5" fmla="*/ 499781 h 3359939"/>
              <a:gd name="connsiteX6" fmla="*/ 1562986 w 8091377"/>
              <a:gd name="connsiteY6" fmla="*/ 138274 h 3359939"/>
              <a:gd name="connsiteX7" fmla="*/ 1956391 w 8091377"/>
              <a:gd name="connsiteY7" fmla="*/ 51 h 3359939"/>
              <a:gd name="connsiteX8" fmla="*/ 2456121 w 8091377"/>
              <a:gd name="connsiteY8" fmla="*/ 127641 h 3359939"/>
              <a:gd name="connsiteX9" fmla="*/ 2966484 w 8091377"/>
              <a:gd name="connsiteY9" fmla="*/ 510414 h 3359939"/>
              <a:gd name="connsiteX10" fmla="*/ 3551275 w 8091377"/>
              <a:gd name="connsiteY10" fmla="*/ 893186 h 3359939"/>
              <a:gd name="connsiteX11" fmla="*/ 4051005 w 8091377"/>
              <a:gd name="connsiteY11" fmla="*/ 1435446 h 3359939"/>
              <a:gd name="connsiteX12" fmla="*/ 4699591 w 8091377"/>
              <a:gd name="connsiteY12" fmla="*/ 2030869 h 3359939"/>
              <a:gd name="connsiteX13" fmla="*/ 5369442 w 8091377"/>
              <a:gd name="connsiteY13" fmla="*/ 2721986 h 3359939"/>
              <a:gd name="connsiteX14" fmla="*/ 5932968 w 8091377"/>
              <a:gd name="connsiteY14" fmla="*/ 3009065 h 3359939"/>
              <a:gd name="connsiteX15" fmla="*/ 6592186 w 8091377"/>
              <a:gd name="connsiteY15" fmla="*/ 3157920 h 3359939"/>
              <a:gd name="connsiteX16" fmla="*/ 7549117 w 8091377"/>
              <a:gd name="connsiteY16" fmla="*/ 3253614 h 3359939"/>
              <a:gd name="connsiteX17" fmla="*/ 8091377 w 8091377"/>
              <a:gd name="connsiteY17" fmla="*/ 3359939 h 335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1377" h="3359939">
                <a:moveTo>
                  <a:pt x="0" y="2636925"/>
                </a:moveTo>
                <a:cubicBezTo>
                  <a:pt x="107211" y="2513764"/>
                  <a:pt x="214423" y="2390604"/>
                  <a:pt x="308344" y="2254153"/>
                </a:cubicBezTo>
                <a:cubicBezTo>
                  <a:pt x="402265" y="2117702"/>
                  <a:pt x="460745" y="1981250"/>
                  <a:pt x="563526" y="1818218"/>
                </a:cubicBezTo>
                <a:cubicBezTo>
                  <a:pt x="666307" y="1655186"/>
                  <a:pt x="825796" y="1428358"/>
                  <a:pt x="925033" y="1275958"/>
                </a:cubicBezTo>
                <a:cubicBezTo>
                  <a:pt x="1024270" y="1123558"/>
                  <a:pt x="1104014" y="1033181"/>
                  <a:pt x="1158949" y="903818"/>
                </a:cubicBezTo>
                <a:cubicBezTo>
                  <a:pt x="1213884" y="774455"/>
                  <a:pt x="1187303" y="627372"/>
                  <a:pt x="1254642" y="499781"/>
                </a:cubicBezTo>
                <a:cubicBezTo>
                  <a:pt x="1321981" y="372190"/>
                  <a:pt x="1446028" y="221562"/>
                  <a:pt x="1562986" y="138274"/>
                </a:cubicBezTo>
                <a:cubicBezTo>
                  <a:pt x="1679944" y="54986"/>
                  <a:pt x="1807535" y="1823"/>
                  <a:pt x="1956391" y="51"/>
                </a:cubicBezTo>
                <a:cubicBezTo>
                  <a:pt x="2105247" y="-1721"/>
                  <a:pt x="2287772" y="42580"/>
                  <a:pt x="2456121" y="127641"/>
                </a:cubicBezTo>
                <a:cubicBezTo>
                  <a:pt x="2624470" y="212701"/>
                  <a:pt x="2783958" y="382823"/>
                  <a:pt x="2966484" y="510414"/>
                </a:cubicBezTo>
                <a:cubicBezTo>
                  <a:pt x="3149010" y="638005"/>
                  <a:pt x="3370522" y="739014"/>
                  <a:pt x="3551275" y="893186"/>
                </a:cubicBezTo>
                <a:cubicBezTo>
                  <a:pt x="3732029" y="1047358"/>
                  <a:pt x="3859619" y="1245832"/>
                  <a:pt x="4051005" y="1435446"/>
                </a:cubicBezTo>
                <a:cubicBezTo>
                  <a:pt x="4242391" y="1625060"/>
                  <a:pt x="4479852" y="1816446"/>
                  <a:pt x="4699591" y="2030869"/>
                </a:cubicBezTo>
                <a:cubicBezTo>
                  <a:pt x="4919330" y="2245292"/>
                  <a:pt x="5163879" y="2558953"/>
                  <a:pt x="5369442" y="2721986"/>
                </a:cubicBezTo>
                <a:cubicBezTo>
                  <a:pt x="5575005" y="2885019"/>
                  <a:pt x="5729177" y="2936409"/>
                  <a:pt x="5932968" y="3009065"/>
                </a:cubicBezTo>
                <a:cubicBezTo>
                  <a:pt x="6136759" y="3081721"/>
                  <a:pt x="6322828" y="3117162"/>
                  <a:pt x="6592186" y="3157920"/>
                </a:cubicBezTo>
                <a:cubicBezTo>
                  <a:pt x="6861544" y="3198678"/>
                  <a:pt x="7299252" y="3219944"/>
                  <a:pt x="7549117" y="3253614"/>
                </a:cubicBezTo>
                <a:cubicBezTo>
                  <a:pt x="7798982" y="3287284"/>
                  <a:pt x="7945179" y="3323611"/>
                  <a:pt x="8091377" y="335993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FA9C01-8ABE-4F6E-B586-035531E5B29C}"/>
              </a:ext>
            </a:extLst>
          </p:cNvPr>
          <p:cNvSpPr/>
          <p:nvPr/>
        </p:nvSpPr>
        <p:spPr>
          <a:xfrm>
            <a:off x="8198950" y="1867367"/>
            <a:ext cx="3702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Modelin 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yorumlanabilirliğini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 azaltır.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B8D43DD7-CD21-4FC4-B15E-E9A175CA0BC0}"/>
              </a:ext>
            </a:extLst>
          </p:cNvPr>
          <p:cNvSpPr/>
          <p:nvPr/>
        </p:nvSpPr>
        <p:spPr>
          <a:xfrm>
            <a:off x="8198950" y="2352257"/>
            <a:ext cx="2997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Hesaplama güçlüğü yaratır.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4E62ED9-AF6D-4FBD-A316-DD0E3B520EA8}"/>
              </a:ext>
            </a:extLst>
          </p:cNvPr>
          <p:cNvSpPr/>
          <p:nvPr/>
        </p:nvSpPr>
        <p:spPr>
          <a:xfrm>
            <a:off x="8198949" y="2970113"/>
            <a:ext cx="3818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Aslında çok nitelik yerine daha az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sayıda nitelik aynı sonucu verebilir.</a:t>
            </a:r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1FF7E2B-5179-424C-AC58-392160781648}"/>
              </a:ext>
            </a:extLst>
          </p:cNvPr>
          <p:cNvSpPr/>
          <p:nvPr/>
        </p:nvSpPr>
        <p:spPr>
          <a:xfrm>
            <a:off x="8316720" y="3732002"/>
            <a:ext cx="2377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engineering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selection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extraction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6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5C889D3-EABD-4D48-A8C8-540E2FCD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3" y="597084"/>
            <a:ext cx="10069034" cy="566383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19962E1-F5DA-44A8-9EB9-96F714A3EA3F}"/>
              </a:ext>
            </a:extLst>
          </p:cNvPr>
          <p:cNvSpPr/>
          <p:nvPr/>
        </p:nvSpPr>
        <p:spPr>
          <a:xfrm>
            <a:off x="6096000" y="62609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https://quotefancy.com/quote/32638/Winston-Churchill-You-will-never-reach-your-destination-if-you-stop-and-throw-stones-at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11530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02467" y="388250"/>
            <a:ext cx="921279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EZBERLEME – ÖĞRENME - ÖĞRENEMEME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282C7CDC-BF12-468D-B622-89CC576DE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51" y="1317433"/>
            <a:ext cx="4466415" cy="446641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04E3C62-2C2E-4102-A7D4-219325AC3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23" y="2379644"/>
            <a:ext cx="8403889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702382"/>
            <a:ext cx="88675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• Gözlem sayısını arttır</a:t>
            </a:r>
          </a:p>
          <a:p>
            <a:endParaRPr lang="tr-TR" sz="2400" dirty="0"/>
          </a:p>
          <a:p>
            <a:r>
              <a:rPr lang="tr-TR" sz="2400" dirty="0"/>
              <a:t>• Modelin karmaşıklığını azalt</a:t>
            </a:r>
          </a:p>
          <a:p>
            <a:endParaRPr lang="tr-TR" sz="2400" dirty="0"/>
          </a:p>
          <a:p>
            <a:r>
              <a:rPr lang="tr-TR" sz="2400" dirty="0"/>
              <a:t>• Bazı özellikleri seçme</a:t>
            </a:r>
          </a:p>
          <a:p>
            <a:endParaRPr lang="tr-TR" sz="2400" dirty="0"/>
          </a:p>
          <a:p>
            <a:r>
              <a:rPr lang="tr-TR" sz="2400"/>
              <a:t>• Gürültüyü azalt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 BOZMA</a:t>
            </a:r>
          </a:p>
        </p:txBody>
      </p:sp>
    </p:spTree>
    <p:extLst>
      <p:ext uri="{BB962C8B-B14F-4D97-AF65-F5344CB8AC3E}">
        <p14:creationId xmlns:p14="http://schemas.microsoft.com/office/powerpoint/2010/main" val="27717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532261"/>
            <a:ext cx="88675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Eğitim seti çok küçükse,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Verinin temsil gücü zayıfsa,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Gürültülü veya alakasız özelliklerle kirlenmişse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Sistem iyi performans göstermeyecektir. </a:t>
            </a:r>
          </a:p>
          <a:p>
            <a:endParaRPr lang="tr-TR" sz="2800" dirty="0">
              <a:solidFill>
                <a:srgbClr val="0070C0"/>
              </a:solidFill>
              <a:latin typeface="Roboto"/>
            </a:endParaRP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Son olarak, modelinizin ne çok basit (zayıf öğrenme eğilimli), ne de karmaşık (aşırı öğrenme eğilimli) olması gerekir.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SON OLARAK</a:t>
            </a:r>
          </a:p>
        </p:txBody>
      </p:sp>
    </p:spTree>
    <p:extLst>
      <p:ext uri="{BB962C8B-B14F-4D97-AF65-F5344CB8AC3E}">
        <p14:creationId xmlns:p14="http://schemas.microsoft.com/office/powerpoint/2010/main" val="36229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C5735AE-BF96-4A91-BA55-D8DE0907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44" y="931409"/>
            <a:ext cx="6980340" cy="5671526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Yok böyle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dünya!!!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7F41F7F-1352-4C42-B08C-9FDBDAF0C3F6}"/>
              </a:ext>
            </a:extLst>
          </p:cNvPr>
          <p:cNvSpPr/>
          <p:nvPr/>
        </p:nvSpPr>
        <p:spPr>
          <a:xfrm>
            <a:off x="5936343" y="632593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https://www.veribilimi.co/apache-spark-ml-kutuphanesi-pipelines-ornek-uygulama/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5148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47616B-5D48-4853-89AF-74E0D6E9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07" y="941012"/>
            <a:ext cx="7708605" cy="5043219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3B2466B-36FC-447C-9F05-1A7DA620F473}"/>
              </a:ext>
            </a:extLst>
          </p:cNvPr>
          <p:cNvSpPr/>
          <p:nvPr/>
        </p:nvSpPr>
        <p:spPr>
          <a:xfrm>
            <a:off x="6237768" y="61694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Géron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1261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62DFB12C-D7E5-49E8-8A23-F314EBCDCD3C}"/>
              </a:ext>
            </a:extLst>
          </p:cNvPr>
          <p:cNvGrpSpPr/>
          <p:nvPr/>
        </p:nvGrpSpPr>
        <p:grpSpPr>
          <a:xfrm>
            <a:off x="2955852" y="1743739"/>
            <a:ext cx="5706139" cy="3785192"/>
            <a:chOff x="2147777" y="1414130"/>
            <a:chExt cx="5706139" cy="3785192"/>
          </a:xfrm>
        </p:grpSpPr>
        <p:cxnSp>
          <p:nvCxnSpPr>
            <p:cNvPr id="3" name="Düz Ok Bağlayıcısı 2">
              <a:extLst>
                <a:ext uri="{FF2B5EF4-FFF2-40B4-BE49-F238E27FC236}">
                  <a16:creationId xmlns:a16="http://schemas.microsoft.com/office/drawing/2014/main" id="{D64A51A8-D08B-42F2-B430-479697FB1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EEABE0DD-36AA-49F0-9ABC-291ACE5E04C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2147777" y="5160334"/>
              <a:ext cx="5706139" cy="38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1845340" y="1119417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Performans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Örn:Accuracy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661991" y="5305277"/>
            <a:ext cx="134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Veri Miktarı</a:t>
            </a:r>
            <a:endParaRPr lang="tr-TR" dirty="0"/>
          </a:p>
        </p:txBody>
      </p:sp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EE68C9E0-AB03-4C2D-AC4A-6B05E962CA1E}"/>
              </a:ext>
            </a:extLst>
          </p:cNvPr>
          <p:cNvSpPr/>
          <p:nvPr/>
        </p:nvSpPr>
        <p:spPr>
          <a:xfrm>
            <a:off x="3125973" y="1988288"/>
            <a:ext cx="4316818" cy="2169042"/>
          </a:xfrm>
          <a:custGeom>
            <a:avLst/>
            <a:gdLst>
              <a:gd name="connsiteX0" fmla="*/ 0 w 4316818"/>
              <a:gd name="connsiteY0" fmla="*/ 2169042 h 2169042"/>
              <a:gd name="connsiteX1" fmla="*/ 287079 w 4316818"/>
              <a:gd name="connsiteY1" fmla="*/ 1956391 h 2169042"/>
              <a:gd name="connsiteX2" fmla="*/ 691116 w 4316818"/>
              <a:gd name="connsiteY2" fmla="*/ 1669312 h 2169042"/>
              <a:gd name="connsiteX3" fmla="*/ 1020725 w 4316818"/>
              <a:gd name="connsiteY3" fmla="*/ 1414130 h 2169042"/>
              <a:gd name="connsiteX4" fmla="*/ 1403497 w 4316818"/>
              <a:gd name="connsiteY4" fmla="*/ 1201479 h 2169042"/>
              <a:gd name="connsiteX5" fmla="*/ 1935125 w 4316818"/>
              <a:gd name="connsiteY5" fmla="*/ 882502 h 2169042"/>
              <a:gd name="connsiteX6" fmla="*/ 2371060 w 4316818"/>
              <a:gd name="connsiteY6" fmla="*/ 701749 h 2169042"/>
              <a:gd name="connsiteX7" fmla="*/ 3115339 w 4316818"/>
              <a:gd name="connsiteY7" fmla="*/ 489098 h 2169042"/>
              <a:gd name="connsiteX8" fmla="*/ 3700130 w 4316818"/>
              <a:gd name="connsiteY8" fmla="*/ 212651 h 2169042"/>
              <a:gd name="connsiteX9" fmla="*/ 4316818 w 4316818"/>
              <a:gd name="connsiteY9" fmla="*/ 0 h 2169042"/>
              <a:gd name="connsiteX10" fmla="*/ 4316818 w 4316818"/>
              <a:gd name="connsiteY10" fmla="*/ 0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6818" h="2169042">
                <a:moveTo>
                  <a:pt x="0" y="2169042"/>
                </a:moveTo>
                <a:cubicBezTo>
                  <a:pt x="87718" y="2103474"/>
                  <a:pt x="171893" y="2039679"/>
                  <a:pt x="287079" y="1956391"/>
                </a:cubicBezTo>
                <a:cubicBezTo>
                  <a:pt x="402265" y="1873103"/>
                  <a:pt x="568842" y="1759689"/>
                  <a:pt x="691116" y="1669312"/>
                </a:cubicBezTo>
                <a:cubicBezTo>
                  <a:pt x="813390" y="1578935"/>
                  <a:pt x="901995" y="1492102"/>
                  <a:pt x="1020725" y="1414130"/>
                </a:cubicBezTo>
                <a:cubicBezTo>
                  <a:pt x="1139455" y="1336158"/>
                  <a:pt x="1251097" y="1290084"/>
                  <a:pt x="1403497" y="1201479"/>
                </a:cubicBezTo>
                <a:cubicBezTo>
                  <a:pt x="1555897" y="1112874"/>
                  <a:pt x="1773865" y="965790"/>
                  <a:pt x="1935125" y="882502"/>
                </a:cubicBezTo>
                <a:cubicBezTo>
                  <a:pt x="2096385" y="799214"/>
                  <a:pt x="2174358" y="767316"/>
                  <a:pt x="2371060" y="701749"/>
                </a:cubicBezTo>
                <a:cubicBezTo>
                  <a:pt x="2567762" y="636182"/>
                  <a:pt x="2893827" y="570614"/>
                  <a:pt x="3115339" y="489098"/>
                </a:cubicBezTo>
                <a:cubicBezTo>
                  <a:pt x="3336851" y="407582"/>
                  <a:pt x="3499884" y="294167"/>
                  <a:pt x="3700130" y="212651"/>
                </a:cubicBezTo>
                <a:cubicBezTo>
                  <a:pt x="3900376" y="131135"/>
                  <a:pt x="4316818" y="0"/>
                  <a:pt x="4316818" y="0"/>
                </a:cubicBezTo>
                <a:lnTo>
                  <a:pt x="4316818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54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2166451" y="2792465"/>
            <a:ext cx="1884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Algoritma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300483" y="2792465"/>
            <a:ext cx="881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Veri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0E2DB72-3E60-4382-88C7-CC05BC42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66900"/>
            <a:ext cx="4876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Verinin </a:t>
            </a:r>
            <a:r>
              <a:rPr lang="tr-TR" sz="4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Temsiliyeti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002A2592-D73F-43F3-B335-AEFB2D102CF6}"/>
              </a:ext>
            </a:extLst>
          </p:cNvPr>
          <p:cNvGrpSpPr/>
          <p:nvPr/>
        </p:nvGrpSpPr>
        <p:grpSpPr>
          <a:xfrm>
            <a:off x="1363130" y="1757806"/>
            <a:ext cx="8087287" cy="3785192"/>
            <a:chOff x="2147777" y="1414130"/>
            <a:chExt cx="8087287" cy="3785192"/>
          </a:xfrm>
        </p:grpSpPr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2B4D944F-9707-43AE-8819-8AD97C76B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F682927C-08F6-4682-ACA4-BC2D5B2CFD2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7777" y="5199320"/>
              <a:ext cx="808728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Dikdörtgen 9">
            <a:extLst>
              <a:ext uri="{FF2B5EF4-FFF2-40B4-BE49-F238E27FC236}">
                <a16:creationId xmlns:a16="http://schemas.microsoft.com/office/drawing/2014/main" id="{434D98F5-EBEB-4523-899C-74779DE6E5E8}"/>
              </a:ext>
            </a:extLst>
          </p:cNvPr>
          <p:cNvSpPr/>
          <p:nvPr/>
        </p:nvSpPr>
        <p:spPr>
          <a:xfrm>
            <a:off x="816683" y="1074755"/>
            <a:ext cx="158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Hayat Tatmini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A7909E8-F249-49C9-BCF8-8E91F46BBB86}"/>
              </a:ext>
            </a:extLst>
          </p:cNvPr>
          <p:cNvSpPr/>
          <p:nvPr/>
        </p:nvSpPr>
        <p:spPr>
          <a:xfrm>
            <a:off x="8633526" y="554299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Kişi Başı Gelir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5D5C50-E7BB-4E9D-9F0B-79C8499617E4}"/>
              </a:ext>
            </a:extLst>
          </p:cNvPr>
          <p:cNvSpPr/>
          <p:nvPr/>
        </p:nvSpPr>
        <p:spPr>
          <a:xfrm>
            <a:off x="3466494" y="2858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2F112E-1E02-40F8-965F-405C2850A8A7}"/>
              </a:ext>
            </a:extLst>
          </p:cNvPr>
          <p:cNvSpPr/>
          <p:nvPr/>
        </p:nvSpPr>
        <p:spPr>
          <a:xfrm>
            <a:off x="2496609" y="254077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3E5226-D6B0-4C60-8702-5CDEFEB25A55}"/>
              </a:ext>
            </a:extLst>
          </p:cNvPr>
          <p:cNvSpPr/>
          <p:nvPr/>
        </p:nvSpPr>
        <p:spPr>
          <a:xfrm>
            <a:off x="2062035" y="274441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DD4B25-DBC4-46B6-9A8C-DA1AEB5289C7}"/>
              </a:ext>
            </a:extLst>
          </p:cNvPr>
          <p:cNvSpPr/>
          <p:nvPr/>
        </p:nvSpPr>
        <p:spPr>
          <a:xfrm>
            <a:off x="2721934" y="247738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9FDAEB-3884-4AC3-95FB-46AC4C5BD556}"/>
              </a:ext>
            </a:extLst>
          </p:cNvPr>
          <p:cNvSpPr/>
          <p:nvPr/>
        </p:nvSpPr>
        <p:spPr>
          <a:xfrm>
            <a:off x="2259656" y="383441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183F41-5611-4EEF-B30F-500D4278705E}"/>
              </a:ext>
            </a:extLst>
          </p:cNvPr>
          <p:cNvSpPr/>
          <p:nvPr/>
        </p:nvSpPr>
        <p:spPr>
          <a:xfrm>
            <a:off x="3752821" y="26082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BEA3E2-BD28-41DB-9D90-1791DAE60D62}"/>
              </a:ext>
            </a:extLst>
          </p:cNvPr>
          <p:cNvSpPr/>
          <p:nvPr/>
        </p:nvSpPr>
        <p:spPr>
          <a:xfrm>
            <a:off x="3066011" y="3254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8F3977-802B-4D93-826E-9EBB03878D89}"/>
              </a:ext>
            </a:extLst>
          </p:cNvPr>
          <p:cNvSpPr/>
          <p:nvPr/>
        </p:nvSpPr>
        <p:spPr>
          <a:xfrm>
            <a:off x="5769560" y="239677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8E5343-8AE1-4B8D-8747-7F1447B7A055}"/>
              </a:ext>
            </a:extLst>
          </p:cNvPr>
          <p:cNvSpPr/>
          <p:nvPr/>
        </p:nvSpPr>
        <p:spPr>
          <a:xfrm>
            <a:off x="5355207" y="2945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5F35DD-28D8-4418-B64E-28627B31D007}"/>
              </a:ext>
            </a:extLst>
          </p:cNvPr>
          <p:cNvSpPr/>
          <p:nvPr/>
        </p:nvSpPr>
        <p:spPr>
          <a:xfrm>
            <a:off x="3052574" y="3496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6AA63C-6C6A-4136-89B7-203AA3CF5493}"/>
              </a:ext>
            </a:extLst>
          </p:cNvPr>
          <p:cNvSpPr/>
          <p:nvPr/>
        </p:nvSpPr>
        <p:spPr>
          <a:xfrm>
            <a:off x="3689726" y="35737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20BD4A-8E18-4819-93ED-34CD3ABF792B}"/>
              </a:ext>
            </a:extLst>
          </p:cNvPr>
          <p:cNvSpPr/>
          <p:nvPr/>
        </p:nvSpPr>
        <p:spPr>
          <a:xfrm>
            <a:off x="4760491" y="2930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638F37-2026-402C-81F6-831A4A7C0735}"/>
              </a:ext>
            </a:extLst>
          </p:cNvPr>
          <p:cNvSpPr/>
          <p:nvPr/>
        </p:nvSpPr>
        <p:spPr>
          <a:xfrm>
            <a:off x="3824821" y="3142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D27999-59B2-496B-9D3E-932250798167}"/>
              </a:ext>
            </a:extLst>
          </p:cNvPr>
          <p:cNvSpPr/>
          <p:nvPr/>
        </p:nvSpPr>
        <p:spPr>
          <a:xfrm>
            <a:off x="2575932" y="356917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007CED-979B-4C01-9ECA-605A2C672F18}"/>
              </a:ext>
            </a:extLst>
          </p:cNvPr>
          <p:cNvSpPr/>
          <p:nvPr/>
        </p:nvSpPr>
        <p:spPr>
          <a:xfrm>
            <a:off x="2808888" y="360240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79F497-B892-4460-98A7-60C26C6DD809}"/>
              </a:ext>
            </a:extLst>
          </p:cNvPr>
          <p:cNvSpPr/>
          <p:nvPr/>
        </p:nvSpPr>
        <p:spPr>
          <a:xfrm>
            <a:off x="2872431" y="279046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6813-BFB2-4342-859C-ABA0B094ADFE}"/>
              </a:ext>
            </a:extLst>
          </p:cNvPr>
          <p:cNvSpPr/>
          <p:nvPr/>
        </p:nvSpPr>
        <p:spPr>
          <a:xfrm>
            <a:off x="2503932" y="395607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B2E154-E74D-42F0-883C-003C80A0BAFA}"/>
              </a:ext>
            </a:extLst>
          </p:cNvPr>
          <p:cNvSpPr/>
          <p:nvPr/>
        </p:nvSpPr>
        <p:spPr>
          <a:xfrm>
            <a:off x="3905221" y="2760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A4A51E-47D9-4DEF-B88E-0263222D5F40}"/>
              </a:ext>
            </a:extLst>
          </p:cNvPr>
          <p:cNvSpPr/>
          <p:nvPr/>
        </p:nvSpPr>
        <p:spPr>
          <a:xfrm>
            <a:off x="3394494" y="3326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F36FD-EBBE-4B16-A69D-65EA7CC8FA70}"/>
              </a:ext>
            </a:extLst>
          </p:cNvPr>
          <p:cNvSpPr/>
          <p:nvPr/>
        </p:nvSpPr>
        <p:spPr>
          <a:xfrm>
            <a:off x="5306510" y="2616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4A78B4-D20D-45B8-994F-14274B5201EE}"/>
              </a:ext>
            </a:extLst>
          </p:cNvPr>
          <p:cNvSpPr/>
          <p:nvPr/>
        </p:nvSpPr>
        <p:spPr>
          <a:xfrm>
            <a:off x="4257437" y="2873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831CBD-27E8-4351-BEBE-458CB44AB435}"/>
              </a:ext>
            </a:extLst>
          </p:cNvPr>
          <p:cNvSpPr/>
          <p:nvPr/>
        </p:nvSpPr>
        <p:spPr>
          <a:xfrm>
            <a:off x="3187534" y="3424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369708-D3CB-4DD5-8225-B3641188FBAF}"/>
              </a:ext>
            </a:extLst>
          </p:cNvPr>
          <p:cNvSpPr/>
          <p:nvPr/>
        </p:nvSpPr>
        <p:spPr>
          <a:xfrm>
            <a:off x="4415134" y="3286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0DED02-433C-45F1-9A89-7DF09D1D6C01}"/>
              </a:ext>
            </a:extLst>
          </p:cNvPr>
          <p:cNvSpPr/>
          <p:nvPr/>
        </p:nvSpPr>
        <p:spPr>
          <a:xfrm>
            <a:off x="4912891" y="30833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D2DEB-E669-4919-8FDC-58E37E169A62}"/>
              </a:ext>
            </a:extLst>
          </p:cNvPr>
          <p:cNvSpPr/>
          <p:nvPr/>
        </p:nvSpPr>
        <p:spPr>
          <a:xfrm>
            <a:off x="7489502" y="233338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0A8595-AF86-4FEC-ACE0-5362393B4D0F}"/>
              </a:ext>
            </a:extLst>
          </p:cNvPr>
          <p:cNvSpPr/>
          <p:nvPr/>
        </p:nvSpPr>
        <p:spPr>
          <a:xfrm>
            <a:off x="6973549" y="26336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17454E-6204-49C5-A047-11D768899654}"/>
              </a:ext>
            </a:extLst>
          </p:cNvPr>
          <p:cNvSpPr/>
          <p:nvPr/>
        </p:nvSpPr>
        <p:spPr>
          <a:xfrm>
            <a:off x="6378833" y="26189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06A91E-7D59-4A11-8DD6-FA19C16561D2}"/>
              </a:ext>
            </a:extLst>
          </p:cNvPr>
          <p:cNvSpPr/>
          <p:nvPr/>
        </p:nvSpPr>
        <p:spPr>
          <a:xfrm>
            <a:off x="6924852" y="230459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5B6E61-6DE2-4DAB-8B25-D47B5BCD9599}"/>
              </a:ext>
            </a:extLst>
          </p:cNvPr>
          <p:cNvSpPr/>
          <p:nvPr/>
        </p:nvSpPr>
        <p:spPr>
          <a:xfrm>
            <a:off x="6033476" y="297401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440A08-C88D-4EF8-86FC-CEC1CE9E48DA}"/>
              </a:ext>
            </a:extLst>
          </p:cNvPr>
          <p:cNvSpPr/>
          <p:nvPr/>
        </p:nvSpPr>
        <p:spPr>
          <a:xfrm>
            <a:off x="6531233" y="27713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3BC81A37-56AD-4573-B914-02BFDE457099}"/>
              </a:ext>
            </a:extLst>
          </p:cNvPr>
          <p:cNvCxnSpPr/>
          <p:nvPr/>
        </p:nvCxnSpPr>
        <p:spPr>
          <a:xfrm flipV="1">
            <a:off x="1886857" y="2104571"/>
            <a:ext cx="6023429" cy="1873845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5C044E7-A504-4D4A-B8F4-80674F75B5C0}"/>
              </a:ext>
            </a:extLst>
          </p:cNvPr>
          <p:cNvSpPr/>
          <p:nvPr/>
        </p:nvSpPr>
        <p:spPr>
          <a:xfrm>
            <a:off x="7850601" y="344293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73C97E-B217-4FE6-99C5-887856062AE6}"/>
              </a:ext>
            </a:extLst>
          </p:cNvPr>
          <p:cNvSpPr/>
          <p:nvPr/>
        </p:nvSpPr>
        <p:spPr>
          <a:xfrm>
            <a:off x="7345134" y="3523915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94FEFD-E870-4AF8-81CE-F303EE3EB39C}"/>
              </a:ext>
            </a:extLst>
          </p:cNvPr>
          <p:cNvSpPr/>
          <p:nvPr/>
        </p:nvSpPr>
        <p:spPr>
          <a:xfrm>
            <a:off x="8561526" y="341121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1AD92864-E69A-499C-9627-9BCA5BDE9CB8}"/>
              </a:ext>
            </a:extLst>
          </p:cNvPr>
          <p:cNvCxnSpPr>
            <a:cxnSpLocks/>
          </p:cNvCxnSpPr>
          <p:nvPr/>
        </p:nvCxnSpPr>
        <p:spPr>
          <a:xfrm flipV="1">
            <a:off x="816683" y="1945759"/>
            <a:ext cx="7870117" cy="20103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>
            <a:extLst>
              <a:ext uri="{FF2B5EF4-FFF2-40B4-BE49-F238E27FC236}">
                <a16:creationId xmlns:a16="http://schemas.microsoft.com/office/drawing/2014/main" id="{CA5FB202-9AB5-4873-A57E-AAA595CAA290}"/>
              </a:ext>
            </a:extLst>
          </p:cNvPr>
          <p:cNvCxnSpPr>
            <a:cxnSpLocks/>
          </p:cNvCxnSpPr>
          <p:nvPr/>
        </p:nvCxnSpPr>
        <p:spPr>
          <a:xfrm flipV="1">
            <a:off x="816683" y="2616649"/>
            <a:ext cx="8385374" cy="970285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Örneklem Hataları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Seçim sonucunu tahmin için Taksim’e çıktık ve önümüze gelene anket yaptık.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655BAF2-B23D-4AB4-AB78-8E5E7B2215A5}"/>
              </a:ext>
            </a:extLst>
          </p:cNvPr>
          <p:cNvSpPr/>
          <p:nvPr/>
        </p:nvSpPr>
        <p:spPr>
          <a:xfrm>
            <a:off x="2511277" y="2736502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LinkedIn</a:t>
            </a:r>
            <a:r>
              <a:rPr lang="tr-TR" sz="2800" dirty="0">
                <a:latin typeface="Roboto"/>
              </a:rPr>
              <a:t> kullanıcılarına anket gönderdik. Cevaplarına göre tahmin yaptık.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71FFDE-466C-416E-A287-D448C3C9B58F}"/>
              </a:ext>
            </a:extLst>
          </p:cNvPr>
          <p:cNvSpPr/>
          <p:nvPr/>
        </p:nvSpPr>
        <p:spPr>
          <a:xfrm>
            <a:off x="2831804" y="4398249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Gönderilen cevapların %30’u geri dönmedi önemsemedik.</a:t>
            </a:r>
          </a:p>
        </p:txBody>
      </p:sp>
    </p:spTree>
    <p:extLst>
      <p:ext uri="{BB962C8B-B14F-4D97-AF65-F5344CB8AC3E}">
        <p14:creationId xmlns:p14="http://schemas.microsoft.com/office/powerpoint/2010/main" val="18942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31670" y="57423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Kötü Veri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1618311" y="1654639"/>
            <a:ext cx="8570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Zaman ve enerjinin çoğu veriyle boğuşmakla geçer.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AFFD7AE-B3D7-44F1-8964-3D42DC9B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6" y="2920280"/>
            <a:ext cx="1914525" cy="2381250"/>
          </a:xfrm>
          <a:prstGeom prst="rect">
            <a:avLst/>
          </a:prstGeom>
        </p:spPr>
      </p:pic>
      <p:sp>
        <p:nvSpPr>
          <p:cNvPr id="10" name="Eşittir 9">
            <a:extLst>
              <a:ext uri="{FF2B5EF4-FFF2-40B4-BE49-F238E27FC236}">
                <a16:creationId xmlns:a16="http://schemas.microsoft.com/office/drawing/2014/main" id="{A44AEE4E-25DC-4847-98FA-8738493CACD4}"/>
              </a:ext>
            </a:extLst>
          </p:cNvPr>
          <p:cNvSpPr/>
          <p:nvPr/>
        </p:nvSpPr>
        <p:spPr>
          <a:xfrm>
            <a:off x="5199742" y="3590773"/>
            <a:ext cx="2206172" cy="1316964"/>
          </a:xfrm>
          <a:prstGeom prst="mathEqual">
            <a:avLst>
              <a:gd name="adj1" fmla="val 23520"/>
              <a:gd name="adj2" fmla="val 8718"/>
            </a:avLst>
          </a:prstGeom>
          <a:solidFill>
            <a:srgbClr val="93A1A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4D1D4C0-BBFE-4B32-AB6E-275116EB9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02" y="2920280"/>
            <a:ext cx="1914525" cy="2381250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109AE49C-D3DA-43D1-B998-D4B646D4A48C}"/>
              </a:ext>
            </a:extLst>
          </p:cNvPr>
          <p:cNvSpPr/>
          <p:nvPr/>
        </p:nvSpPr>
        <p:spPr>
          <a:xfrm>
            <a:off x="1166905" y="565370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Boşluklar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341EDE1-D9ED-40F3-97F2-8CFE07EFB2FE}"/>
              </a:ext>
            </a:extLst>
          </p:cNvPr>
          <p:cNvSpPr/>
          <p:nvPr/>
        </p:nvSpPr>
        <p:spPr>
          <a:xfrm>
            <a:off x="3017477" y="5859285"/>
            <a:ext cx="18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Aykırı gözlemler</a:t>
            </a:r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0024D1A-5FDA-4720-8713-FF9C78E233F4}"/>
              </a:ext>
            </a:extLst>
          </p:cNvPr>
          <p:cNvSpPr/>
          <p:nvPr/>
        </p:nvSpPr>
        <p:spPr>
          <a:xfrm>
            <a:off x="5178601" y="5674619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Yanlış değerler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E57F0FF-0535-49D5-8818-ED912B7D43CB}"/>
              </a:ext>
            </a:extLst>
          </p:cNvPr>
          <p:cNvSpPr/>
          <p:nvPr/>
        </p:nvSpPr>
        <p:spPr>
          <a:xfrm>
            <a:off x="7384711" y="606045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Gürültü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29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Ortada öğrenecek bir şeyler olmalı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47E165E-4CDA-4FB7-BAFA-464004B7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5418"/>
            <a:ext cx="5715000" cy="417195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57E2CCC-36CB-4BC6-B0BE-75D15761F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/>
          <a:stretch/>
        </p:blipFill>
        <p:spPr>
          <a:xfrm>
            <a:off x="609599" y="1705418"/>
            <a:ext cx="5090869" cy="41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4231</TotalTime>
  <Words>211</Words>
  <Application>Microsoft Office PowerPoint</Application>
  <PresentationFormat>Geniş ekran</PresentationFormat>
  <Paragraphs>53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Roboto</vt:lpstr>
      <vt:lpstr>Office Teması</vt:lpstr>
      <vt:lpstr>Machine Learning  Önemli Hususlar</vt:lpstr>
      <vt:lpstr>Yok böyle bi dünya!!!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103</cp:revision>
  <dcterms:created xsi:type="dcterms:W3CDTF">2018-03-04T09:30:49Z</dcterms:created>
  <dcterms:modified xsi:type="dcterms:W3CDTF">2019-03-27T16:52:12Z</dcterms:modified>
</cp:coreProperties>
</file>