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33" r:id="rId3"/>
    <p:sldId id="325" r:id="rId4"/>
    <p:sldId id="271" r:id="rId5"/>
    <p:sldId id="324" r:id="rId6"/>
    <p:sldId id="326" r:id="rId7"/>
    <p:sldId id="328" r:id="rId8"/>
    <p:sldId id="334" r:id="rId9"/>
    <p:sldId id="327" r:id="rId10"/>
    <p:sldId id="330" r:id="rId11"/>
    <p:sldId id="329" r:id="rId12"/>
    <p:sldId id="331" r:id="rId13"/>
    <p:sldId id="332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76" d="100"/>
          <a:sy n="76" d="100"/>
        </p:scale>
        <p:origin x="96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4CEAA5C-FD5F-4017-9AE4-FB51F8CFA9BD}"/>
    <pc:docChg chg="undo custSel addSld modSld sldOrd">
      <pc:chgData name="Erkan ŞİRİN" userId="7f10ce1d6aaf8c5d" providerId="LiveId" clId="{14CEAA5C-FD5F-4017-9AE4-FB51F8CFA9BD}" dt="2019-04-05T07:47:10.602" v="571" actId="20577"/>
      <pc:docMkLst>
        <pc:docMk/>
      </pc:docMkLst>
      <pc:sldChg chg="delSp modSp">
        <pc:chgData name="Erkan ŞİRİN" userId="7f10ce1d6aaf8c5d" providerId="LiveId" clId="{14CEAA5C-FD5F-4017-9AE4-FB51F8CFA9BD}" dt="2019-04-05T07:18:30.036" v="248" actId="1076"/>
        <pc:sldMkLst>
          <pc:docMk/>
          <pc:sldMk cId="1416118015" sldId="257"/>
        </pc:sldMkLst>
        <pc:spChg chg="mod">
          <ac:chgData name="Erkan ŞİRİN" userId="7f10ce1d6aaf8c5d" providerId="LiveId" clId="{14CEAA5C-FD5F-4017-9AE4-FB51F8CFA9BD}" dt="2019-04-05T07:18:19.282" v="246" actId="1076"/>
          <ac:spMkLst>
            <pc:docMk/>
            <pc:sldMk cId="1416118015" sldId="257"/>
            <ac:spMk id="16" creationId="{00000000-0000-0000-0000-000000000000}"/>
          </ac:spMkLst>
        </pc:spChg>
        <pc:grpChg chg="mod">
          <ac:chgData name="Erkan ŞİRİN" userId="7f10ce1d6aaf8c5d" providerId="LiveId" clId="{14CEAA5C-FD5F-4017-9AE4-FB51F8CFA9BD}" dt="2019-04-05T07:18:26.592" v="247" actId="1076"/>
          <ac:grpSpMkLst>
            <pc:docMk/>
            <pc:sldMk cId="1416118015" sldId="257"/>
            <ac:grpSpMk id="14" creationId="{EB793E17-046B-4FEB-811D-4D7050415127}"/>
          </ac:grpSpMkLst>
        </pc:grpChg>
        <pc:grpChg chg="del">
          <ac:chgData name="Erkan ŞİRİN" userId="7f10ce1d6aaf8c5d" providerId="LiveId" clId="{14CEAA5C-FD5F-4017-9AE4-FB51F8CFA9BD}" dt="2019-03-20T12:05:56.594" v="1" actId="478"/>
          <ac:grpSpMkLst>
            <pc:docMk/>
            <pc:sldMk cId="1416118015" sldId="257"/>
            <ac:grpSpMk id="15" creationId="{00000000-0000-0000-0000-000000000000}"/>
          </ac:grpSpMkLst>
        </pc:grpChg>
        <pc:grpChg chg="mod">
          <ac:chgData name="Erkan ŞİRİN" userId="7f10ce1d6aaf8c5d" providerId="LiveId" clId="{14CEAA5C-FD5F-4017-9AE4-FB51F8CFA9BD}" dt="2019-04-05T07:18:30.036" v="248" actId="1076"/>
          <ac:grpSpMkLst>
            <pc:docMk/>
            <pc:sldMk cId="1416118015" sldId="257"/>
            <ac:grpSpMk id="18" creationId="{A5723E2E-6F8E-41F1-A7BC-F5B9BF3CEF18}"/>
          </ac:grpSpMkLst>
        </pc:grpChg>
        <pc:picChg chg="del">
          <ac:chgData name="Erkan ŞİRİN" userId="7f10ce1d6aaf8c5d" providerId="LiveId" clId="{14CEAA5C-FD5F-4017-9AE4-FB51F8CFA9BD}" dt="2019-03-20T12:05:54.12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 modSp">
        <pc:chgData name="Erkan ŞİRİN" userId="7f10ce1d6aaf8c5d" providerId="LiveId" clId="{14CEAA5C-FD5F-4017-9AE4-FB51F8CFA9BD}" dt="2019-04-05T07:20:16.098" v="273" actId="20577"/>
        <pc:sldMkLst>
          <pc:docMk/>
          <pc:sldMk cId="3478729586" sldId="271"/>
        </pc:sldMkLst>
        <pc:spChg chg="mod">
          <ac:chgData name="Erkan ŞİRİN" userId="7f10ce1d6aaf8c5d" providerId="LiveId" clId="{14CEAA5C-FD5F-4017-9AE4-FB51F8CFA9BD}" dt="2019-04-05T07:20:16.098" v="273" actId="20577"/>
          <ac:spMkLst>
            <pc:docMk/>
            <pc:sldMk cId="3478729586" sldId="271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4.012" v="3" actId="478"/>
          <ac:grpSpMkLst>
            <pc:docMk/>
            <pc:sldMk cId="3478729586" sldId="271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14CEAA5C-FD5F-4017-9AE4-FB51F8CFA9BD}" dt="2019-04-05T07:21:19.132" v="304" actId="20577"/>
        <pc:sldMkLst>
          <pc:docMk/>
          <pc:sldMk cId="2002452192" sldId="324"/>
        </pc:sldMkLst>
        <pc:spChg chg="mod">
          <ac:chgData name="Erkan ŞİRİN" userId="7f10ce1d6aaf8c5d" providerId="LiveId" clId="{14CEAA5C-FD5F-4017-9AE4-FB51F8CFA9BD}" dt="2019-04-05T07:21:19.132" v="304" actId="20577"/>
          <ac:spMkLst>
            <pc:docMk/>
            <pc:sldMk cId="2002452192" sldId="324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6.272" v="4" actId="478"/>
          <ac:grpSpMkLst>
            <pc:docMk/>
            <pc:sldMk cId="2002452192" sldId="324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14CEAA5C-FD5F-4017-9AE4-FB51F8CFA9BD}" dt="2019-04-05T07:18:55.093" v="250" actId="113"/>
        <pc:sldMkLst>
          <pc:docMk/>
          <pc:sldMk cId="876466505" sldId="325"/>
        </pc:sldMkLst>
        <pc:spChg chg="mod">
          <ac:chgData name="Erkan ŞİRİN" userId="7f10ce1d6aaf8c5d" providerId="LiveId" clId="{14CEAA5C-FD5F-4017-9AE4-FB51F8CFA9BD}" dt="2019-04-05T07:18:55.093" v="250" actId="113"/>
          <ac:spMkLst>
            <pc:docMk/>
            <pc:sldMk cId="876466505" sldId="325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0.181" v="2" actId="478"/>
          <ac:grpSpMkLst>
            <pc:docMk/>
            <pc:sldMk cId="876466505" sldId="32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08.563" v="5" actId="478"/>
        <pc:sldMkLst>
          <pc:docMk/>
          <pc:sldMk cId="1636125828" sldId="326"/>
        </pc:sldMkLst>
        <pc:grpChg chg="del">
          <ac:chgData name="Erkan ŞİRİN" userId="7f10ce1d6aaf8c5d" providerId="LiveId" clId="{14CEAA5C-FD5F-4017-9AE4-FB51F8CFA9BD}" dt="2019-03-20T12:06:08.563" v="5" actId="478"/>
          <ac:grpSpMkLst>
            <pc:docMk/>
            <pc:sldMk cId="1636125828" sldId="326"/>
            <ac:grpSpMk id="15" creationId="{00000000-0000-0000-0000-000000000000}"/>
          </ac:grpSpMkLst>
        </pc:grpChg>
      </pc:sldChg>
      <pc:sldChg chg="delSp modSp ord">
        <pc:chgData name="Erkan ŞİRİN" userId="7f10ce1d6aaf8c5d" providerId="LiveId" clId="{14CEAA5C-FD5F-4017-9AE4-FB51F8CFA9BD}" dt="2019-04-05T07:40:56.148" v="522"/>
        <pc:sldMkLst>
          <pc:docMk/>
          <pc:sldMk cId="1895128562" sldId="327"/>
        </pc:sldMkLst>
        <pc:spChg chg="mod">
          <ac:chgData name="Erkan ŞİRİN" userId="7f10ce1d6aaf8c5d" providerId="LiveId" clId="{14CEAA5C-FD5F-4017-9AE4-FB51F8CFA9BD}" dt="2019-04-05T04:32:51.353" v="179" actId="1076"/>
          <ac:spMkLst>
            <pc:docMk/>
            <pc:sldMk cId="1895128562" sldId="327"/>
            <ac:spMk id="9" creationId="{36D17963-ECE8-4D11-B175-FD874AE01E50}"/>
          </ac:spMkLst>
        </pc:spChg>
        <pc:spChg chg="mod">
          <ac:chgData name="Erkan ŞİRİN" userId="7f10ce1d6aaf8c5d" providerId="LiveId" clId="{14CEAA5C-FD5F-4017-9AE4-FB51F8CFA9BD}" dt="2019-04-05T07:40:46.578" v="520" actId="14100"/>
          <ac:spMkLst>
            <pc:docMk/>
            <pc:sldMk cId="1895128562" sldId="327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3-20T12:06:13.540" v="7" actId="478"/>
          <ac:grpSpMkLst>
            <pc:docMk/>
            <pc:sldMk cId="1895128562" sldId="327"/>
            <ac:grpSpMk id="15" creationId="{00000000-0000-0000-0000-000000000000}"/>
          </ac:grpSpMkLst>
        </pc:grpChg>
      </pc:sldChg>
      <pc:sldChg chg="addSp delSp modSp">
        <pc:chgData name="Erkan ŞİRİN" userId="7f10ce1d6aaf8c5d" providerId="LiveId" clId="{14CEAA5C-FD5F-4017-9AE4-FB51F8CFA9BD}" dt="2019-04-05T07:40:02.150" v="497" actId="1076"/>
        <pc:sldMkLst>
          <pc:docMk/>
          <pc:sldMk cId="4292238010" sldId="328"/>
        </pc:sldMkLst>
        <pc:spChg chg="add del">
          <ac:chgData name="Erkan ŞİRİN" userId="7f10ce1d6aaf8c5d" providerId="LiveId" clId="{14CEAA5C-FD5F-4017-9AE4-FB51F8CFA9BD}" dt="2019-04-05T04:20:36.473" v="71"/>
          <ac:spMkLst>
            <pc:docMk/>
            <pc:sldMk cId="4292238010" sldId="328"/>
            <ac:spMk id="2" creationId="{E503236E-8079-451D-A75E-511608A90210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9" creationId="{36D17963-ECE8-4D11-B175-FD874AE01E50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13" creationId="{A90D9513-B6B1-4E36-8CCF-F87513269638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14" creationId="{2A4D2792-374E-4FC6-BD87-54834B871176}"/>
          </ac:spMkLst>
        </pc:spChg>
        <pc:spChg chg="mod">
          <ac:chgData name="Erkan ŞİRİN" userId="7f10ce1d6aaf8c5d" providerId="LiveId" clId="{14CEAA5C-FD5F-4017-9AE4-FB51F8CFA9BD}" dt="2019-04-05T07:39:52.875" v="494" actId="1076"/>
          <ac:spMkLst>
            <pc:docMk/>
            <pc:sldMk cId="4292238010" sldId="328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3-20T12:06:11.063" v="6" actId="478"/>
          <ac:grpSpMkLst>
            <pc:docMk/>
            <pc:sldMk cId="4292238010" sldId="32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9.908" v="9" actId="478"/>
        <pc:sldMkLst>
          <pc:docMk/>
          <pc:sldMk cId="1960496334" sldId="329"/>
        </pc:sldMkLst>
        <pc:grpChg chg="del">
          <ac:chgData name="Erkan ŞİRİN" userId="7f10ce1d6aaf8c5d" providerId="LiveId" clId="{14CEAA5C-FD5F-4017-9AE4-FB51F8CFA9BD}" dt="2019-03-20T12:06:19.908" v="9" actId="478"/>
          <ac:grpSpMkLst>
            <pc:docMk/>
            <pc:sldMk cId="1960496334" sldId="32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6.663" v="8" actId="478"/>
        <pc:sldMkLst>
          <pc:docMk/>
          <pc:sldMk cId="727439780" sldId="330"/>
        </pc:sldMkLst>
        <pc:grpChg chg="del">
          <ac:chgData name="Erkan ŞİRİN" userId="7f10ce1d6aaf8c5d" providerId="LiveId" clId="{14CEAA5C-FD5F-4017-9AE4-FB51F8CFA9BD}" dt="2019-03-20T12:06:16.663" v="8" actId="478"/>
          <ac:grpSpMkLst>
            <pc:docMk/>
            <pc:sldMk cId="727439780" sldId="330"/>
            <ac:grpSpMk id="15" creationId="{00000000-0000-0000-0000-000000000000}"/>
          </ac:grpSpMkLst>
        </pc:grpChg>
      </pc:sldChg>
      <pc:sldChg chg="addSp delSp modSp delAnim modAnim">
        <pc:chgData name="Erkan ŞİRİN" userId="7f10ce1d6aaf8c5d" providerId="LiveId" clId="{14CEAA5C-FD5F-4017-9AE4-FB51F8CFA9BD}" dt="2019-04-05T07:47:10.602" v="571" actId="20577"/>
        <pc:sldMkLst>
          <pc:docMk/>
          <pc:sldMk cId="3840003656" sldId="331"/>
        </pc:sldMkLst>
        <pc:spChg chg="mod">
          <ac:chgData name="Erkan ŞİRİN" userId="7f10ce1d6aaf8c5d" providerId="LiveId" clId="{14CEAA5C-FD5F-4017-9AE4-FB51F8CFA9BD}" dt="2019-04-05T07:47:10.602" v="571" actId="20577"/>
          <ac:spMkLst>
            <pc:docMk/>
            <pc:sldMk cId="3840003656" sldId="331"/>
            <ac:spMk id="2" creationId="{9F7E881C-C998-48E4-BB83-0A45DB354140}"/>
          </ac:spMkLst>
        </pc:spChg>
        <pc:spChg chg="mod">
          <ac:chgData name="Erkan ŞİRİN" userId="7f10ce1d6aaf8c5d" providerId="LiveId" clId="{14CEAA5C-FD5F-4017-9AE4-FB51F8CFA9BD}" dt="2019-04-05T04:39:16.333" v="229"/>
          <ac:spMkLst>
            <pc:docMk/>
            <pc:sldMk cId="3840003656" sldId="331"/>
            <ac:spMk id="16" creationId="{00000000-0000-0000-0000-000000000000}"/>
          </ac:spMkLst>
        </pc:spChg>
        <pc:spChg chg="mod">
          <ac:chgData name="Erkan ŞİRİN" userId="7f10ce1d6aaf8c5d" providerId="LiveId" clId="{14CEAA5C-FD5F-4017-9AE4-FB51F8CFA9BD}" dt="2019-04-05T07:46:52.031" v="563" actId="1076"/>
          <ac:spMkLst>
            <pc:docMk/>
            <pc:sldMk cId="3840003656" sldId="331"/>
            <ac:spMk id="28" creationId="{D18C02D5-2EEE-4DF4-B0A6-70911E345508}"/>
          </ac:spMkLst>
        </pc:spChg>
        <pc:spChg chg="del mod">
          <ac:chgData name="Erkan ŞİRİN" userId="7f10ce1d6aaf8c5d" providerId="LiveId" clId="{14CEAA5C-FD5F-4017-9AE4-FB51F8CFA9BD}" dt="2019-04-05T07:41:39.319" v="524" actId="478"/>
          <ac:spMkLst>
            <pc:docMk/>
            <pc:sldMk cId="3840003656" sldId="331"/>
            <ac:spMk id="39" creationId="{66F3EF98-FF54-43F9-AC97-9EE6BED1C1E9}"/>
          </ac:spMkLst>
        </pc:spChg>
        <pc:grpChg chg="del">
          <ac:chgData name="Erkan ŞİRİN" userId="7f10ce1d6aaf8c5d" providerId="LiveId" clId="{14CEAA5C-FD5F-4017-9AE4-FB51F8CFA9BD}" dt="2019-03-21T05:12:04.594" v="11" actId="478"/>
          <ac:grpSpMkLst>
            <pc:docMk/>
            <pc:sldMk cId="3840003656" sldId="331"/>
            <ac:grpSpMk id="15" creationId="{00000000-0000-0000-0000-000000000000}"/>
          </ac:grpSpMkLst>
        </pc:grpChg>
        <pc:graphicFrameChg chg="del mod modGraphic">
          <ac:chgData name="Erkan ŞİRİN" userId="7f10ce1d6aaf8c5d" providerId="LiveId" clId="{14CEAA5C-FD5F-4017-9AE4-FB51F8CFA9BD}" dt="2019-04-05T07:46:19.118" v="560" actId="478"/>
          <ac:graphicFrameMkLst>
            <pc:docMk/>
            <pc:sldMk cId="3840003656" sldId="331"/>
            <ac:graphicFrameMk id="3" creationId="{E948AFA1-2422-4E13-842F-FBFD18C10E15}"/>
          </ac:graphicFrameMkLst>
        </pc:graphicFrameChg>
        <pc:graphicFrameChg chg="add del mod modGraphic">
          <ac:chgData name="Erkan ŞİRİN" userId="7f10ce1d6aaf8c5d" providerId="LiveId" clId="{14CEAA5C-FD5F-4017-9AE4-FB51F8CFA9BD}" dt="2019-04-05T07:46:19.118" v="560" actId="478"/>
          <ac:graphicFrameMkLst>
            <pc:docMk/>
            <pc:sldMk cId="3840003656" sldId="331"/>
            <ac:graphicFrameMk id="12" creationId="{BAC4B404-7A55-4D57-9088-3918D76C7CFC}"/>
          </ac:graphicFrameMkLst>
        </pc:graphicFrame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1" creationId="{2D179031-6FED-4D45-A3B6-75714AC50606}"/>
          </ac:picMkLst>
        </pc:picChg>
        <pc:picChg chg="add 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3" creationId="{0664FC9B-2688-48B9-B3BF-2EC7BC82E18B}"/>
          </ac:picMkLst>
        </pc:picChg>
        <pc:picChg chg="add 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4" creationId="{4DE86A47-B260-4AA4-8D6E-671872CB4FF8}"/>
          </ac:picMkLst>
        </pc:picChg>
        <pc:picChg chg="add del mod">
          <ac:chgData name="Erkan ŞİRİN" userId="7f10ce1d6aaf8c5d" providerId="LiveId" clId="{14CEAA5C-FD5F-4017-9AE4-FB51F8CFA9BD}" dt="2019-04-05T07:45:46.891" v="555" actId="478"/>
          <ac:picMkLst>
            <pc:docMk/>
            <pc:sldMk cId="3840003656" sldId="331"/>
            <ac:picMk id="15" creationId="{A0C0E54F-F2E6-4BE6-B99B-C1511D36A6D2}"/>
          </ac:picMkLst>
        </pc:pic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23" creationId="{1D9324B7-3FC5-48CA-9F70-74A51A9AC2F0}"/>
          </ac:picMkLst>
        </pc:pic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24" creationId="{0BF5A945-1624-4311-89F5-E4A67DD2DE1D}"/>
          </ac:picMkLst>
        </pc:picChg>
        <pc:picChg chg="del mod">
          <ac:chgData name="Erkan ŞİRİN" userId="7f10ce1d6aaf8c5d" providerId="LiveId" clId="{14CEAA5C-FD5F-4017-9AE4-FB51F8CFA9BD}" dt="2019-04-05T04:37:39.001" v="219" actId="478"/>
          <ac:picMkLst>
            <pc:docMk/>
            <pc:sldMk cId="3840003656" sldId="331"/>
            <ac:picMk id="25" creationId="{D7E481EE-D77D-4CEC-9C95-6D33DFF506AE}"/>
          </ac:picMkLst>
        </pc:picChg>
        <pc:picChg chg="del mod">
          <ac:chgData name="Erkan ŞİRİN" userId="7f10ce1d6aaf8c5d" providerId="LiveId" clId="{14CEAA5C-FD5F-4017-9AE4-FB51F8CFA9BD}" dt="2019-04-05T04:37:41.130" v="220" actId="478"/>
          <ac:picMkLst>
            <pc:docMk/>
            <pc:sldMk cId="3840003656" sldId="331"/>
            <ac:picMk id="26" creationId="{7E13BEEC-0270-42D8-B275-5FDC503167FC}"/>
          </ac:picMkLst>
        </pc:picChg>
        <pc:picChg chg="del mod">
          <ac:chgData name="Erkan ŞİRİN" userId="7f10ce1d6aaf8c5d" providerId="LiveId" clId="{14CEAA5C-FD5F-4017-9AE4-FB51F8CFA9BD}" dt="2019-04-05T04:37:44.052" v="221" actId="478"/>
          <ac:picMkLst>
            <pc:docMk/>
            <pc:sldMk cId="3840003656" sldId="331"/>
            <ac:picMk id="27" creationId="{486E415B-52B1-4D32-B2B8-5DF7F649CFBE}"/>
          </ac:picMkLst>
        </pc:picChg>
        <pc:cxnChg chg="del">
          <ac:chgData name="Erkan ŞİRİN" userId="7f10ce1d6aaf8c5d" providerId="LiveId" clId="{14CEAA5C-FD5F-4017-9AE4-FB51F8CFA9BD}" dt="2019-04-05T07:45:10.720" v="542" actId="478"/>
          <ac:cxnSpMkLst>
            <pc:docMk/>
            <pc:sldMk cId="3840003656" sldId="331"/>
            <ac:cxnSpMk id="10" creationId="{00000000-0000-0000-0000-000000000000}"/>
          </ac:cxnSpMkLst>
        </pc:cxnChg>
      </pc:sldChg>
      <pc:sldChg chg="delSp">
        <pc:chgData name="Erkan ŞİRİN" userId="7f10ce1d6aaf8c5d" providerId="LiveId" clId="{14CEAA5C-FD5F-4017-9AE4-FB51F8CFA9BD}" dt="2019-03-20T12:06:23.197" v="10" actId="478"/>
        <pc:sldMkLst>
          <pc:docMk/>
          <pc:sldMk cId="4001743617" sldId="332"/>
        </pc:sldMkLst>
        <pc:grpChg chg="del">
          <ac:chgData name="Erkan ŞİRİN" userId="7f10ce1d6aaf8c5d" providerId="LiveId" clId="{14CEAA5C-FD5F-4017-9AE4-FB51F8CFA9BD}" dt="2019-03-20T12:06:23.197" v="10" actId="478"/>
          <ac:grpSpMkLst>
            <pc:docMk/>
            <pc:sldMk cId="4001743617" sldId="332"/>
            <ac:grpSpMk id="15" creationId="{00000000-0000-0000-0000-000000000000}"/>
          </ac:grpSpMkLst>
        </pc:grpChg>
      </pc:sldChg>
      <pc:sldChg chg="addSp delSp modSp add">
        <pc:chgData name="Erkan ŞİRİN" userId="7f10ce1d6aaf8c5d" providerId="LiveId" clId="{14CEAA5C-FD5F-4017-9AE4-FB51F8CFA9BD}" dt="2019-04-05T07:31:39.736" v="337" actId="1076"/>
        <pc:sldMkLst>
          <pc:docMk/>
          <pc:sldMk cId="2672542062" sldId="333"/>
        </pc:sldMkLst>
        <pc:spChg chg="add del mod">
          <ac:chgData name="Erkan ŞİRİN" userId="7f10ce1d6aaf8c5d" providerId="LiveId" clId="{14CEAA5C-FD5F-4017-9AE4-FB51F8CFA9BD}" dt="2019-04-05T07:31:05.550" v="318" actId="478"/>
          <ac:spMkLst>
            <pc:docMk/>
            <pc:sldMk cId="2672542062" sldId="333"/>
            <ac:spMk id="4" creationId="{1FDD334F-2068-417D-87B4-B5A0F0381F72}"/>
          </ac:spMkLst>
        </pc:spChg>
        <pc:spChg chg="add mod">
          <ac:chgData name="Erkan ŞİRİN" userId="7f10ce1d6aaf8c5d" providerId="LiveId" clId="{14CEAA5C-FD5F-4017-9AE4-FB51F8CFA9BD}" dt="2019-04-05T07:31:39.736" v="337" actId="1076"/>
          <ac:spMkLst>
            <pc:docMk/>
            <pc:sldMk cId="2672542062" sldId="333"/>
            <ac:spMk id="5" creationId="{48BB223C-DDE7-4D8D-A23A-B27CB3087D9F}"/>
          </ac:spMkLst>
        </pc:spChg>
        <pc:spChg chg="mod">
          <ac:chgData name="Erkan ŞİRİN" userId="7f10ce1d6aaf8c5d" providerId="LiveId" clId="{14CEAA5C-FD5F-4017-9AE4-FB51F8CFA9BD}" dt="2019-04-05T07:30:35.056" v="312" actId="1076"/>
          <ac:spMkLst>
            <pc:docMk/>
            <pc:sldMk cId="2672542062" sldId="333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4-05T07:29:23.474" v="306" actId="478"/>
          <ac:grpSpMkLst>
            <pc:docMk/>
            <pc:sldMk cId="2672542062" sldId="333"/>
            <ac:grpSpMk id="14" creationId="{EB793E17-046B-4FEB-811D-4D7050415127}"/>
          </ac:grpSpMkLst>
        </pc:grpChg>
        <pc:grpChg chg="del">
          <ac:chgData name="Erkan ŞİRİN" userId="7f10ce1d6aaf8c5d" providerId="LiveId" clId="{14CEAA5C-FD5F-4017-9AE4-FB51F8CFA9BD}" dt="2019-04-05T07:30:37.565" v="313" actId="478"/>
          <ac:grpSpMkLst>
            <pc:docMk/>
            <pc:sldMk cId="2672542062" sldId="333"/>
            <ac:grpSpMk id="18" creationId="{A5723E2E-6F8E-41F1-A7BC-F5B9BF3CEF18}"/>
          </ac:grpSpMkLst>
        </pc:grpChg>
        <pc:picChg chg="add mod">
          <ac:chgData name="Erkan ŞİRİN" userId="7f10ce1d6aaf8c5d" providerId="LiveId" clId="{14CEAA5C-FD5F-4017-9AE4-FB51F8CFA9BD}" dt="2019-04-05T07:30:43.068" v="315" actId="1076"/>
          <ac:picMkLst>
            <pc:docMk/>
            <pc:sldMk cId="2672542062" sldId="333"/>
            <ac:picMk id="3" creationId="{EBA25AEA-9EB0-49F6-B890-B721460ED4E8}"/>
          </ac:picMkLst>
        </pc:picChg>
        <pc:cxnChg chg="del">
          <ac:chgData name="Erkan ŞİRİN" userId="7f10ce1d6aaf8c5d" providerId="LiveId" clId="{14CEAA5C-FD5F-4017-9AE4-FB51F8CFA9BD}" dt="2019-04-05T07:30:40.157" v="314" actId="478"/>
          <ac:cxnSpMkLst>
            <pc:docMk/>
            <pc:sldMk cId="2672542062" sldId="333"/>
            <ac:cxnSpMk id="10" creationId="{00000000-0000-0000-0000-000000000000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4" creationId="{53FFF727-6569-44E3-9C51-7DB6E32B8813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5" creationId="{F8967829-EADE-4E40-9841-B6A8C240BC21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6" creationId="{21C9363E-12E4-4C3E-A8C4-087500737B12}"/>
          </ac:cxnSpMkLst>
        </pc:cxnChg>
      </pc:sldChg>
      <pc:sldChg chg="addSp delSp modSp add">
        <pc:chgData name="Erkan ŞİRİN" userId="7f10ce1d6aaf8c5d" providerId="LiveId" clId="{14CEAA5C-FD5F-4017-9AE4-FB51F8CFA9BD}" dt="2019-04-05T07:39:06.090" v="478" actId="1076"/>
        <pc:sldMkLst>
          <pc:docMk/>
          <pc:sldMk cId="1990129277" sldId="334"/>
        </pc:sldMkLst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7" creationId="{6C77101B-A154-453A-B077-C6E836C69E07}"/>
          </ac:spMkLst>
        </pc:spChg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8" creationId="{722F637E-C631-4D12-A82B-FF3793E4D1CE}"/>
          </ac:spMkLst>
        </pc:spChg>
        <pc:spChg chg="mod">
          <ac:chgData name="Erkan ŞİRİN" userId="7f10ce1d6aaf8c5d" providerId="LiveId" clId="{14CEAA5C-FD5F-4017-9AE4-FB51F8CFA9BD}" dt="2019-04-05T07:39:06.090" v="478" actId="1076"/>
          <ac:spMkLst>
            <pc:docMk/>
            <pc:sldMk cId="1990129277" sldId="334"/>
            <ac:spMk id="9" creationId="{36D17963-ECE8-4D11-B175-FD874AE01E50}"/>
          </ac:spMkLst>
        </pc:spChg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11" creationId="{DD00E1D7-3ADA-4AAF-899D-55E45178692E}"/>
          </ac:spMkLst>
        </pc:spChg>
        <pc:spChg chg="mod">
          <ac:chgData name="Erkan ŞİRİN" userId="7f10ce1d6aaf8c5d" providerId="LiveId" clId="{14CEAA5C-FD5F-4017-9AE4-FB51F8CFA9BD}" dt="2019-04-05T07:39:02.505" v="477" actId="1076"/>
          <ac:spMkLst>
            <pc:docMk/>
            <pc:sldMk cId="1990129277" sldId="334"/>
            <ac:spMk id="13" creationId="{A90D9513-B6B1-4E36-8CCF-F87513269638}"/>
          </ac:spMkLst>
        </pc:spChg>
        <pc:spChg chg="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14" creationId="{2A4D2792-374E-4FC6-BD87-54834B871176}"/>
          </ac:spMkLst>
        </pc:spChg>
        <pc:spChg chg="mod">
          <ac:chgData name="Erkan ŞİRİN" userId="7f10ce1d6aaf8c5d" providerId="LiveId" clId="{14CEAA5C-FD5F-4017-9AE4-FB51F8CFA9BD}" dt="2019-04-05T07:38:47.250" v="455" actId="14100"/>
          <ac:spMkLst>
            <pc:docMk/>
            <pc:sldMk cId="1990129277" sldId="334"/>
            <ac:spMk id="16" creationId="{00000000-0000-0000-0000-000000000000}"/>
          </ac:spMkLst>
        </pc:spChg>
        <pc:cxnChg chg="del">
          <ac:chgData name="Erkan ŞİRİN" userId="7f10ce1d6aaf8c5d" providerId="LiveId" clId="{14CEAA5C-FD5F-4017-9AE4-FB51F8CFA9BD}" dt="2019-04-05T07:36:33.721" v="401" actId="478"/>
          <ac:cxnSpMkLst>
            <pc:docMk/>
            <pc:sldMk cId="1990129277" sldId="334"/>
            <ac:cxnSpMk id="1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rain.com/blogsview/3649919/sometimes-it-s-just-like-tuning-a-radio-station---seo-fine-tun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81553" y="2264812"/>
            <a:ext cx="5946728" cy="156063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EB793E17-046B-4FEB-811D-4D7050415127}"/>
              </a:ext>
            </a:extLst>
          </p:cNvPr>
          <p:cNvGrpSpPr/>
          <p:nvPr/>
        </p:nvGrpSpPr>
        <p:grpSpPr>
          <a:xfrm>
            <a:off x="6490655" y="1550904"/>
            <a:ext cx="4754692" cy="3048000"/>
            <a:chOff x="6655755" y="2220175"/>
            <a:chExt cx="4754692" cy="3048000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E4D510D-B15F-428D-9931-B2C3B6711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755" y="2220175"/>
              <a:ext cx="3048000" cy="3048000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FEE85F26-332F-43C3-98C1-5AFF0683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4" y="2888367"/>
              <a:ext cx="1820383" cy="2150059"/>
            </a:xfrm>
            <a:prstGeom prst="rect">
              <a:avLst/>
            </a:prstGeom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A5723E2E-6F8E-41F1-A7BC-F5B9BF3CEF18}"/>
              </a:ext>
            </a:extLst>
          </p:cNvPr>
          <p:cNvGrpSpPr/>
          <p:nvPr/>
        </p:nvGrpSpPr>
        <p:grpSpPr>
          <a:xfrm>
            <a:off x="9615755" y="1100472"/>
            <a:ext cx="1438799" cy="900863"/>
            <a:chOff x="2275913" y="3626933"/>
            <a:chExt cx="1115312" cy="681158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EDF4A41B-2BA9-4ECD-BC94-3287EB2E5452}"/>
                </a:ext>
              </a:extLst>
            </p:cNvPr>
            <p:cNvGrpSpPr/>
            <p:nvPr/>
          </p:nvGrpSpPr>
          <p:grpSpPr>
            <a:xfrm>
              <a:off x="2275913" y="3694978"/>
              <a:ext cx="1047483" cy="613113"/>
              <a:chOff x="2159362" y="3857319"/>
              <a:chExt cx="1047483" cy="613113"/>
            </a:xfrm>
          </p:grpSpPr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53FFF727-6569-44E3-9C51-7DB6E32B8813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2159362" y="4118622"/>
                <a:ext cx="277412" cy="35181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F8967829-EADE-4E40-9841-B6A8C240BC21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2524451" y="4081858"/>
                <a:ext cx="342449" cy="8648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>
                <a:extLst>
                  <a:ext uri="{FF2B5EF4-FFF2-40B4-BE49-F238E27FC236}">
                    <a16:creationId xmlns:a16="http://schemas.microsoft.com/office/drawing/2014/main" id="{21C9363E-12E4-4C3E-A8C4-087500737B12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2967116" y="3857319"/>
                <a:ext cx="239729" cy="31102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8D4D57-DF86-42EE-B100-C19A34F231D4}"/>
                  </a:ext>
                </a:extLst>
              </p:cNvPr>
              <p:cNvSpPr/>
              <p:nvPr/>
            </p:nvSpPr>
            <p:spPr>
              <a:xfrm>
                <a:off x="2421731" y="4029865"/>
                <a:ext cx="102720" cy="10398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1B7B13-094D-4A6C-9CAA-E0C1061C4199}"/>
                  </a:ext>
                </a:extLst>
              </p:cNvPr>
              <p:cNvSpPr/>
              <p:nvPr/>
            </p:nvSpPr>
            <p:spPr>
              <a:xfrm>
                <a:off x="2866900" y="4118622"/>
                <a:ext cx="100216" cy="9944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3" name="İkizkenar Üçgen 22">
              <a:extLst>
                <a:ext uri="{FF2B5EF4-FFF2-40B4-BE49-F238E27FC236}">
                  <a16:creationId xmlns:a16="http://schemas.microsoft.com/office/drawing/2014/main" id="{8B78418E-E364-4FEF-92C0-3DFBC69DB152}"/>
                </a:ext>
              </a:extLst>
            </p:cNvPr>
            <p:cNvSpPr/>
            <p:nvPr/>
          </p:nvSpPr>
          <p:spPr>
            <a:xfrm rot="2274154">
              <a:off x="3303340" y="3626933"/>
              <a:ext cx="87885" cy="8436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CF1860DF-A1D1-45DF-BAF6-893D8E9DB5D3}"/>
              </a:ext>
            </a:extLst>
          </p:cNvPr>
          <p:cNvSpPr/>
          <p:nvPr/>
        </p:nvSpPr>
        <p:spPr>
          <a:xfrm>
            <a:off x="2520167" y="2510534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1CBBAE0-2A65-454D-98A5-30185EE1755A}"/>
              </a:ext>
            </a:extLst>
          </p:cNvPr>
          <p:cNvSpPr/>
          <p:nvPr/>
        </p:nvSpPr>
        <p:spPr>
          <a:xfrm>
            <a:off x="2520167" y="3090977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6B67C5F-A27F-4A67-A7E4-7D517F29A05A}"/>
              </a:ext>
            </a:extLst>
          </p:cNvPr>
          <p:cNvSpPr/>
          <p:nvPr/>
        </p:nvSpPr>
        <p:spPr>
          <a:xfrm>
            <a:off x="2520167" y="367142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BD9B387-5E59-4842-80EC-A4A8B1A4B7E3}"/>
              </a:ext>
            </a:extLst>
          </p:cNvPr>
          <p:cNvSpPr/>
          <p:nvPr/>
        </p:nvSpPr>
        <p:spPr>
          <a:xfrm>
            <a:off x="2520167" y="483586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0A5132-05CC-4F31-A9AD-45E3DFE37DEC}"/>
              </a:ext>
            </a:extLst>
          </p:cNvPr>
          <p:cNvSpPr/>
          <p:nvPr/>
        </p:nvSpPr>
        <p:spPr>
          <a:xfrm>
            <a:off x="2520167" y="42536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6F47757-254C-4690-9F8A-9198008A3F25}"/>
              </a:ext>
            </a:extLst>
          </p:cNvPr>
          <p:cNvSpPr/>
          <p:nvPr/>
        </p:nvSpPr>
        <p:spPr>
          <a:xfrm>
            <a:off x="3959107" y="2537488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44EAD33-D390-4D5B-A1DA-87985566C32D}"/>
              </a:ext>
            </a:extLst>
          </p:cNvPr>
          <p:cNvSpPr/>
          <p:nvPr/>
        </p:nvSpPr>
        <p:spPr>
          <a:xfrm>
            <a:off x="3959107" y="3117931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3FC598D-00A1-40BA-A254-B48F19B254ED}"/>
              </a:ext>
            </a:extLst>
          </p:cNvPr>
          <p:cNvSpPr/>
          <p:nvPr/>
        </p:nvSpPr>
        <p:spPr>
          <a:xfrm>
            <a:off x="3959107" y="369837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C2B09164-EE82-40B3-8A34-70F4FCC31FFA}"/>
              </a:ext>
            </a:extLst>
          </p:cNvPr>
          <p:cNvSpPr/>
          <p:nvPr/>
        </p:nvSpPr>
        <p:spPr>
          <a:xfrm>
            <a:off x="3959107" y="486281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B067E84-2970-44DA-9CD8-E6B4C2566994}"/>
              </a:ext>
            </a:extLst>
          </p:cNvPr>
          <p:cNvSpPr/>
          <p:nvPr/>
        </p:nvSpPr>
        <p:spPr>
          <a:xfrm>
            <a:off x="3959107" y="428059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A4D08F9-973C-4E59-B77F-ADE6B4A6C428}"/>
              </a:ext>
            </a:extLst>
          </p:cNvPr>
          <p:cNvSpPr/>
          <p:nvPr/>
        </p:nvSpPr>
        <p:spPr>
          <a:xfrm>
            <a:off x="5398047" y="254833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E9D2D4-F821-4B29-84E8-284175117F1C}"/>
              </a:ext>
            </a:extLst>
          </p:cNvPr>
          <p:cNvSpPr/>
          <p:nvPr/>
        </p:nvSpPr>
        <p:spPr>
          <a:xfrm>
            <a:off x="5398047" y="312877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A1A4225-9FF7-4BF3-AD18-4D1171DB69E9}"/>
              </a:ext>
            </a:extLst>
          </p:cNvPr>
          <p:cNvSpPr/>
          <p:nvPr/>
        </p:nvSpPr>
        <p:spPr>
          <a:xfrm>
            <a:off x="5398047" y="370921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B3CFD81-78A9-4529-8DBA-CA79C95E8FF8}"/>
              </a:ext>
            </a:extLst>
          </p:cNvPr>
          <p:cNvSpPr/>
          <p:nvPr/>
        </p:nvSpPr>
        <p:spPr>
          <a:xfrm>
            <a:off x="5398047" y="487365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E3D22F-F5DD-47CD-ACB3-771902BFDCCD}"/>
              </a:ext>
            </a:extLst>
          </p:cNvPr>
          <p:cNvSpPr/>
          <p:nvPr/>
        </p:nvSpPr>
        <p:spPr>
          <a:xfrm>
            <a:off x="5398047" y="429143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FAA428F-00C6-4F49-968E-2F3C1FD1B98A}"/>
              </a:ext>
            </a:extLst>
          </p:cNvPr>
          <p:cNvSpPr/>
          <p:nvPr/>
        </p:nvSpPr>
        <p:spPr>
          <a:xfrm>
            <a:off x="6877527" y="25485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8B6F13A-0C5E-4B4C-8709-D62B853A5F46}"/>
              </a:ext>
            </a:extLst>
          </p:cNvPr>
          <p:cNvSpPr/>
          <p:nvPr/>
        </p:nvSpPr>
        <p:spPr>
          <a:xfrm>
            <a:off x="6877527" y="312898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CF8BA3D6-CBB6-4053-A917-E5DB75563ED5}"/>
              </a:ext>
            </a:extLst>
          </p:cNvPr>
          <p:cNvSpPr/>
          <p:nvPr/>
        </p:nvSpPr>
        <p:spPr>
          <a:xfrm>
            <a:off x="6877527" y="370942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A964B57-AE77-4E2F-8C60-FE8C4F6E7F17}"/>
              </a:ext>
            </a:extLst>
          </p:cNvPr>
          <p:cNvSpPr/>
          <p:nvPr/>
        </p:nvSpPr>
        <p:spPr>
          <a:xfrm>
            <a:off x="6877527" y="487386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0D42700-E33F-46C2-BA1F-DD46D39082D8}"/>
              </a:ext>
            </a:extLst>
          </p:cNvPr>
          <p:cNvSpPr/>
          <p:nvPr/>
        </p:nvSpPr>
        <p:spPr>
          <a:xfrm>
            <a:off x="6877527" y="429164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358B5657-8C06-4D27-A0FD-EE8467ED9E3A}"/>
              </a:ext>
            </a:extLst>
          </p:cNvPr>
          <p:cNvSpPr/>
          <p:nvPr/>
        </p:nvSpPr>
        <p:spPr>
          <a:xfrm>
            <a:off x="8275925" y="2548749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FE383FD8-F21C-4DDF-86CB-2BCA7C71116B}"/>
              </a:ext>
            </a:extLst>
          </p:cNvPr>
          <p:cNvSpPr/>
          <p:nvPr/>
        </p:nvSpPr>
        <p:spPr>
          <a:xfrm>
            <a:off x="8275925" y="3129192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C4139B5-2572-46C3-8188-09B045AF4F9A}"/>
              </a:ext>
            </a:extLst>
          </p:cNvPr>
          <p:cNvSpPr/>
          <p:nvPr/>
        </p:nvSpPr>
        <p:spPr>
          <a:xfrm>
            <a:off x="8275925" y="370963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77D0EABF-D867-4BAC-B88F-27235B3CC20F}"/>
              </a:ext>
            </a:extLst>
          </p:cNvPr>
          <p:cNvSpPr/>
          <p:nvPr/>
        </p:nvSpPr>
        <p:spPr>
          <a:xfrm>
            <a:off x="8275925" y="487407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2C6339C-8C9B-4949-A6EE-01519B251B5E}"/>
              </a:ext>
            </a:extLst>
          </p:cNvPr>
          <p:cNvSpPr/>
          <p:nvPr/>
        </p:nvSpPr>
        <p:spPr>
          <a:xfrm>
            <a:off x="8275925" y="429185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A456E6F4-E751-45B8-AD87-C35259C513D9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20D6C46-A762-4551-8D2A-03ECDC51B90E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8080455-E721-44E5-9547-2D35A9D1E288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8515AEC-5387-4C34-9A3B-9775F0E11FA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A5318F6-7D2C-42B2-9A18-52B927883E83}"/>
              </a:ext>
            </a:extLst>
          </p:cNvPr>
          <p:cNvSpPr/>
          <p:nvPr/>
        </p:nvSpPr>
        <p:spPr>
          <a:xfrm>
            <a:off x="2520167" y="112228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1.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405BC040-564A-41DC-9183-881C5D2205A5}"/>
              </a:ext>
            </a:extLst>
          </p:cNvPr>
          <p:cNvSpPr/>
          <p:nvPr/>
        </p:nvSpPr>
        <p:spPr>
          <a:xfrm>
            <a:off x="2769545" y="160315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D6D7802F-86B7-4A91-8C42-BCD0E6C52246}"/>
              </a:ext>
            </a:extLst>
          </p:cNvPr>
          <p:cNvSpPr/>
          <p:nvPr/>
        </p:nvSpPr>
        <p:spPr>
          <a:xfrm>
            <a:off x="394165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2.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CD57172-FD01-4885-999B-7817E4587C35}"/>
              </a:ext>
            </a:extLst>
          </p:cNvPr>
          <p:cNvSpPr/>
          <p:nvPr/>
        </p:nvSpPr>
        <p:spPr>
          <a:xfrm>
            <a:off x="419103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9FCAB6F4-9D27-415B-85DD-3AF94ADA4D60}"/>
              </a:ext>
            </a:extLst>
          </p:cNvPr>
          <p:cNvSpPr/>
          <p:nvPr/>
        </p:nvSpPr>
        <p:spPr>
          <a:xfrm>
            <a:off x="528792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3.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7" name="Ok: Aşağı 46">
            <a:extLst>
              <a:ext uri="{FF2B5EF4-FFF2-40B4-BE49-F238E27FC236}">
                <a16:creationId xmlns:a16="http://schemas.microsoft.com/office/drawing/2014/main" id="{CD70653D-3BCA-4ECB-81BF-C4B6B8FB1D02}"/>
              </a:ext>
            </a:extLst>
          </p:cNvPr>
          <p:cNvSpPr/>
          <p:nvPr/>
        </p:nvSpPr>
        <p:spPr>
          <a:xfrm>
            <a:off x="553730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09743A4-BE44-4370-B800-E4D1BE4D9AE2}"/>
              </a:ext>
            </a:extLst>
          </p:cNvPr>
          <p:cNvSpPr/>
          <p:nvPr/>
        </p:nvSpPr>
        <p:spPr>
          <a:xfrm>
            <a:off x="676740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4.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FB0E4086-8609-4DFE-97DA-CB12DEE97309}"/>
              </a:ext>
            </a:extLst>
          </p:cNvPr>
          <p:cNvSpPr/>
          <p:nvPr/>
        </p:nvSpPr>
        <p:spPr>
          <a:xfrm>
            <a:off x="701678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809E2B47-56D0-4557-A70B-0F2CDD73B8BA}"/>
              </a:ext>
            </a:extLst>
          </p:cNvPr>
          <p:cNvSpPr/>
          <p:nvPr/>
        </p:nvSpPr>
        <p:spPr>
          <a:xfrm>
            <a:off x="8246883" y="112671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5.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21CDE731-6335-4A4F-9F2E-B3C8F1A8E8F7}"/>
              </a:ext>
            </a:extLst>
          </p:cNvPr>
          <p:cNvSpPr/>
          <p:nvPr/>
        </p:nvSpPr>
        <p:spPr>
          <a:xfrm>
            <a:off x="8496261" y="160758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Unvan 1">
            <a:extLst>
              <a:ext uri="{FF2B5EF4-FFF2-40B4-BE49-F238E27FC236}">
                <a16:creationId xmlns:a16="http://schemas.microsoft.com/office/drawing/2014/main" id="{443F43D8-4A0E-4AE3-A3DB-214EEC6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876" y="226275"/>
            <a:ext cx="5946728" cy="607652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A7C6B7F-04FD-45C3-AB34-EA3D7109C2F1}"/>
              </a:ext>
            </a:extLst>
          </p:cNvPr>
          <p:cNvSpPr/>
          <p:nvPr/>
        </p:nvSpPr>
        <p:spPr>
          <a:xfrm>
            <a:off x="9464208" y="3066116"/>
            <a:ext cx="2087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Genellikle</a:t>
            </a:r>
            <a:r>
              <a:rPr lang="en-US" sz="2000" dirty="0">
                <a:latin typeface="Roboto"/>
              </a:rPr>
              <a:t> K = 5 </a:t>
            </a:r>
            <a:r>
              <a:rPr lang="tr-TR" sz="2000" dirty="0">
                <a:latin typeface="Roboto"/>
              </a:rPr>
              <a:t>veya</a:t>
            </a:r>
            <a:r>
              <a:rPr lang="en-US" sz="2000" dirty="0">
                <a:latin typeface="Roboto"/>
              </a:rPr>
              <a:t> 10 </a:t>
            </a:r>
            <a:r>
              <a:rPr lang="tr-TR" sz="2000" dirty="0">
                <a:latin typeface="Roboto"/>
              </a:rPr>
              <a:t>seçilir.</a:t>
            </a:r>
          </a:p>
        </p:txBody>
      </p:sp>
    </p:spTree>
    <p:extLst>
      <p:ext uri="{BB962C8B-B14F-4D97-AF65-F5344CB8AC3E}">
        <p14:creationId xmlns:p14="http://schemas.microsoft.com/office/powerpoint/2010/main" val="727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231850"/>
            <a:ext cx="5946728" cy="874007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88F3F90-7434-420E-9B08-EB87BA0FF775}"/>
              </a:ext>
            </a:extLst>
          </p:cNvPr>
          <p:cNvSpPr/>
          <p:nvPr/>
        </p:nvSpPr>
        <p:spPr>
          <a:xfrm>
            <a:off x="1990581" y="194122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1E74FEE-4D2E-4521-ABC9-0ECE30EE7E24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E6B97FF-6793-40C2-8D60-342CE84B0717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D86E946-5C9C-48AC-9AA3-CE43B12CA287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2A2C34D-29D1-4095-8FE5-951BF65604B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1B77F575-0C71-4778-8755-2D3EA46EA61B}"/>
              </a:ext>
            </a:extLst>
          </p:cNvPr>
          <p:cNvSpPr/>
          <p:nvPr/>
        </p:nvSpPr>
        <p:spPr>
          <a:xfrm>
            <a:off x="1990581" y="2513920"/>
            <a:ext cx="685800" cy="20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4354284" y="1991842"/>
            <a:ext cx="5629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aksine veriyi ikiye böler.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Hesaplama maliyeti düşüktür.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Ancak CV kadar güvenilir sonuçlar üretmez.</a:t>
            </a:r>
          </a:p>
          <a:p>
            <a:endParaRPr lang="tr-TR" sz="2000" dirty="0">
              <a:latin typeface="Roboto"/>
            </a:endParaRPr>
          </a:p>
          <a:p>
            <a:r>
              <a:rPr lang="tr-TR" dirty="0" err="1">
                <a:latin typeface="Roboto"/>
              </a:rPr>
              <a:t>trainRatio</a:t>
            </a:r>
            <a:r>
              <a:rPr lang="tr-TR" dirty="0">
                <a:latin typeface="Roboto"/>
              </a:rPr>
              <a:t> ile eğitim için ayrılacak oran belirlenir. Genelde 0.75</a:t>
            </a:r>
            <a:endParaRPr lang="tr-TR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0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795946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GridSearchCV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881C-C998-48E4-BB83-0A45DB35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90" y="1354001"/>
            <a:ext cx="611021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['newton-cg',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'penalty':['l2'],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liblinear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374290" y="5141575"/>
            <a:ext cx="9855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kullanılıyorsa eğitim ve test süreci her bir </a:t>
            </a:r>
            <a:r>
              <a:rPr lang="tr-TR" sz="2000" dirty="0" err="1">
                <a:latin typeface="Roboto"/>
              </a:rPr>
              <a:t>param_grid</a:t>
            </a:r>
            <a:r>
              <a:rPr lang="tr-TR" sz="2000" dirty="0">
                <a:latin typeface="Roboto"/>
              </a:rPr>
              <a:t> için k sayısı kadar tekrarlanacaktır. </a:t>
            </a:r>
            <a:r>
              <a:rPr lang="tr-TR" sz="2000" dirty="0" err="1">
                <a:latin typeface="Roboto"/>
              </a:rPr>
              <a:t>Örn</a:t>
            </a:r>
            <a:r>
              <a:rPr lang="tr-TR" sz="2000" dirty="0">
                <a:latin typeface="Roboto"/>
              </a:rPr>
              <a:t> K = 5 için (3 * 2) * 5 = 30 </a:t>
            </a:r>
          </a:p>
        </p:txBody>
      </p:sp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39681" y="251450"/>
            <a:ext cx="5946728" cy="691183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1402836" y="1105857"/>
            <a:ext cx="5629688" cy="445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seçim araçları (</a:t>
            </a:r>
            <a:r>
              <a:rPr lang="tr-TR" sz="2000" dirty="0" err="1">
                <a:latin typeface="Roboto"/>
              </a:rPr>
              <a:t>CrossVal</a:t>
            </a:r>
            <a:r>
              <a:rPr lang="tr-TR" sz="2000" dirty="0">
                <a:latin typeface="Roboto"/>
              </a:rPr>
              <a:t> &amp; Train-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Split</a:t>
            </a:r>
            <a:r>
              <a:rPr lang="tr-TR" sz="2000" dirty="0">
                <a:latin typeface="Roboto"/>
              </a:rPr>
              <a:t>) her </a:t>
            </a:r>
            <a:r>
              <a:rPr lang="tr-TR" sz="2000" dirty="0" err="1">
                <a:latin typeface="Roboto"/>
              </a:rPr>
              <a:t>ParamMap</a:t>
            </a:r>
            <a:r>
              <a:rPr lang="tr-TR" sz="2000" dirty="0">
                <a:latin typeface="Roboto"/>
              </a:rPr>
              <a:t> için, bu parametreleri kullanarak </a:t>
            </a:r>
            <a:r>
              <a:rPr lang="tr-TR" sz="2000" dirty="0" err="1">
                <a:latin typeface="Roboto"/>
              </a:rPr>
              <a:t>Estimator'a</a:t>
            </a:r>
            <a:r>
              <a:rPr lang="tr-TR" sz="2000" dirty="0">
                <a:latin typeface="Roboto"/>
              </a:rPr>
              <a:t> uyarlar, modeli alır ve modelin performansını </a:t>
            </a:r>
            <a:r>
              <a:rPr lang="tr-TR" sz="2000" dirty="0" err="1">
                <a:latin typeface="Roboto"/>
              </a:rPr>
              <a:t>Evaluator</a:t>
            </a:r>
            <a:r>
              <a:rPr lang="tr-TR" sz="2000" dirty="0">
                <a:latin typeface="Roboto"/>
              </a:rPr>
              <a:t> kullanarak değerlendirir.</a:t>
            </a:r>
          </a:p>
          <a:p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RegressionEvaluator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BinaryClassificationEvaluato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MulticlassClassificationEvaluator</a:t>
            </a:r>
            <a:endParaRPr lang="tr-TR" sz="20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3A35EE-9B10-4058-9D42-6BEF836F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4322" y="597041"/>
            <a:ext cx="3205562" cy="30547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62555A-FEFB-45ED-96E5-0C4E66B5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544" y="4068374"/>
            <a:ext cx="577357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CrossValidator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pipelineObj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setEstimatorParamMaps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setNumFolds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3+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practice</a:t>
            </a:r>
            <a:b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setParallelism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029088" y="529007"/>
            <a:ext cx="8057647" cy="129814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A25AEA-9EB0-49F6-B890-B721460E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0" y="1935104"/>
            <a:ext cx="5041155" cy="390689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8BB223C-DDE7-4D8D-A23A-B27CB3087D9F}"/>
              </a:ext>
            </a:extLst>
          </p:cNvPr>
          <p:cNvSpPr/>
          <p:nvPr/>
        </p:nvSpPr>
        <p:spPr>
          <a:xfrm>
            <a:off x="5765800" y="6098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 kaynak: https://activerain.com/blogsview/3649919/sometimes-it-s-just-like-tuning-a-radio-station---seo-fine-tuning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672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123851"/>
            <a:ext cx="9144000" cy="79950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15629" y="875063"/>
            <a:ext cx="9994603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latin typeface="Roboto"/>
              </a:rPr>
              <a:t>Model parametresi, modele dahil olan ve </a:t>
            </a:r>
            <a:r>
              <a:rPr lang="tr-TR" sz="2200" b="1" dirty="0">
                <a:latin typeface="Roboto"/>
              </a:rPr>
              <a:t>değeri veriden tahmin edilebilecek</a:t>
            </a:r>
            <a:r>
              <a:rPr lang="tr-TR" sz="2200" dirty="0">
                <a:latin typeface="Roboto"/>
              </a:rPr>
              <a:t> bir konfigürasyon değişkenidir.</a:t>
            </a:r>
          </a:p>
          <a:p>
            <a:endParaRPr lang="tr-TR" sz="2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Eğitim esnasında tahmin edilir veya öğrenilirler.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Tahmin yaparken model tarafından istenir.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kullanıcı tarafından elle ayarlanmaz.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öğrenilen modelin bir parçası olarak kaydedilirler.</a:t>
            </a:r>
          </a:p>
          <a:p>
            <a:pPr>
              <a:lnSpc>
                <a:spcPct val="150000"/>
              </a:lnSpc>
            </a:pPr>
            <a:r>
              <a:rPr lang="tr-TR" sz="2200" b="1" dirty="0">
                <a:latin typeface="Roboto"/>
              </a:rPr>
              <a:t>Örnekler: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Yapay sinir ağındaki ağırlıklar.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Regresyondaki katsayılar.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Bir destek vektör makinesinde destek vektörleri.</a:t>
            </a:r>
          </a:p>
        </p:txBody>
      </p:sp>
    </p:spTree>
    <p:extLst>
      <p:ext uri="{BB962C8B-B14F-4D97-AF65-F5344CB8AC3E}">
        <p14:creationId xmlns:p14="http://schemas.microsoft.com/office/powerpoint/2010/main" val="8764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90141"/>
            <a:ext cx="9144000" cy="75423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96847" y="993706"/>
            <a:ext cx="9814053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hiperparametresi, modele harici olan ve </a:t>
            </a:r>
            <a:r>
              <a:rPr lang="tr-TR" sz="2000" b="1" dirty="0">
                <a:latin typeface="Roboto"/>
              </a:rPr>
              <a:t>değeri veriden tahmin edilemeyen </a:t>
            </a:r>
            <a:r>
              <a:rPr lang="tr-TR" sz="2000" dirty="0">
                <a:latin typeface="Roboto"/>
              </a:rPr>
              <a:t>bir konfigürasyondur. 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Roboto"/>
              </a:rPr>
              <a:t>Genellikle model parametrelerinin tahmin edilmesine yardımcı olan süreçlerde kullanılırlar.</a:t>
            </a:r>
            <a:r>
              <a:rPr lang="tr-TR" sz="2000" dirty="0">
                <a:latin typeface="Roboto"/>
              </a:rPr>
              <a:t> Kullanıcı tarafından belirlenir.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Genellikle öngörülen modelleme problemi için ayarlanmışlardır (</a:t>
            </a:r>
            <a:r>
              <a:rPr lang="tr-TR" sz="2000" dirty="0" err="1">
                <a:latin typeface="Roboto"/>
              </a:rPr>
              <a:t>tune</a:t>
            </a:r>
            <a:r>
              <a:rPr lang="tr-TR" sz="2000" dirty="0">
                <a:latin typeface="Roboto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Örnekler: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K-Ortalamalar (K-</a:t>
            </a:r>
            <a:r>
              <a:rPr lang="tr-TR" sz="2000" dirty="0" err="1">
                <a:latin typeface="Roboto"/>
              </a:rPr>
              <a:t>Means</a:t>
            </a:r>
            <a:r>
              <a:rPr lang="tr-TR" sz="2000" dirty="0">
                <a:latin typeface="Roboto"/>
              </a:rPr>
              <a:t>) tekniği ile kümelemede k  küme sayısı ve K En Yakın Komşuda (KNN) k sayısı kullanıcı tarafından belirlenir.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Random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Forest</a:t>
            </a:r>
            <a:r>
              <a:rPr lang="tr-TR" sz="2000" dirty="0">
                <a:latin typeface="Roboto"/>
              </a:rPr>
              <a:t> için ağaç sayısı.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Ridge</a:t>
            </a:r>
            <a:r>
              <a:rPr lang="tr-TR" sz="2000" dirty="0">
                <a:latin typeface="Roboto"/>
              </a:rPr>
              <a:t> ve </a:t>
            </a:r>
            <a:r>
              <a:rPr lang="tr-TR" sz="2000" dirty="0" err="1">
                <a:latin typeface="Roboto"/>
              </a:rPr>
              <a:t>Lasso</a:t>
            </a:r>
            <a:r>
              <a:rPr lang="tr-TR" sz="2000" dirty="0">
                <a:latin typeface="Roboto"/>
              </a:rPr>
              <a:t> düzenleyiciler için λ değeri.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Derin öğrenmede katman sayısı ve öğrenme oranı (</a:t>
            </a:r>
            <a:r>
              <a:rPr lang="tr-TR" sz="2000" dirty="0" err="1">
                <a:latin typeface="Roboto"/>
              </a:rPr>
              <a:t>learning</a:t>
            </a:r>
            <a:r>
              <a:rPr lang="tr-TR" sz="2000" dirty="0">
                <a:latin typeface="Roboto"/>
              </a:rPr>
              <a:t> rate).</a:t>
            </a:r>
          </a:p>
        </p:txBody>
      </p:sp>
    </p:spTree>
    <p:extLst>
      <p:ext uri="{BB962C8B-B14F-4D97-AF65-F5344CB8AC3E}">
        <p14:creationId xmlns:p14="http://schemas.microsoft.com/office/powerpoint/2010/main" val="3478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İdeal Değerler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15778" y="1078624"/>
            <a:ext cx="5953125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Belirli bir problem için model hiperparametresi için en iyi değeri bilemeyiz.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Temel kurallar kullanabilir, diğer problemlerde kullanılan değerleri kopyalayabilir veya deneme yanılma yoluyla en iyi değeri arayabiliriz.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GridSerach</a:t>
            </a:r>
            <a:r>
              <a:rPr lang="tr-TR" sz="2400" dirty="0">
                <a:latin typeface="Roboto"/>
              </a:rPr>
              <a:t> veya </a:t>
            </a:r>
            <a:r>
              <a:rPr lang="tr-TR" sz="2400" dirty="0" err="1">
                <a:latin typeface="Roboto"/>
              </a:rPr>
              <a:t>RandomizedSearch</a:t>
            </a:r>
            <a:r>
              <a:rPr lang="tr-TR" sz="2400" dirty="0">
                <a:latin typeface="Roboto"/>
              </a:rPr>
              <a:t> kullanabiliriz.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BB0C7C-A7BB-4AC8-A395-E085FB8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2" y="1323541"/>
            <a:ext cx="595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 ve Hiperparametre Ayrımı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58310" y="1814136"/>
            <a:ext cx="542149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Roboto"/>
              </a:rPr>
              <a:t>Elle bir model parametresi belirtmeniz gerekiyorsa, o muhtemelen bir model hiperparametresidir.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63DCA46-A788-420A-A6BD-E683F86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1349116"/>
            <a:ext cx="3871620" cy="390963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B0ED81CB-A9D1-442F-A8A5-0DDE522C539F}"/>
              </a:ext>
            </a:extLst>
          </p:cNvPr>
          <p:cNvSpPr/>
          <p:nvPr/>
        </p:nvSpPr>
        <p:spPr>
          <a:xfrm>
            <a:off x="8112309" y="5552785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Görsel: </a:t>
            </a:r>
          </a:p>
          <a:p>
            <a:r>
              <a:rPr lang="tr-TR" sz="1100" dirty="0"/>
              <a:t>https://www.milesbeckler.com/overcome-confusion/</a:t>
            </a:r>
          </a:p>
        </p:txBody>
      </p:sp>
    </p:spTree>
    <p:extLst>
      <p:ext uri="{BB962C8B-B14F-4D97-AF65-F5344CB8AC3E}">
        <p14:creationId xmlns:p14="http://schemas.microsoft.com/office/powerpoint/2010/main" val="16361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2111" y="244161"/>
            <a:ext cx="9564672" cy="70174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212111" y="296906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solver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Optimizasyon için kullanılan algoritma. ‘</a:t>
            </a:r>
            <a:r>
              <a:rPr lang="tr-TR" sz="2400" dirty="0" err="1">
                <a:latin typeface="Roboto"/>
              </a:rPr>
              <a:t>newton-cg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lbfgs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saga</a:t>
            </a:r>
            <a:r>
              <a:rPr lang="tr-TR" sz="2400" dirty="0">
                <a:latin typeface="Roboto"/>
              </a:rPr>
              <a:t>’}, varsayılan: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’.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1212111" y="146705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Penalty:</a:t>
            </a:r>
            <a:r>
              <a:rPr lang="tr-TR" sz="2400" dirty="0">
                <a:latin typeface="Roboto"/>
              </a:rPr>
              <a:t> Regülasyon, cezalandırıcı ile ilgilidir. </a:t>
            </a:r>
            <a:r>
              <a:rPr lang="tr-TR" sz="2400" dirty="0" err="1">
                <a:latin typeface="Roboto"/>
              </a:rPr>
              <a:t>Lasso</a:t>
            </a:r>
            <a:r>
              <a:rPr lang="tr-TR" sz="2400" dirty="0">
                <a:latin typeface="Roboto"/>
              </a:rPr>
              <a:t>(L1) ve </a:t>
            </a:r>
            <a:r>
              <a:rPr lang="tr-TR" sz="2400" dirty="0" err="1">
                <a:latin typeface="Roboto"/>
              </a:rPr>
              <a:t>Ridge</a:t>
            </a:r>
            <a:r>
              <a:rPr lang="tr-TR" sz="2400" dirty="0">
                <a:latin typeface="Roboto"/>
              </a:rPr>
              <a:t>(L2)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‘newton-cg’, ‘sag’ </a:t>
            </a:r>
            <a:r>
              <a:rPr lang="tr-TR" sz="2400" dirty="0">
                <a:latin typeface="Roboto"/>
              </a:rPr>
              <a:t>ver</a:t>
            </a:r>
            <a:r>
              <a:rPr lang="en-US" sz="2400" dirty="0">
                <a:latin typeface="Roboto"/>
              </a:rPr>
              <a:t> ‘</a:t>
            </a:r>
            <a:r>
              <a:rPr lang="en-US" sz="2400" dirty="0" err="1">
                <a:latin typeface="Roboto"/>
              </a:rPr>
              <a:t>lbfgs</a:t>
            </a:r>
            <a:r>
              <a:rPr lang="en-US" sz="2400" dirty="0">
                <a:latin typeface="Roboto"/>
              </a:rPr>
              <a:t>’ solver</a:t>
            </a:r>
            <a:r>
              <a:rPr lang="tr-TR" sz="2400" dirty="0">
                <a:latin typeface="Roboto"/>
              </a:rPr>
              <a:t>’</a:t>
            </a:r>
            <a:r>
              <a:rPr lang="tr-TR" sz="2400" dirty="0" err="1">
                <a:latin typeface="Roboto"/>
              </a:rPr>
              <a:t>ları</a:t>
            </a:r>
            <a:r>
              <a:rPr lang="tr-TR" sz="2400" dirty="0">
                <a:latin typeface="Roboto"/>
              </a:rPr>
              <a:t> sadece l2’yi destekler.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1212111" y="4471077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max_iter:</a:t>
            </a:r>
            <a:r>
              <a:rPr lang="tr-TR" sz="2400" dirty="0">
                <a:latin typeface="Roboto"/>
              </a:rPr>
              <a:t> Maksimum </a:t>
            </a:r>
            <a:r>
              <a:rPr lang="tr-TR" sz="2400" dirty="0" err="1">
                <a:latin typeface="Roboto"/>
              </a:rPr>
              <a:t>iterasyon</a:t>
            </a:r>
            <a:r>
              <a:rPr lang="tr-TR" sz="2400" dirty="0">
                <a:latin typeface="Roboto"/>
              </a:rPr>
              <a:t> sayısı. Varsayılan: 100</a:t>
            </a:r>
          </a:p>
        </p:txBody>
      </p:sp>
    </p:spTree>
    <p:extLst>
      <p:ext uri="{BB962C8B-B14F-4D97-AF65-F5344CB8AC3E}">
        <p14:creationId xmlns:p14="http://schemas.microsoft.com/office/powerpoint/2010/main" val="429223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577850"/>
          </a:xfrm>
        </p:spPr>
        <p:txBody>
          <a:bodyPr>
            <a:norm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RandomForest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995997" y="179791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max_features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Bir düğümü bölmek için düşünülen maksimum özellik sayısı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995997" y="855500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n_estimators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 Ağaç sayısı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995997" y="2753009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max_depth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Her ağaçta istenen maksimum seviye sayısı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C77101B-A154-453A-B077-C6E836C69E07}"/>
              </a:ext>
            </a:extLst>
          </p:cNvPr>
          <p:cNvSpPr/>
          <p:nvPr/>
        </p:nvSpPr>
        <p:spPr>
          <a:xfrm>
            <a:off x="995997" y="357905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min_samples_split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Düğüm bölünmeden önce bir düğüme yerleştirilen minimum veri noktası sayısı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22F637E-C631-4D12-A82B-FF3793E4D1CE}"/>
              </a:ext>
            </a:extLst>
          </p:cNvPr>
          <p:cNvSpPr/>
          <p:nvPr/>
        </p:nvSpPr>
        <p:spPr>
          <a:xfrm>
            <a:off x="995997" y="4656933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min_samples_leaf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bir yaprak düğümünde izin verilen minimum veri noktası sayısı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D00E1D7-3ADA-4AAF-899D-55E45178692E}"/>
              </a:ext>
            </a:extLst>
          </p:cNvPr>
          <p:cNvSpPr/>
          <p:nvPr/>
        </p:nvSpPr>
        <p:spPr>
          <a:xfrm>
            <a:off x="995997" y="5734812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bootstrap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Örneklem yöntemi. Seçimin iade edilip edilmeyeceği (</a:t>
            </a:r>
            <a:r>
              <a:rPr lang="tr-TR" sz="2400" dirty="0" err="1">
                <a:latin typeface="Roboto"/>
              </a:rPr>
              <a:t>with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or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without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replacement</a:t>
            </a:r>
            <a:r>
              <a:rPr lang="tr-TR" sz="2400" dirty="0">
                <a:latin typeface="Roboto"/>
              </a:rPr>
              <a:t>) (True - </a:t>
            </a:r>
            <a:r>
              <a:rPr lang="tr-TR" sz="2400" dirty="0" err="1">
                <a:latin typeface="Roboto"/>
              </a:rPr>
              <a:t>False</a:t>
            </a:r>
            <a:r>
              <a:rPr lang="tr-TR" sz="2400" dirty="0"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12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04226"/>
            <a:ext cx="9144000" cy="67397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Diğer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65469" y="1578858"/>
            <a:ext cx="373126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tol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fit_intercept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intercept_scaling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class_weight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multi_class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warm_start</a:t>
            </a:r>
            <a:r>
              <a:rPr lang="tr-TR" sz="2400" dirty="0">
                <a:latin typeface="Roboto"/>
              </a:rPr>
              <a:t>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8B3B9A-E86A-4449-9118-8B17E460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r="27840" b="35541"/>
          <a:stretch/>
        </p:blipFill>
        <p:spPr>
          <a:xfrm>
            <a:off x="6595730" y="1570408"/>
            <a:ext cx="4072270" cy="2204152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C394CBD-6324-4047-89A1-51D1AF081131}"/>
              </a:ext>
            </a:extLst>
          </p:cNvPr>
          <p:cNvSpPr/>
          <p:nvPr/>
        </p:nvSpPr>
        <p:spPr>
          <a:xfrm>
            <a:off x="6469248" y="4083775"/>
            <a:ext cx="507771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Daha ince ayarlar için tüm </a:t>
            </a:r>
            <a:r>
              <a:rPr lang="tr-TR" sz="2400" dirty="0" err="1">
                <a:latin typeface="Roboto"/>
              </a:rPr>
              <a:t>hiperparametrelerin</a:t>
            </a:r>
            <a:r>
              <a:rPr lang="tr-TR" sz="2400" dirty="0">
                <a:latin typeface="Roboto"/>
              </a:rPr>
              <a:t> teorisi öğrenilmelidir.</a:t>
            </a:r>
          </a:p>
        </p:txBody>
      </p:sp>
    </p:spTree>
    <p:extLst>
      <p:ext uri="{BB962C8B-B14F-4D97-AF65-F5344CB8AC3E}">
        <p14:creationId xmlns:p14="http://schemas.microsoft.com/office/powerpoint/2010/main" val="1895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562</Words>
  <Application>Microsoft Office PowerPoint</Application>
  <PresentationFormat>Geniş ekran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Office Teması</vt:lpstr>
      <vt:lpstr>Model Hiperparametrelerini Ayarlama</vt:lpstr>
      <vt:lpstr>Model Hiperparametrelerini Ayarlama</vt:lpstr>
      <vt:lpstr>Parametre</vt:lpstr>
      <vt:lpstr>Hiperparametre</vt:lpstr>
      <vt:lpstr>Hiperparametreler için İdeal Değerler</vt:lpstr>
      <vt:lpstr>Parametre ve Hiperparametre Ayrımı</vt:lpstr>
      <vt:lpstr>Lojistik Regresyon için Örnek Hiperparametreler</vt:lpstr>
      <vt:lpstr>RandomForest için Örnek Hiperparametreler</vt:lpstr>
      <vt:lpstr>Lojistik Regresyon Diğer Hiperparametreler</vt:lpstr>
      <vt:lpstr>Cross-Validation</vt:lpstr>
      <vt:lpstr>Train-Validation Split</vt:lpstr>
      <vt:lpstr>GridSearchCV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118</cp:revision>
  <dcterms:created xsi:type="dcterms:W3CDTF">2018-03-04T09:30:49Z</dcterms:created>
  <dcterms:modified xsi:type="dcterms:W3CDTF">2019-04-05T09:29:19Z</dcterms:modified>
</cp:coreProperties>
</file>