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36" r:id="rId3"/>
    <p:sldId id="337" r:id="rId4"/>
    <p:sldId id="338" r:id="rId5"/>
    <p:sldId id="341" r:id="rId6"/>
    <p:sldId id="342" r:id="rId7"/>
    <p:sldId id="339" r:id="rId8"/>
    <p:sldId id="340" r:id="rId9"/>
    <p:sldId id="343" r:id="rId10"/>
    <p:sldId id="344" r:id="rId11"/>
    <p:sldId id="291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  <a:srgbClr val="41719C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>
        <p:scale>
          <a:sx n="75" d="100"/>
          <a:sy n="75" d="100"/>
        </p:scale>
        <p:origin x="1002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delSld modSld sldOrd">
      <pc:chgData name="Erkan ŞİRİN" userId="7f10ce1d6aaf8c5d" providerId="LiveId" clId="{924FFA6D-F0DF-4E17-830B-0FBDC1474AA3}" dt="2019-04-03T08:14:16.503" v="1407" actId="255"/>
      <pc:docMkLst>
        <pc:docMk/>
      </pc:docMkLst>
      <pc:sldChg chg="modSp">
        <pc:chgData name="Erkan ŞİRİN" userId="7f10ce1d6aaf8c5d" providerId="LiveId" clId="{924FFA6D-F0DF-4E17-830B-0FBDC1474AA3}" dt="2019-04-03T04:04:31.061" v="1286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4-03T04:04:31.061" v="1286" actId="20577"/>
          <ac:spMkLst>
            <pc:docMk/>
            <pc:sldMk cId="1416118015" sldId="257"/>
            <ac:spMk id="16" creationId="{00000000-0000-0000-0000-000000000000}"/>
          </ac:spMkLst>
        </pc:spChg>
      </pc:sldChg>
      <pc:sldChg chg="modSp add">
        <pc:chgData name="Erkan ŞİRİN" userId="7f10ce1d6aaf8c5d" providerId="LiveId" clId="{924FFA6D-F0DF-4E17-830B-0FBDC1474AA3}" dt="2019-04-03T03:35:05.497" v="949" actId="20577"/>
        <pc:sldMkLst>
          <pc:docMk/>
          <pc:sldMk cId="2255119094" sldId="291"/>
        </pc:sldMkLst>
        <pc:spChg chg="mod">
          <ac:chgData name="Erkan ŞİRİN" userId="7f10ce1d6aaf8c5d" providerId="LiveId" clId="{924FFA6D-F0DF-4E17-830B-0FBDC1474AA3}" dt="2019-04-03T03:35:05.497" v="949" actId="20577"/>
          <ac:spMkLst>
            <pc:docMk/>
            <pc:sldMk cId="2255119094" sldId="291"/>
            <ac:spMk id="2" creationId="{00000000-0000-0000-0000-000000000000}"/>
          </ac:spMkLst>
        </pc:spChg>
      </pc:sldChg>
      <pc:sldChg chg="addSp delSp modSp del modAnim">
        <pc:chgData name="Erkan ŞİRİN" userId="7f10ce1d6aaf8c5d" providerId="LiveId" clId="{924FFA6D-F0DF-4E17-830B-0FBDC1474AA3}" dt="2019-04-02T20:17:11.662" v="145" actId="2696"/>
        <pc:sldMkLst>
          <pc:docMk/>
          <pc:sldMk cId="483440697" sldId="323"/>
        </pc:sldMkLst>
        <pc:spChg chg="add mod">
          <ac:chgData name="Erkan ŞİRİN" userId="7f10ce1d6aaf8c5d" providerId="LiveId" clId="{924FFA6D-F0DF-4E17-830B-0FBDC1474AA3}" dt="2019-04-02T20:15:41.422" v="118" actId="20577"/>
          <ac:spMkLst>
            <pc:docMk/>
            <pc:sldMk cId="483440697" sldId="323"/>
            <ac:spMk id="2" creationId="{CAA1AD28-1C85-4756-9417-5493212CD698}"/>
          </ac:spMkLst>
        </pc:spChg>
        <pc:spChg chg="add mod">
          <ac:chgData name="Erkan ŞİRİN" userId="7f10ce1d6aaf8c5d" providerId="LiveId" clId="{924FFA6D-F0DF-4E17-830B-0FBDC1474AA3}" dt="2019-04-02T20:15:49.814" v="120" actId="1076"/>
          <ac:spMkLst>
            <pc:docMk/>
            <pc:sldMk cId="483440697" sldId="323"/>
            <ac:spMk id="3" creationId="{2277BE02-F802-43E2-AC75-FFBE3AF95DAD}"/>
          </ac:spMkLst>
        </pc:spChg>
        <pc:spChg chg="add del mod">
          <ac:chgData name="Erkan ŞİRİN" userId="7f10ce1d6aaf8c5d" providerId="LiveId" clId="{924FFA6D-F0DF-4E17-830B-0FBDC1474AA3}" dt="2019-04-02T20:14:41.151" v="101" actId="478"/>
          <ac:spMkLst>
            <pc:docMk/>
            <pc:sldMk cId="483440697" sldId="323"/>
            <ac:spMk id="7" creationId="{2B13574E-934D-41D7-8709-A30B3FBB4A74}"/>
          </ac:spMkLst>
        </pc:spChg>
        <pc:spChg chg="mod">
          <ac:chgData name="Erkan ŞİRİN" userId="7f10ce1d6aaf8c5d" providerId="LiveId" clId="{924FFA6D-F0DF-4E17-830B-0FBDC1474AA3}" dt="2019-04-02T17:11:46.287" v="92" actId="20577"/>
          <ac:spMkLst>
            <pc:docMk/>
            <pc:sldMk cId="483440697" sldId="323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4-02T20:15:54.094" v="121" actId="1076"/>
          <ac:spMkLst>
            <pc:docMk/>
            <pc:sldMk cId="483440697" sldId="323"/>
            <ac:spMk id="16" creationId="{00000000-0000-0000-0000-000000000000}"/>
          </ac:spMkLst>
        </pc:spChg>
        <pc:picChg chg="add mod">
          <ac:chgData name="Erkan ŞİRİN" userId="7f10ce1d6aaf8c5d" providerId="LiveId" clId="{924FFA6D-F0DF-4E17-830B-0FBDC1474AA3}" dt="2019-04-02T20:16:08.316" v="122" actId="1076"/>
          <ac:picMkLst>
            <pc:docMk/>
            <pc:sldMk cId="483440697" sldId="323"/>
            <ac:picMk id="6" creationId="{2494164E-73D5-44BA-86C4-CFBB74D20B1A}"/>
          </ac:picMkLst>
        </pc:picChg>
      </pc:sldChg>
      <pc:sldChg chg="del">
        <pc:chgData name="Erkan ŞİRİN" userId="7f10ce1d6aaf8c5d" providerId="LiveId" clId="{924FFA6D-F0DF-4E17-830B-0FBDC1474AA3}" dt="2019-04-03T04:05:09.257" v="1290" actId="2696"/>
        <pc:sldMkLst>
          <pc:docMk/>
          <pc:sldMk cId="3039007460" sldId="324"/>
        </pc:sldMkLst>
      </pc:sldChg>
      <pc:sldChg chg="del">
        <pc:chgData name="Erkan ŞİRİN" userId="7f10ce1d6aaf8c5d" providerId="LiveId" clId="{924FFA6D-F0DF-4E17-830B-0FBDC1474AA3}" dt="2019-04-03T04:05:09.012" v="1287" actId="2696"/>
        <pc:sldMkLst>
          <pc:docMk/>
          <pc:sldMk cId="398859152" sldId="325"/>
        </pc:sldMkLst>
      </pc:sldChg>
      <pc:sldChg chg="del">
        <pc:chgData name="Erkan ŞİRİN" userId="7f10ce1d6aaf8c5d" providerId="LiveId" clId="{924FFA6D-F0DF-4E17-830B-0FBDC1474AA3}" dt="2019-04-03T04:05:09.221" v="1289" actId="2696"/>
        <pc:sldMkLst>
          <pc:docMk/>
          <pc:sldMk cId="3806628522" sldId="326"/>
        </pc:sldMkLst>
      </pc:sldChg>
      <pc:sldChg chg="del">
        <pc:chgData name="Erkan ŞİRİN" userId="7f10ce1d6aaf8c5d" providerId="LiveId" clId="{924FFA6D-F0DF-4E17-830B-0FBDC1474AA3}" dt="2019-04-03T04:05:09.289" v="1291" actId="2696"/>
        <pc:sldMkLst>
          <pc:docMk/>
          <pc:sldMk cId="3016465595" sldId="328"/>
        </pc:sldMkLst>
      </pc:sldChg>
      <pc:sldChg chg="del">
        <pc:chgData name="Erkan ŞİRİN" userId="7f10ce1d6aaf8c5d" providerId="LiveId" clId="{924FFA6D-F0DF-4E17-830B-0FBDC1474AA3}" dt="2019-04-03T04:05:09.146" v="1288" actId="2696"/>
        <pc:sldMkLst>
          <pc:docMk/>
          <pc:sldMk cId="4250270779" sldId="329"/>
        </pc:sldMkLst>
      </pc:sldChg>
      <pc:sldChg chg="del">
        <pc:chgData name="Erkan ŞİRİN" userId="7f10ce1d6aaf8c5d" providerId="LiveId" clId="{924FFA6D-F0DF-4E17-830B-0FBDC1474AA3}" dt="2019-04-03T04:05:09.323" v="1292" actId="2696"/>
        <pc:sldMkLst>
          <pc:docMk/>
          <pc:sldMk cId="3147293555" sldId="330"/>
        </pc:sldMkLst>
      </pc:sldChg>
      <pc:sldChg chg="del">
        <pc:chgData name="Erkan ŞİRİN" userId="7f10ce1d6aaf8c5d" providerId="LiveId" clId="{924FFA6D-F0DF-4E17-830B-0FBDC1474AA3}" dt="2019-04-03T04:05:09.358" v="1293" actId="2696"/>
        <pc:sldMkLst>
          <pc:docMk/>
          <pc:sldMk cId="4270460146" sldId="331"/>
        </pc:sldMkLst>
      </pc:sldChg>
      <pc:sldChg chg="del">
        <pc:chgData name="Erkan ŞİRİN" userId="7f10ce1d6aaf8c5d" providerId="LiveId" clId="{924FFA6D-F0DF-4E17-830B-0FBDC1474AA3}" dt="2019-04-03T04:05:09.395" v="1294" actId="2696"/>
        <pc:sldMkLst>
          <pc:docMk/>
          <pc:sldMk cId="331034659" sldId="332"/>
        </pc:sldMkLst>
      </pc:sldChg>
      <pc:sldChg chg="del">
        <pc:chgData name="Erkan ŞİRİN" userId="7f10ce1d6aaf8c5d" providerId="LiveId" clId="{924FFA6D-F0DF-4E17-830B-0FBDC1474AA3}" dt="2019-04-03T04:05:09.475" v="1295" actId="2696"/>
        <pc:sldMkLst>
          <pc:docMk/>
          <pc:sldMk cId="2331011101" sldId="333"/>
        </pc:sldMkLst>
      </pc:sldChg>
      <pc:sldChg chg="del">
        <pc:chgData name="Erkan ŞİRİN" userId="7f10ce1d6aaf8c5d" providerId="LiveId" clId="{924FFA6D-F0DF-4E17-830B-0FBDC1474AA3}" dt="2019-04-03T04:05:09.495" v="1296" actId="2696"/>
        <pc:sldMkLst>
          <pc:docMk/>
          <pc:sldMk cId="3519768631" sldId="334"/>
        </pc:sldMkLst>
      </pc:sldChg>
      <pc:sldChg chg="del">
        <pc:chgData name="Erkan ŞİRİN" userId="7f10ce1d6aaf8c5d" providerId="LiveId" clId="{924FFA6D-F0DF-4E17-830B-0FBDC1474AA3}" dt="2019-04-03T04:05:09.510" v="1297" actId="2696"/>
        <pc:sldMkLst>
          <pc:docMk/>
          <pc:sldMk cId="3643757531" sldId="335"/>
        </pc:sldMkLst>
      </pc:sldChg>
      <pc:sldChg chg="addSp delSp modSp add ord addAnim delAnim">
        <pc:chgData name="Erkan ŞİRİN" userId="7f10ce1d6aaf8c5d" providerId="LiveId" clId="{924FFA6D-F0DF-4E17-830B-0FBDC1474AA3}" dt="2019-04-02T20:20:00.959" v="167" actId="1076"/>
        <pc:sldMkLst>
          <pc:docMk/>
          <pc:sldMk cId="3456586684" sldId="336"/>
        </pc:sldMkLst>
        <pc:spChg chg="mod">
          <ac:chgData name="Erkan ŞİRİN" userId="7f10ce1d6aaf8c5d" providerId="LiveId" clId="{924FFA6D-F0DF-4E17-830B-0FBDC1474AA3}" dt="2019-04-02T20:17:45.136" v="148" actId="1076"/>
          <ac:spMkLst>
            <pc:docMk/>
            <pc:sldMk cId="3456586684" sldId="336"/>
            <ac:spMk id="2" creationId="{CAA1AD28-1C85-4756-9417-5493212CD698}"/>
          </ac:spMkLst>
        </pc:spChg>
        <pc:spChg chg="del">
          <ac:chgData name="Erkan ŞİRİN" userId="7f10ce1d6aaf8c5d" providerId="LiveId" clId="{924FFA6D-F0DF-4E17-830B-0FBDC1474AA3}" dt="2019-04-02T20:17:41.987" v="147" actId="478"/>
          <ac:spMkLst>
            <pc:docMk/>
            <pc:sldMk cId="3456586684" sldId="336"/>
            <ac:spMk id="3" creationId="{2277BE02-F802-43E2-AC75-FFBE3AF95DAD}"/>
          </ac:spMkLst>
        </pc:spChg>
        <pc:spChg chg="add mod">
          <ac:chgData name="Erkan ŞİRİN" userId="7f10ce1d6aaf8c5d" providerId="LiveId" clId="{924FFA6D-F0DF-4E17-830B-0FBDC1474AA3}" dt="2019-04-02T20:20:00.959" v="167" actId="1076"/>
          <ac:spMkLst>
            <pc:docMk/>
            <pc:sldMk cId="3456586684" sldId="336"/>
            <ac:spMk id="4" creationId="{2CB9658E-D6CE-4AB3-9F66-0E5A1607110F}"/>
          </ac:spMkLst>
        </pc:spChg>
        <pc:spChg chg="mod">
          <ac:chgData name="Erkan ŞİRİN" userId="7f10ce1d6aaf8c5d" providerId="LiveId" clId="{924FFA6D-F0DF-4E17-830B-0FBDC1474AA3}" dt="2019-04-02T20:17:47.366" v="149" actId="1076"/>
          <ac:spMkLst>
            <pc:docMk/>
            <pc:sldMk cId="3456586684" sldId="336"/>
            <ac:spMk id="16" creationId="{00000000-0000-0000-0000-000000000000}"/>
          </ac:spMkLst>
        </pc:spChg>
        <pc:picChg chg="add del mod">
          <ac:chgData name="Erkan ŞİRİN" userId="7f10ce1d6aaf8c5d" providerId="LiveId" clId="{924FFA6D-F0DF-4E17-830B-0FBDC1474AA3}" dt="2019-04-02T20:19:06.529" v="157" actId="478"/>
          <ac:picMkLst>
            <pc:docMk/>
            <pc:sldMk cId="3456586684" sldId="336"/>
            <ac:picMk id="6" creationId="{2494164E-73D5-44BA-86C4-CFBB74D20B1A}"/>
          </ac:picMkLst>
        </pc:picChg>
        <pc:picChg chg="add del mod">
          <ac:chgData name="Erkan ŞİRİN" userId="7f10ce1d6aaf8c5d" providerId="LiveId" clId="{924FFA6D-F0DF-4E17-830B-0FBDC1474AA3}" dt="2019-04-02T20:19:07.560" v="159"/>
          <ac:picMkLst>
            <pc:docMk/>
            <pc:sldMk cId="3456586684" sldId="336"/>
            <ac:picMk id="8" creationId="{8707095B-74C7-484C-803D-C12238ED9508}"/>
          </ac:picMkLst>
        </pc:picChg>
      </pc:sldChg>
      <pc:sldChg chg="addSp delSp modSp add delAnim">
        <pc:chgData name="Erkan ŞİRİN" userId="7f10ce1d6aaf8c5d" providerId="LiveId" clId="{924FFA6D-F0DF-4E17-830B-0FBDC1474AA3}" dt="2019-04-02T20:20:45.219" v="172" actId="1076"/>
        <pc:sldMkLst>
          <pc:docMk/>
          <pc:sldMk cId="2192726965" sldId="337"/>
        </pc:sldMkLst>
        <pc:spChg chg="del">
          <ac:chgData name="Erkan ŞİRİN" userId="7f10ce1d6aaf8c5d" providerId="LiveId" clId="{924FFA6D-F0DF-4E17-830B-0FBDC1474AA3}" dt="2019-04-02T20:19:18.345" v="162" actId="478"/>
          <ac:spMkLst>
            <pc:docMk/>
            <pc:sldMk cId="2192726965" sldId="337"/>
            <ac:spMk id="2" creationId="{CAA1AD28-1C85-4756-9417-5493212CD698}"/>
          </ac:spMkLst>
        </pc:spChg>
        <pc:spChg chg="mod">
          <ac:chgData name="Erkan ŞİRİN" userId="7f10ce1d6aaf8c5d" providerId="LiveId" clId="{924FFA6D-F0DF-4E17-830B-0FBDC1474AA3}" dt="2019-04-02T20:19:22.154" v="163" actId="1076"/>
          <ac:spMkLst>
            <pc:docMk/>
            <pc:sldMk cId="2192726965" sldId="337"/>
            <ac:spMk id="3" creationId="{2277BE02-F802-43E2-AC75-FFBE3AF95DAD}"/>
          </ac:spMkLst>
        </pc:spChg>
        <pc:spChg chg="mod">
          <ac:chgData name="Erkan ŞİRİN" userId="7f10ce1d6aaf8c5d" providerId="LiveId" clId="{924FFA6D-F0DF-4E17-830B-0FBDC1474AA3}" dt="2019-04-02T20:19:51.818" v="166" actId="1076"/>
          <ac:spMkLst>
            <pc:docMk/>
            <pc:sldMk cId="2192726965" sldId="337"/>
            <ac:spMk id="4" creationId="{2CB9658E-D6CE-4AB3-9F66-0E5A1607110F}"/>
          </ac:spMkLst>
        </pc:spChg>
        <pc:spChg chg="add mod">
          <ac:chgData name="Erkan ŞİRİN" userId="7f10ce1d6aaf8c5d" providerId="LiveId" clId="{924FFA6D-F0DF-4E17-830B-0FBDC1474AA3}" dt="2019-04-02T20:20:40.487" v="171" actId="1076"/>
          <ac:spMkLst>
            <pc:docMk/>
            <pc:sldMk cId="2192726965" sldId="337"/>
            <ac:spMk id="7" creationId="{77E4CFB1-0FFF-448F-991C-8D79E2F6D75B}"/>
          </ac:spMkLst>
        </pc:spChg>
        <pc:spChg chg="del">
          <ac:chgData name="Erkan ŞİRİN" userId="7f10ce1d6aaf8c5d" providerId="LiveId" clId="{924FFA6D-F0DF-4E17-830B-0FBDC1474AA3}" dt="2019-04-02T20:19:18.345" v="162" actId="478"/>
          <ac:spMkLst>
            <pc:docMk/>
            <pc:sldMk cId="2192726965" sldId="337"/>
            <ac:spMk id="16" creationId="{00000000-0000-0000-0000-000000000000}"/>
          </ac:spMkLst>
        </pc:spChg>
        <pc:picChg chg="del">
          <ac:chgData name="Erkan ŞİRİN" userId="7f10ce1d6aaf8c5d" providerId="LiveId" clId="{924FFA6D-F0DF-4E17-830B-0FBDC1474AA3}" dt="2019-04-02T20:19:13.025" v="161" actId="478"/>
          <ac:picMkLst>
            <pc:docMk/>
            <pc:sldMk cId="2192726965" sldId="337"/>
            <ac:picMk id="6" creationId="{2494164E-73D5-44BA-86C4-CFBB74D20B1A}"/>
          </ac:picMkLst>
        </pc:picChg>
        <pc:picChg chg="add mod">
          <ac:chgData name="Erkan ŞİRİN" userId="7f10ce1d6aaf8c5d" providerId="LiveId" clId="{924FFA6D-F0DF-4E17-830B-0FBDC1474AA3}" dt="2019-04-02T20:20:45.219" v="172" actId="1076"/>
          <ac:picMkLst>
            <pc:docMk/>
            <pc:sldMk cId="2192726965" sldId="337"/>
            <ac:picMk id="10" creationId="{46CC0C12-B689-4C2B-8D2A-49BE2AEDD282}"/>
          </ac:picMkLst>
        </pc:picChg>
      </pc:sldChg>
      <pc:sldChg chg="add">
        <pc:chgData name="Erkan ŞİRİN" userId="7f10ce1d6aaf8c5d" providerId="LiveId" clId="{924FFA6D-F0DF-4E17-830B-0FBDC1474AA3}" dt="2019-04-02T20:29:51.908" v="173"/>
        <pc:sldMkLst>
          <pc:docMk/>
          <pc:sldMk cId="749136053" sldId="338"/>
        </pc:sldMkLst>
      </pc:sldChg>
      <pc:sldChg chg="addSp delSp modSp add ord delAnim modAnim">
        <pc:chgData name="Erkan ŞİRİN" userId="7f10ce1d6aaf8c5d" providerId="LiveId" clId="{924FFA6D-F0DF-4E17-830B-0FBDC1474AA3}" dt="2019-04-03T03:35:38.419" v="950"/>
        <pc:sldMkLst>
          <pc:docMk/>
          <pc:sldMk cId="642935266" sldId="339"/>
        </pc:sldMkLst>
        <pc:spChg chg="del">
          <ac:chgData name="Erkan ŞİRİN" userId="7f10ce1d6aaf8c5d" providerId="LiveId" clId="{924FFA6D-F0DF-4E17-830B-0FBDC1474AA3}" dt="2019-04-02T20:30:25.021" v="175" actId="478"/>
          <ac:spMkLst>
            <pc:docMk/>
            <pc:sldMk cId="642935266" sldId="339"/>
            <ac:spMk id="3" creationId="{2277BE02-F802-43E2-AC75-FFBE3AF95DAD}"/>
          </ac:spMkLst>
        </pc:spChg>
        <pc:spChg chg="del">
          <ac:chgData name="Erkan ŞİRİN" userId="7f10ce1d6aaf8c5d" providerId="LiveId" clId="{924FFA6D-F0DF-4E17-830B-0FBDC1474AA3}" dt="2019-04-02T20:30:46.104" v="207" actId="478"/>
          <ac:spMkLst>
            <pc:docMk/>
            <pc:sldMk cId="642935266" sldId="339"/>
            <ac:spMk id="4" creationId="{2CB9658E-D6CE-4AB3-9F66-0E5A1607110F}"/>
          </ac:spMkLst>
        </pc:spChg>
        <pc:spChg chg="del">
          <ac:chgData name="Erkan ŞİRİN" userId="7f10ce1d6aaf8c5d" providerId="LiveId" clId="{924FFA6D-F0DF-4E17-830B-0FBDC1474AA3}" dt="2019-04-02T20:30:25.021" v="175" actId="478"/>
          <ac:spMkLst>
            <pc:docMk/>
            <pc:sldMk cId="642935266" sldId="339"/>
            <ac:spMk id="7" creationId="{77E4CFB1-0FFF-448F-991C-8D79E2F6D75B}"/>
          </ac:spMkLst>
        </pc:spChg>
        <pc:spChg chg="mod">
          <ac:chgData name="Erkan ŞİRİN" userId="7f10ce1d6aaf8c5d" providerId="LiveId" clId="{924FFA6D-F0DF-4E17-830B-0FBDC1474AA3}" dt="2019-04-02T20:30:42.132" v="206" actId="20577"/>
          <ac:spMkLst>
            <pc:docMk/>
            <pc:sldMk cId="642935266" sldId="339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4" creationId="{E5EC26C3-354F-4C91-B8CC-1208A444268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5" creationId="{682E5D92-8C07-4014-9155-527720C5E757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6" creationId="{088D7E51-7796-48D2-855C-9AD1EB445A2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7" creationId="{44757AC0-3509-45DD-A254-5802012E9E6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8" creationId="{94A29825-A11B-464D-9E8D-0F16EBCE12F7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19" creationId="{8A16C5B3-C11A-4171-BB15-0B71C12242F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0" creationId="{FE7472C4-5B1C-49D7-936C-06F907232108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1" creationId="{88B40E50-427C-4FF5-BB36-D3C7FE50652F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2" creationId="{C074741B-C90E-4F98-A204-C067AF21DC8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3" creationId="{9FA61E7A-077F-4A40-969A-76488FC2A64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4" creationId="{398ED452-9431-4AC3-AD29-96577F8ABAC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5" creationId="{1440F21E-8B5B-485A-B6B4-EF34597DC06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6" creationId="{C2FB4045-848E-4FC6-B98E-402B36E4416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7" creationId="{248264AD-E986-4188-96D3-31C29E2E491C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8" creationId="{92FFDF7C-D4E1-4C34-BE1E-D5BAA224194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29" creationId="{1C8E8C24-76F7-4330-8ECC-F6C4629134D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0" creationId="{0A6B16D1-3116-4913-ABD8-68C59CC1510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1" creationId="{03655FF4-95DE-47FA-9CC9-E25B96C5E88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2" creationId="{753EFD57-C448-48AA-8762-B896FF4EBE0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3" creationId="{E379813C-5EFC-4FA3-B831-C355BA5587AF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4" creationId="{806948A1-6D40-47EA-AF69-54A28E07F02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5" creationId="{6141E5A5-69E2-418F-8AD9-45906A2C08E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6" creationId="{F9912276-35DE-428E-B93C-865F8788F2C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7" creationId="{4E3BFFF6-A6F5-4949-A0B7-F410022BF15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8" creationId="{2D2F6B09-920B-4AE8-9249-DCA8257724F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39" creationId="{D7F56F2E-565B-439F-BF38-D65FEE97245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0" creationId="{3A97C70A-D9E1-4F7A-8D26-0EFA075334E7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1" creationId="{96A159A5-9679-4497-9C91-C59F2A379F4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2" creationId="{72EB86C5-D50A-41D5-9207-B4F19E41C6B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3" creationId="{E04B88EF-B889-4EB3-87B2-6A07BEC232C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4" creationId="{6AF055E0-6D19-4F2B-88BE-D20BEEB36AA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5" creationId="{06DB9FE3-8CC5-4A1B-A0A9-855278740C0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6" creationId="{FAC996F4-8170-472D-B21B-D7A3D673D27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7" creationId="{3D935A51-0CDF-4DDD-8BDA-0F1AA3CF35D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8" creationId="{EEA30459-FFE4-4065-A532-229D75C3B71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49" creationId="{BAF984E2-1C0A-4CEC-BBE3-935FE6B8AEF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0" creationId="{AAB1852D-C2A2-4449-AE6D-AF42AD04FA0A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1" creationId="{2929C736-ED81-4ED9-8B1F-125523156CB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2" creationId="{06A72B09-3CBB-49FA-8842-5867365F5CD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3" creationId="{146198A2-0E41-4EAF-A159-D6D8B6A48AE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4" creationId="{CAB5D71A-7A21-455E-BE5E-E7CBD4DF680B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5" creationId="{7AD04E45-2432-4782-88C0-7C1B0C2DF24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6" creationId="{A16043F4-C566-404A-BDBA-E63009AD113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7" creationId="{A867F3FF-CDFD-4FE6-8ED7-5A4B2040F3D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8" creationId="{AEFC06E9-2D33-4C85-9DE0-9953FFC3B79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59" creationId="{389B0D28-58A0-4184-8186-45A395D0FE4E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0" creationId="{BDABB4A8-8DD7-4031-A171-00984A3C3DD2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1" creationId="{AE2E29AE-B861-4D14-96B9-B08D53A54DEA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2" creationId="{221932A0-6265-47D5-A613-4532303FAE6C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3" creationId="{C1146308-D827-4EAB-93D5-8539AC9BF0B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4" creationId="{925DE491-EB36-4323-B355-F32B293460E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5" creationId="{38B4C356-1401-4CCC-A01F-489AB58B7D6D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6" creationId="{DC7C3212-321B-4365-A582-322C46898D5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7" creationId="{D99AD270-2717-4D1C-8694-C4E82B15368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8" creationId="{17ED3B4E-78D7-4EF9-B2B1-985D4B385C81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69" creationId="{17D5F837-FAA2-40FA-BCCB-3802C4F3DC3C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0" creationId="{F72AFDFC-A53B-4C14-AF05-62ED1F5DC8BF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1" creationId="{368984D7-E4F8-4B1E-A56B-8733DFFCED5A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2" creationId="{6292F0F2-D564-44E1-9E96-653C3CE822E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3" creationId="{205BB42B-1BCD-4187-9CB3-A29F1EA5751D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4" creationId="{48E6257D-8F94-4B3D-B3D8-3F271CEBEF6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5" creationId="{8129CB12-B942-4B64-ABC4-8CD46702206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6" creationId="{7B350EDB-12F7-44F4-99AD-1F25FEC0FEBD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7" creationId="{668F0936-3B65-4582-B312-21CD2F385829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8" creationId="{B35E94AE-8B43-42D1-8FC5-8FA1C021EA4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79" creationId="{F67EA253-1C1D-4188-BA16-26B60471CE18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0" creationId="{D491B90F-8512-4289-B20E-9049C2F7E295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1" creationId="{9FD90A1A-D1C3-4683-8A74-058DCF3A6190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2" creationId="{C8251DBE-1644-4CFE-99C0-EC7AF39154A4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3" creationId="{75ABAC73-5136-413F-87D3-0FDF3927AB03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4" creationId="{296E7D9F-7EBC-47E8-B66F-15DAF7AA4EE6}"/>
          </ac:spMkLst>
        </pc:spChg>
        <pc:spChg chg="add mod">
          <ac:chgData name="Erkan ŞİRİN" userId="7f10ce1d6aaf8c5d" providerId="LiveId" clId="{924FFA6D-F0DF-4E17-830B-0FBDC1474AA3}" dt="2019-04-02T20:34:52.856" v="727" actId="207"/>
          <ac:spMkLst>
            <pc:docMk/>
            <pc:sldMk cId="642935266" sldId="339"/>
            <ac:spMk id="85" creationId="{33CF6E7D-51FA-41F1-88F6-48C613EAFFC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88" creationId="{6FE9F5A6-ADD8-41CF-A13B-247CF3D121FA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89" creationId="{625E4814-A113-4008-80E1-33DC3648834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0" creationId="{983621B7-C93D-4604-8D0A-C77EA6F1CE70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1" creationId="{05EED856-CFCA-401D-9342-76FF1D56618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2" creationId="{316FDE80-E056-40C4-B141-E2E6A208B9B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3" creationId="{B1160135-3B60-406C-BF7B-A2CEEE0B2BEB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4" creationId="{9221DB03-BA9B-402F-A172-C3292E8C1F1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5" creationId="{C4B9181E-AA5A-40F1-917F-0607655E659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6" creationId="{95A7D758-0CE3-4BB7-B3D0-45D3316203C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7" creationId="{12C826C6-7D7A-48C5-AC44-E8E352F74B3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8" creationId="{078E2C0F-A861-464C-851F-DD4E416F62D1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99" creationId="{178728F3-BF62-461D-9311-51C506DF0FF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0" creationId="{31DDAD2B-E96A-406D-8790-C4994878316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1" creationId="{3A103307-8FCB-4B46-B4B2-BCCC9AECF52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2" creationId="{B9EB5426-B4E9-4D58-BF80-FE590211DC4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3" creationId="{0A13D53B-B50E-4715-9490-8414AE16405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4" creationId="{5F7926E9-FED5-4A62-8092-0F4EA02B003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5" creationId="{FCB1FBD3-0595-431B-BFFE-6AED480820A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6" creationId="{E71D4EA2-1001-446A-B398-36D0C02DEA4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7" creationId="{9C96E695-2411-4ADE-93AC-8841AA0A8F9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8" creationId="{226BB272-1553-4531-B6E6-610A4B48170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09" creationId="{7781C2B4-3560-4684-8CA6-91EE677A9B3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0" creationId="{F4E44E3C-4E8F-47B0-9D87-A07EE7DEC52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1" creationId="{BE29CF40-3BCA-42CE-9D0B-873BB95FD9E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2" creationId="{17FA3150-14D3-4D28-830E-A87E922E1E0A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3" creationId="{A08D0565-6A9F-4E56-B52B-B2131C06FCB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4" creationId="{F9C91D25-A8CC-46CE-BF2B-992E277565BB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5" creationId="{A5CAE718-8C09-4E59-8B1E-F6FD237FB77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6" creationId="{F9E3C1C4-8CC8-46F9-951D-8137B93DBCC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7" creationId="{059E50BF-A706-4016-A3DD-1F8D4A7F337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8" creationId="{1A8B9892-8571-462B-9F3F-ECE4D1160C6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19" creationId="{9AEA7A05-BEB6-412C-935D-D0249F1A3FC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0" creationId="{9114081F-51BE-4CB2-A901-00DF8B87E4C1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1" creationId="{3277000E-FF6B-4D43-9229-803B1E20F4E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2" creationId="{10F1DE24-9DBE-4CE5-81D3-E4138399C18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3" creationId="{85CBE15A-407C-4863-BD00-2594333199F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4" creationId="{8A1B0B4A-D9BB-4D21-AB39-D21B1F60657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5" creationId="{467E23F7-613C-403E-95DD-1BB29CA720E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6" creationId="{7DA2703D-AB20-4D66-A567-68F318221F5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7" creationId="{86354DCC-82DB-4645-83E0-92EFE671F51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8" creationId="{85385231-6320-41B8-8D19-D7729AC66A7F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29" creationId="{6FB8ECD3-91DA-47A7-8570-A2499E969A8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0" creationId="{3CFAD7B5-70A4-405D-A46A-6993DD125B39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1" creationId="{A1F9B52C-9DFE-47A8-9AE1-82E5AFE6181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2" creationId="{5579C5F4-E2E3-45A0-B6DB-ED42E9D206E6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3" creationId="{31E16A5E-99CC-4905-A94E-A8C46F017D6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4" creationId="{F0E97854-0E44-4459-A1E1-A63D2C93926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5" creationId="{C4A29E50-3218-4A86-96B5-3BFB5C96356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6" creationId="{57035E64-09C0-4FA9-B5F2-75B886FF009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7" creationId="{CB5EC8E2-6834-462F-BD5C-9497DB71709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8" creationId="{F58692B2-6B4B-48FE-90EA-AF058E5BC91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39" creationId="{0B02EB2E-1B8E-4397-BA65-1F3B08455E9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0" creationId="{37471665-3A5A-443C-882F-AF49417CBB3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1" creationId="{F884E4AE-DEF9-4FA5-8147-1C879B4F20A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2" creationId="{C3CA265E-DE64-4649-B819-F00FDD8411D2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3" creationId="{60231306-7EA6-4A1F-96F6-BD402031D46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4" creationId="{8C79C183-D727-4415-8C6F-AB0B8F0E792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5" creationId="{F62D408D-38EF-42D4-8CD6-60157B24012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6" creationId="{F389CD56-748D-46D2-BED6-6B263FD4EB2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7" creationId="{78A959A3-0745-45D7-AA60-544265DA4EA5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8" creationId="{46E05683-CA23-4926-BF38-4BE844CF98C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49" creationId="{C758493D-37F8-4018-9171-530778DD3643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0" creationId="{A19197EC-39A0-4177-B177-CA8FF85FE33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1" creationId="{87588468-5B28-4038-89E5-98146B55EFD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2" creationId="{7FFFF233-5A20-4040-BDD1-D9546E8FDA30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3" creationId="{D6CD162F-2436-4EE6-910D-F7AA66A5C85E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4" creationId="{AE754702-025A-4228-887F-530CA98A90BC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5" creationId="{9F4AE827-E251-4560-BF1E-6FD4E300F464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6" creationId="{3424C76E-7FF6-4237-8D73-DC79CF68AF28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7" creationId="{EE4D9238-CC7E-450E-B6CB-0674E669FC7D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8" creationId="{A6FA4FF9-A553-4712-93E5-048795D55DD7}"/>
          </ac:spMkLst>
        </pc:spChg>
        <pc:spChg chg="add mod">
          <ac:chgData name="Erkan ŞİRİN" userId="7f10ce1d6aaf8c5d" providerId="LiveId" clId="{924FFA6D-F0DF-4E17-830B-0FBDC1474AA3}" dt="2019-04-02T20:34:44.661" v="726" actId="1035"/>
          <ac:spMkLst>
            <pc:docMk/>
            <pc:sldMk cId="642935266" sldId="339"/>
            <ac:spMk id="159" creationId="{3253F4C9-3A4C-403C-A14D-E092690B0404}"/>
          </ac:spMkLst>
        </pc:spChg>
        <pc:spChg chg="add mod ord">
          <ac:chgData name="Erkan ŞİRİN" userId="7f10ce1d6aaf8c5d" providerId="LiveId" clId="{924FFA6D-F0DF-4E17-830B-0FBDC1474AA3}" dt="2019-04-02T20:36:19.394" v="739" actId="208"/>
          <ac:spMkLst>
            <pc:docMk/>
            <pc:sldMk cId="642935266" sldId="339"/>
            <ac:spMk id="160" creationId="{C7BE1676-9F40-496C-8C12-D33381ADDBD4}"/>
          </ac:spMkLst>
        </pc:spChg>
        <pc:spChg chg="add mod">
          <ac:chgData name="Erkan ŞİRİN" userId="7f10ce1d6aaf8c5d" providerId="LiveId" clId="{924FFA6D-F0DF-4E17-830B-0FBDC1474AA3}" dt="2019-04-02T20:36:28.218" v="741" actId="1076"/>
          <ac:spMkLst>
            <pc:docMk/>
            <pc:sldMk cId="642935266" sldId="339"/>
            <ac:spMk id="161" creationId="{CAD26B6A-A862-4F11-9F79-8BA822F2457A}"/>
          </ac:spMkLst>
        </pc:spChg>
        <pc:picChg chg="del">
          <ac:chgData name="Erkan ŞİRİN" userId="7f10ce1d6aaf8c5d" providerId="LiveId" clId="{924FFA6D-F0DF-4E17-830B-0FBDC1474AA3}" dt="2019-04-02T20:30:25.021" v="175" actId="478"/>
          <ac:picMkLst>
            <pc:docMk/>
            <pc:sldMk cId="642935266" sldId="339"/>
            <ac:picMk id="10" creationId="{46CC0C12-B689-4C2B-8D2A-49BE2AEDD282}"/>
          </ac:picMkLst>
        </pc:picChg>
        <pc:cxnChg chg="add mod">
          <ac:chgData name="Erkan ŞİRİN" userId="7f10ce1d6aaf8c5d" providerId="LiveId" clId="{924FFA6D-F0DF-4E17-830B-0FBDC1474AA3}" dt="2019-04-02T20:31:42.604" v="214" actId="208"/>
          <ac:cxnSpMkLst>
            <pc:docMk/>
            <pc:sldMk cId="642935266" sldId="339"/>
            <ac:cxnSpMk id="6" creationId="{FCB2D0B8-A336-4115-949C-994BCF4054E7}"/>
          </ac:cxnSpMkLst>
        </pc:cxnChg>
        <pc:cxnChg chg="add mod">
          <ac:chgData name="Erkan ŞİRİN" userId="7f10ce1d6aaf8c5d" providerId="LiveId" clId="{924FFA6D-F0DF-4E17-830B-0FBDC1474AA3}" dt="2019-04-02T20:31:42.604" v="214" actId="208"/>
          <ac:cxnSpMkLst>
            <pc:docMk/>
            <pc:sldMk cId="642935266" sldId="339"/>
            <ac:cxnSpMk id="11" creationId="{36555468-37F6-409C-BE3F-0D3927539580}"/>
          </ac:cxnSpMkLst>
        </pc:cxnChg>
        <pc:cxnChg chg="add mod">
          <ac:chgData name="Erkan ŞİRİN" userId="7f10ce1d6aaf8c5d" providerId="LiveId" clId="{924FFA6D-F0DF-4E17-830B-0FBDC1474AA3}" dt="2019-04-02T20:34:44.661" v="726" actId="1035"/>
          <ac:cxnSpMkLst>
            <pc:docMk/>
            <pc:sldMk cId="642935266" sldId="339"/>
            <ac:cxnSpMk id="86" creationId="{628DFE03-5D31-4520-AEC5-F9C5CF360430}"/>
          </ac:cxnSpMkLst>
        </pc:cxnChg>
        <pc:cxnChg chg="add mod">
          <ac:chgData name="Erkan ŞİRİN" userId="7f10ce1d6aaf8c5d" providerId="LiveId" clId="{924FFA6D-F0DF-4E17-830B-0FBDC1474AA3}" dt="2019-04-02T20:34:44.661" v="726" actId="1035"/>
          <ac:cxnSpMkLst>
            <pc:docMk/>
            <pc:sldMk cId="642935266" sldId="339"/>
            <ac:cxnSpMk id="87" creationId="{22CDE106-6036-4A09-A921-5E89CF58B5EC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4-03T08:14:16.503" v="1407" actId="255"/>
        <pc:sldMkLst>
          <pc:docMk/>
          <pc:sldMk cId="2789098257" sldId="340"/>
        </pc:sldMkLst>
        <pc:spChg chg="del">
          <ac:chgData name="Erkan ŞİRİN" userId="7f10ce1d6aaf8c5d" providerId="LiveId" clId="{924FFA6D-F0DF-4E17-830B-0FBDC1474AA3}" dt="2019-04-02T20:58:18.295" v="767" actId="478"/>
          <ac:spMkLst>
            <pc:docMk/>
            <pc:sldMk cId="2789098257" sldId="340"/>
            <ac:spMk id="3" creationId="{2277BE02-F802-43E2-AC75-FFBE3AF95DAD}"/>
          </ac:spMkLst>
        </pc:spChg>
        <pc:spChg chg="mod">
          <ac:chgData name="Erkan ŞİRİN" userId="7f10ce1d6aaf8c5d" providerId="LiveId" clId="{924FFA6D-F0DF-4E17-830B-0FBDC1474AA3}" dt="2019-04-02T20:58:11.664" v="765" actId="1076"/>
          <ac:spMkLst>
            <pc:docMk/>
            <pc:sldMk cId="2789098257" sldId="340"/>
            <ac:spMk id="4" creationId="{2CB9658E-D6CE-4AB3-9F66-0E5A1607110F}"/>
          </ac:spMkLst>
        </pc:spChg>
        <pc:spChg chg="mod">
          <ac:chgData name="Erkan ŞİRİN" userId="7f10ce1d6aaf8c5d" providerId="LiveId" clId="{924FFA6D-F0DF-4E17-830B-0FBDC1474AA3}" dt="2019-04-03T03:31:44.935" v="930" actId="1076"/>
          <ac:spMkLst>
            <pc:docMk/>
            <pc:sldMk cId="2789098257" sldId="340"/>
            <ac:spMk id="7" creationId="{77E4CFB1-0FFF-448F-991C-8D79E2F6D75B}"/>
          </ac:spMkLst>
        </pc:spChg>
        <pc:spChg chg="add mod">
          <ac:chgData name="Erkan ŞİRİN" userId="7f10ce1d6aaf8c5d" providerId="LiveId" clId="{924FFA6D-F0DF-4E17-830B-0FBDC1474AA3}" dt="2019-04-03T08:14:16.503" v="1407" actId="255"/>
          <ac:spMkLst>
            <pc:docMk/>
            <pc:sldMk cId="2789098257" sldId="340"/>
            <ac:spMk id="8" creationId="{FC0FF983-3AEA-415A-B0F9-A160AA0C822A}"/>
          </ac:spMkLst>
        </pc:spChg>
        <pc:spChg chg="mod">
          <ac:chgData name="Erkan ŞİRİN" userId="7f10ce1d6aaf8c5d" providerId="LiveId" clId="{924FFA6D-F0DF-4E17-830B-0FBDC1474AA3}" dt="2019-04-02T20:57:44.663" v="762" actId="20577"/>
          <ac:spMkLst>
            <pc:docMk/>
            <pc:sldMk cId="2789098257" sldId="340"/>
            <ac:spMk id="9" creationId="{00000000-0000-0000-0000-000000000000}"/>
          </ac:spMkLst>
        </pc:spChg>
        <pc:picChg chg="add mod ord modCrop">
          <ac:chgData name="Erkan ŞİRİN" userId="7f10ce1d6aaf8c5d" providerId="LiveId" clId="{924FFA6D-F0DF-4E17-830B-0FBDC1474AA3}" dt="2019-04-03T03:30:44.714" v="838" actId="1076"/>
          <ac:picMkLst>
            <pc:docMk/>
            <pc:sldMk cId="2789098257" sldId="340"/>
            <ac:picMk id="6" creationId="{17CEB972-FCC6-4C5C-A25D-E843341C2EF3}"/>
          </ac:picMkLst>
        </pc:picChg>
        <pc:picChg chg="del">
          <ac:chgData name="Erkan ŞİRİN" userId="7f10ce1d6aaf8c5d" providerId="LiveId" clId="{924FFA6D-F0DF-4E17-830B-0FBDC1474AA3}" dt="2019-04-02T20:55:04.324" v="745" actId="478"/>
          <ac:picMkLst>
            <pc:docMk/>
            <pc:sldMk cId="2789098257" sldId="340"/>
            <ac:picMk id="10" creationId="{46CC0C12-B689-4C2B-8D2A-49BE2AEDD282}"/>
          </ac:picMkLst>
        </pc:picChg>
      </pc:sldChg>
      <pc:sldChg chg="addSp delSp modSp add ord delAnim modAnim">
        <pc:chgData name="Erkan ŞİRİN" userId="7f10ce1d6aaf8c5d" providerId="LiveId" clId="{924FFA6D-F0DF-4E17-830B-0FBDC1474AA3}" dt="2019-04-03T04:03:28.048" v="1265"/>
        <pc:sldMkLst>
          <pc:docMk/>
          <pc:sldMk cId="2617541788" sldId="341"/>
        </pc:sldMkLst>
        <pc:spChg chg="add mod">
          <ac:chgData name="Erkan ŞİRİN" userId="7f10ce1d6aaf8c5d" providerId="LiveId" clId="{924FFA6D-F0DF-4E17-830B-0FBDC1474AA3}" dt="2019-04-03T03:52:48.714" v="1213" actId="1076"/>
          <ac:spMkLst>
            <pc:docMk/>
            <pc:sldMk cId="2617541788" sldId="341"/>
            <ac:spMk id="2" creationId="{A72DBEDF-E74A-4536-828D-42F517B9900E}"/>
          </ac:spMkLst>
        </pc:spChg>
        <pc:spChg chg="del">
          <ac:chgData name="Erkan ŞİRİN" userId="7f10ce1d6aaf8c5d" providerId="LiveId" clId="{924FFA6D-F0DF-4E17-830B-0FBDC1474AA3}" dt="2019-04-03T03:38:30.560" v="973" actId="478"/>
          <ac:spMkLst>
            <pc:docMk/>
            <pc:sldMk cId="2617541788" sldId="341"/>
            <ac:spMk id="4" creationId="{2CB9658E-D6CE-4AB3-9F66-0E5A1607110F}"/>
          </ac:spMkLst>
        </pc:spChg>
        <pc:spChg chg="mod">
          <ac:chgData name="Erkan ŞİRİN" userId="7f10ce1d6aaf8c5d" providerId="LiveId" clId="{924FFA6D-F0DF-4E17-830B-0FBDC1474AA3}" dt="2019-04-03T03:49:30.015" v="1180" actId="20577"/>
          <ac:spMkLst>
            <pc:docMk/>
            <pc:sldMk cId="2617541788" sldId="341"/>
            <ac:spMk id="7" creationId="{77E4CFB1-0FFF-448F-991C-8D79E2F6D75B}"/>
          </ac:spMkLst>
        </pc:spChg>
        <pc:spChg chg="del">
          <ac:chgData name="Erkan ŞİRİN" userId="7f10ce1d6aaf8c5d" providerId="LiveId" clId="{924FFA6D-F0DF-4E17-830B-0FBDC1474AA3}" dt="2019-04-03T03:53:53.658" v="1217" actId="478"/>
          <ac:spMkLst>
            <pc:docMk/>
            <pc:sldMk cId="2617541788" sldId="341"/>
            <ac:spMk id="8" creationId="{FC0FF983-3AEA-415A-B0F9-A160AA0C822A}"/>
          </ac:spMkLst>
        </pc:spChg>
        <pc:spChg chg="mod">
          <ac:chgData name="Erkan ŞİRİN" userId="7f10ce1d6aaf8c5d" providerId="LiveId" clId="{924FFA6D-F0DF-4E17-830B-0FBDC1474AA3}" dt="2019-04-03T03:57:45.377" v="1238"/>
          <ac:spMkLst>
            <pc:docMk/>
            <pc:sldMk cId="2617541788" sldId="341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4-03T03:40:43.102" v="1082" actId="1038"/>
          <ac:spMkLst>
            <pc:docMk/>
            <pc:sldMk cId="2617541788" sldId="341"/>
            <ac:spMk id="12" creationId="{6CD81F1F-C506-4479-9EC4-B8B86EE1D414}"/>
          </ac:spMkLst>
        </pc:spChg>
        <pc:spChg chg="add mod">
          <ac:chgData name="Erkan ŞİRİN" userId="7f10ce1d6aaf8c5d" providerId="LiveId" clId="{924FFA6D-F0DF-4E17-830B-0FBDC1474AA3}" dt="2019-04-03T03:41:30.884" v="1091" actId="1076"/>
          <ac:spMkLst>
            <pc:docMk/>
            <pc:sldMk cId="2617541788" sldId="341"/>
            <ac:spMk id="13" creationId="{E0CE3A08-7568-47A0-AE8D-2BC907AB032C}"/>
          </ac:spMkLst>
        </pc:spChg>
        <pc:spChg chg="add mod">
          <ac:chgData name="Erkan ŞİRİN" userId="7f10ce1d6aaf8c5d" providerId="LiveId" clId="{924FFA6D-F0DF-4E17-830B-0FBDC1474AA3}" dt="2019-04-03T03:41:46.842" v="1093" actId="20577"/>
          <ac:spMkLst>
            <pc:docMk/>
            <pc:sldMk cId="2617541788" sldId="341"/>
            <ac:spMk id="14" creationId="{F08905BE-8E86-4E47-82C7-43AEA3D3846D}"/>
          </ac:spMkLst>
        </pc:spChg>
        <pc:spChg chg="add mod">
          <ac:chgData name="Erkan ŞİRİN" userId="7f10ce1d6aaf8c5d" providerId="LiveId" clId="{924FFA6D-F0DF-4E17-830B-0FBDC1474AA3}" dt="2019-04-03T03:49:13.541" v="1175" actId="20577"/>
          <ac:spMkLst>
            <pc:docMk/>
            <pc:sldMk cId="2617541788" sldId="341"/>
            <ac:spMk id="15" creationId="{0D2B0BB5-B3FA-46E2-94BC-B9236BA697E3}"/>
          </ac:spMkLst>
        </pc:spChg>
        <pc:spChg chg="add mod">
          <ac:chgData name="Erkan ŞİRİN" userId="7f10ce1d6aaf8c5d" providerId="LiveId" clId="{924FFA6D-F0DF-4E17-830B-0FBDC1474AA3}" dt="2019-04-03T03:49:51.047" v="1186" actId="20577"/>
          <ac:spMkLst>
            <pc:docMk/>
            <pc:sldMk cId="2617541788" sldId="341"/>
            <ac:spMk id="16" creationId="{41CC217D-23F0-464F-9D61-1A96D4EF887A}"/>
          </ac:spMkLst>
        </pc:spChg>
        <pc:spChg chg="add mod">
          <ac:chgData name="Erkan ŞİRİN" userId="7f10ce1d6aaf8c5d" providerId="LiveId" clId="{924FFA6D-F0DF-4E17-830B-0FBDC1474AA3}" dt="2019-04-03T03:50:15.539" v="1193" actId="120"/>
          <ac:spMkLst>
            <pc:docMk/>
            <pc:sldMk cId="2617541788" sldId="341"/>
            <ac:spMk id="17" creationId="{E46713AE-2A85-4E4A-8B78-E36998EC02B4}"/>
          </ac:spMkLst>
        </pc:spChg>
        <pc:spChg chg="add mod">
          <ac:chgData name="Erkan ŞİRİN" userId="7f10ce1d6aaf8c5d" providerId="LiveId" clId="{924FFA6D-F0DF-4E17-830B-0FBDC1474AA3}" dt="2019-04-03T03:56:36.324" v="1228" actId="20577"/>
          <ac:spMkLst>
            <pc:docMk/>
            <pc:sldMk cId="2617541788" sldId="341"/>
            <ac:spMk id="31" creationId="{0D3B4937-8A06-43BA-A047-D53273724F6E}"/>
          </ac:spMkLst>
        </pc:spChg>
        <pc:spChg chg="add mod">
          <ac:chgData name="Erkan ŞİRİN" userId="7f10ce1d6aaf8c5d" providerId="LiveId" clId="{924FFA6D-F0DF-4E17-830B-0FBDC1474AA3}" dt="2019-04-03T03:56:48.128" v="1231" actId="20577"/>
          <ac:spMkLst>
            <pc:docMk/>
            <pc:sldMk cId="2617541788" sldId="341"/>
            <ac:spMk id="32" creationId="{114E98F8-9142-4712-881D-A7BBFF95CCB9}"/>
          </ac:spMkLst>
        </pc:spChg>
        <pc:spChg chg="add mod">
          <ac:chgData name="Erkan ŞİRİN" userId="7f10ce1d6aaf8c5d" providerId="LiveId" clId="{924FFA6D-F0DF-4E17-830B-0FBDC1474AA3}" dt="2019-04-03T03:56:55.297" v="1234" actId="20577"/>
          <ac:spMkLst>
            <pc:docMk/>
            <pc:sldMk cId="2617541788" sldId="341"/>
            <ac:spMk id="33" creationId="{302B6064-9839-4BB8-84BC-ACD916172B43}"/>
          </ac:spMkLst>
        </pc:spChg>
        <pc:picChg chg="del">
          <ac:chgData name="Erkan ŞİRİN" userId="7f10ce1d6aaf8c5d" providerId="LiveId" clId="{924FFA6D-F0DF-4E17-830B-0FBDC1474AA3}" dt="2019-04-03T03:38:26.217" v="972" actId="478"/>
          <ac:picMkLst>
            <pc:docMk/>
            <pc:sldMk cId="2617541788" sldId="341"/>
            <ac:picMk id="6" creationId="{17CEB972-FCC6-4C5C-A25D-E843341C2EF3}"/>
          </ac:picMkLst>
        </pc:picChg>
        <pc:cxnChg chg="add mod">
          <ac:chgData name="Erkan ŞİRİN" userId="7f10ce1d6aaf8c5d" providerId="LiveId" clId="{924FFA6D-F0DF-4E17-830B-0FBDC1474AA3}" dt="2019-04-03T03:39:49.493" v="975" actId="1076"/>
          <ac:cxnSpMkLst>
            <pc:docMk/>
            <pc:sldMk cId="2617541788" sldId="341"/>
            <ac:cxnSpMk id="10" creationId="{6F104E85-B72C-4306-A208-B366DCCE2718}"/>
          </ac:cxnSpMkLst>
        </pc:cxnChg>
        <pc:cxnChg chg="add mod">
          <ac:chgData name="Erkan ŞİRİN" userId="7f10ce1d6aaf8c5d" providerId="LiveId" clId="{924FFA6D-F0DF-4E17-830B-0FBDC1474AA3}" dt="2019-04-03T03:39:49.493" v="975" actId="1076"/>
          <ac:cxnSpMkLst>
            <pc:docMk/>
            <pc:sldMk cId="2617541788" sldId="341"/>
            <ac:cxnSpMk id="11" creationId="{28BC047F-246B-4FE1-BC2F-79B9A66B8F8A}"/>
          </ac:cxnSpMkLst>
        </pc:cxnChg>
        <pc:cxnChg chg="add mod">
          <ac:chgData name="Erkan ŞİRİN" userId="7f10ce1d6aaf8c5d" providerId="LiveId" clId="{924FFA6D-F0DF-4E17-830B-0FBDC1474AA3}" dt="2019-04-03T03:51:09.980" v="1200" actId="693"/>
          <ac:cxnSpMkLst>
            <pc:docMk/>
            <pc:sldMk cId="2617541788" sldId="341"/>
            <ac:cxnSpMk id="18" creationId="{1A6AA97C-EF00-4C2A-BE36-103A17545874}"/>
          </ac:cxnSpMkLst>
        </pc:cxnChg>
        <pc:cxnChg chg="add mod">
          <ac:chgData name="Erkan ŞİRİN" userId="7f10ce1d6aaf8c5d" providerId="LiveId" clId="{924FFA6D-F0DF-4E17-830B-0FBDC1474AA3}" dt="2019-04-03T03:51:23.438" v="1203" actId="14100"/>
          <ac:cxnSpMkLst>
            <pc:docMk/>
            <pc:sldMk cId="2617541788" sldId="341"/>
            <ac:cxnSpMk id="23" creationId="{209F09CB-1902-4491-8A64-2535B8C8AD40}"/>
          </ac:cxnSpMkLst>
        </pc:cxnChg>
        <pc:cxnChg chg="add mod">
          <ac:chgData name="Erkan ŞİRİN" userId="7f10ce1d6aaf8c5d" providerId="LiveId" clId="{924FFA6D-F0DF-4E17-830B-0FBDC1474AA3}" dt="2019-04-03T03:52:52.136" v="1214" actId="14100"/>
          <ac:cxnSpMkLst>
            <pc:docMk/>
            <pc:sldMk cId="2617541788" sldId="341"/>
            <ac:cxnSpMk id="26" creationId="{BA235C79-AC9C-4487-A908-5BB2EE08D4FC}"/>
          </ac:cxnSpMkLst>
        </pc:cxnChg>
      </pc:sldChg>
      <pc:sldChg chg="addSp delSp modSp add ord modAnim">
        <pc:chgData name="Erkan ŞİRİN" userId="7f10ce1d6aaf8c5d" providerId="LiveId" clId="{924FFA6D-F0DF-4E17-830B-0FBDC1474AA3}" dt="2019-04-03T04:03:28.048" v="1265"/>
        <pc:sldMkLst>
          <pc:docMk/>
          <pc:sldMk cId="582323144" sldId="342"/>
        </pc:sldMkLst>
        <pc:spChg chg="add mod">
          <ac:chgData name="Erkan ŞİRİN" userId="7f10ce1d6aaf8c5d" providerId="LiveId" clId="{924FFA6D-F0DF-4E17-830B-0FBDC1474AA3}" dt="2019-04-03T04:01:40.284" v="1264" actId="1076"/>
          <ac:spMkLst>
            <pc:docMk/>
            <pc:sldMk cId="582323144" sldId="342"/>
            <ac:spMk id="3" creationId="{B2FC289C-B3C3-4BC4-B1C4-BED17ADA76AB}"/>
          </ac:spMkLst>
        </pc:spChg>
        <pc:spChg chg="mod">
          <ac:chgData name="Erkan ŞİRİN" userId="7f10ce1d6aaf8c5d" providerId="LiveId" clId="{924FFA6D-F0DF-4E17-830B-0FBDC1474AA3}" dt="2019-04-03T03:59:54.490" v="1257" actId="255"/>
          <ac:spMkLst>
            <pc:docMk/>
            <pc:sldMk cId="582323144" sldId="342"/>
            <ac:spMk id="7" creationId="{77E4CFB1-0FFF-448F-991C-8D79E2F6D75B}"/>
          </ac:spMkLst>
        </pc:spChg>
        <pc:spChg chg="mod">
          <ac:chgData name="Erkan ŞİRİN" userId="7f10ce1d6aaf8c5d" providerId="LiveId" clId="{924FFA6D-F0DF-4E17-830B-0FBDC1474AA3}" dt="2019-04-03T03:57:58.289" v="1241" actId="20577"/>
          <ac:spMkLst>
            <pc:docMk/>
            <pc:sldMk cId="582323144" sldId="342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4-03T03:58:51.222" v="1249" actId="478"/>
          <ac:spMkLst>
            <pc:docMk/>
            <pc:sldMk cId="582323144" sldId="342"/>
            <ac:spMk id="15" creationId="{0D2B0BB5-B3FA-46E2-94BC-B9236BA697E3}"/>
          </ac:spMkLst>
        </pc:spChg>
        <pc:spChg chg="del">
          <ac:chgData name="Erkan ŞİRİN" userId="7f10ce1d6aaf8c5d" providerId="LiveId" clId="{924FFA6D-F0DF-4E17-830B-0FBDC1474AA3}" dt="2019-04-03T03:58:51.222" v="1249" actId="478"/>
          <ac:spMkLst>
            <pc:docMk/>
            <pc:sldMk cId="582323144" sldId="342"/>
            <ac:spMk id="16" creationId="{41CC217D-23F0-464F-9D61-1A96D4EF887A}"/>
          </ac:spMkLst>
        </pc:spChg>
        <pc:spChg chg="del">
          <ac:chgData name="Erkan ŞİRİN" userId="7f10ce1d6aaf8c5d" providerId="LiveId" clId="{924FFA6D-F0DF-4E17-830B-0FBDC1474AA3}" dt="2019-04-03T03:58:51.222" v="1249" actId="478"/>
          <ac:spMkLst>
            <pc:docMk/>
            <pc:sldMk cId="582323144" sldId="342"/>
            <ac:spMk id="17" creationId="{E46713AE-2A85-4E4A-8B78-E36998EC02B4}"/>
          </ac:spMkLst>
        </pc:spChg>
        <pc:spChg chg="add mod">
          <ac:chgData name="Erkan ŞİRİN" userId="7f10ce1d6aaf8c5d" providerId="LiveId" clId="{924FFA6D-F0DF-4E17-830B-0FBDC1474AA3}" dt="2019-04-03T04:00:17.137" v="1262" actId="20577"/>
          <ac:spMkLst>
            <pc:docMk/>
            <pc:sldMk cId="582323144" sldId="342"/>
            <ac:spMk id="20" creationId="{4ED44D45-4046-4032-A7BF-4C3841C6CDDB}"/>
          </ac:spMkLst>
        </pc:spChg>
      </pc:sldChg>
      <pc:sldChg chg="addSp delSp modSp add delAnim modAnim">
        <pc:chgData name="Erkan ŞİRİN" userId="7f10ce1d6aaf8c5d" providerId="LiveId" clId="{924FFA6D-F0DF-4E17-830B-0FBDC1474AA3}" dt="2019-04-03T04:11:14.940" v="1359" actId="1076"/>
        <pc:sldMkLst>
          <pc:docMk/>
          <pc:sldMk cId="1182610329" sldId="343"/>
        </pc:sldMkLst>
        <pc:spChg chg="del">
          <ac:chgData name="Erkan ŞİRİN" userId="7f10ce1d6aaf8c5d" providerId="LiveId" clId="{924FFA6D-F0DF-4E17-830B-0FBDC1474AA3}" dt="2019-04-03T04:07:59.309" v="1304" actId="478"/>
          <ac:spMkLst>
            <pc:docMk/>
            <pc:sldMk cId="1182610329" sldId="343"/>
            <ac:spMk id="4" creationId="{2CB9658E-D6CE-4AB3-9F66-0E5A1607110F}"/>
          </ac:spMkLst>
        </pc:spChg>
        <pc:spChg chg="del">
          <ac:chgData name="Erkan ŞİRİN" userId="7f10ce1d6aaf8c5d" providerId="LiveId" clId="{924FFA6D-F0DF-4E17-830B-0FBDC1474AA3}" dt="2019-04-03T04:07:04.234" v="1302" actId="478"/>
          <ac:spMkLst>
            <pc:docMk/>
            <pc:sldMk cId="1182610329" sldId="343"/>
            <ac:spMk id="7" creationId="{77E4CFB1-0FFF-448F-991C-8D79E2F6D75B}"/>
          </ac:spMkLst>
        </pc:spChg>
        <pc:spChg chg="del">
          <ac:chgData name="Erkan ŞİRİN" userId="7f10ce1d6aaf8c5d" providerId="LiveId" clId="{924FFA6D-F0DF-4E17-830B-0FBDC1474AA3}" dt="2019-04-03T04:07:04.234" v="1302" actId="478"/>
          <ac:spMkLst>
            <pc:docMk/>
            <pc:sldMk cId="1182610329" sldId="343"/>
            <ac:spMk id="8" creationId="{FC0FF983-3AEA-415A-B0F9-A160AA0C822A}"/>
          </ac:spMkLst>
        </pc:spChg>
        <pc:spChg chg="mod">
          <ac:chgData name="Erkan ŞİRİN" userId="7f10ce1d6aaf8c5d" providerId="LiveId" clId="{924FFA6D-F0DF-4E17-830B-0FBDC1474AA3}" dt="2019-04-03T04:06:52.913" v="1300" actId="108"/>
          <ac:spMkLst>
            <pc:docMk/>
            <pc:sldMk cId="1182610329" sldId="34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4-03T04:11:14.940" v="1359" actId="1076"/>
          <ac:spMkLst>
            <pc:docMk/>
            <pc:sldMk cId="1182610329" sldId="343"/>
            <ac:spMk id="19" creationId="{34C5573E-EC41-4B5A-A560-58C0BF1A1FA6}"/>
          </ac:spMkLst>
        </pc:spChg>
        <pc:grpChg chg="add mod">
          <ac:chgData name="Erkan ŞİRİN" userId="7f10ce1d6aaf8c5d" providerId="LiveId" clId="{924FFA6D-F0DF-4E17-830B-0FBDC1474AA3}" dt="2019-04-03T04:10:09.317" v="1326" actId="164"/>
          <ac:grpSpMkLst>
            <pc:docMk/>
            <pc:sldMk cId="1182610329" sldId="343"/>
            <ac:grpSpMk id="18" creationId="{0B607B6D-AA64-4BE4-A036-92AC315C8F6A}"/>
          </ac:grpSpMkLst>
        </pc:grpChg>
        <pc:picChg chg="add mod">
          <ac:chgData name="Erkan ŞİRİN" userId="7f10ce1d6aaf8c5d" providerId="LiveId" clId="{924FFA6D-F0DF-4E17-830B-0FBDC1474AA3}" dt="2019-04-03T04:11:11.028" v="1358" actId="1037"/>
          <ac:picMkLst>
            <pc:docMk/>
            <pc:sldMk cId="1182610329" sldId="343"/>
            <ac:picMk id="3" creationId="{614B4626-0112-4587-AE5F-14B48C00253A}"/>
          </ac:picMkLst>
        </pc:picChg>
        <pc:picChg chg="del">
          <ac:chgData name="Erkan ŞİRİN" userId="7f10ce1d6aaf8c5d" providerId="LiveId" clId="{924FFA6D-F0DF-4E17-830B-0FBDC1474AA3}" dt="2019-04-03T04:06:55.977" v="1301" actId="478"/>
          <ac:picMkLst>
            <pc:docMk/>
            <pc:sldMk cId="1182610329" sldId="343"/>
            <ac:picMk id="6" creationId="{17CEB972-FCC6-4C5C-A25D-E843341C2EF3}"/>
          </ac:picMkLst>
        </pc:picChg>
        <pc:cxnChg chg="del">
          <ac:chgData name="Erkan ŞİRİN" userId="7f10ce1d6aaf8c5d" providerId="LiveId" clId="{924FFA6D-F0DF-4E17-830B-0FBDC1474AA3}" dt="2019-04-03T04:08:07.798" v="1307" actId="478"/>
          <ac:cxnSpMkLst>
            <pc:docMk/>
            <pc:sldMk cId="1182610329" sldId="343"/>
            <ac:cxnSpMk id="5" creationId="{00000000-0000-0000-0000-000000000000}"/>
          </ac:cxnSpMkLst>
        </pc:cxnChg>
        <pc:cxnChg chg="add mod">
          <ac:chgData name="Erkan ŞİRİN" userId="7f10ce1d6aaf8c5d" providerId="LiveId" clId="{924FFA6D-F0DF-4E17-830B-0FBDC1474AA3}" dt="2019-04-03T04:11:11.028" v="1358" actId="1037"/>
          <ac:cxnSpMkLst>
            <pc:docMk/>
            <pc:sldMk cId="1182610329" sldId="343"/>
            <ac:cxnSpMk id="11" creationId="{49AC60FD-4695-4AE5-97C5-8891B71DA54A}"/>
          </ac:cxnSpMkLst>
        </pc:cxnChg>
        <pc:cxnChg chg="add mod">
          <ac:chgData name="Erkan ŞİRİN" userId="7f10ce1d6aaf8c5d" providerId="LiveId" clId="{924FFA6D-F0DF-4E17-830B-0FBDC1474AA3}" dt="2019-04-03T04:11:11.028" v="1358" actId="1037"/>
          <ac:cxnSpMkLst>
            <pc:docMk/>
            <pc:sldMk cId="1182610329" sldId="343"/>
            <ac:cxnSpMk id="12" creationId="{9AFC9229-276A-40F9-BF4E-38E9506C4AA0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4-03T04:14:21.527" v="1398" actId="1076"/>
        <pc:sldMkLst>
          <pc:docMk/>
          <pc:sldMk cId="1999169727" sldId="344"/>
        </pc:sldMkLst>
        <pc:spChg chg="add mod">
          <ac:chgData name="Erkan ŞİRİN" userId="7f10ce1d6aaf8c5d" providerId="LiveId" clId="{924FFA6D-F0DF-4E17-830B-0FBDC1474AA3}" dt="2019-04-03T04:13:08.006" v="1390" actId="13822"/>
          <ac:spMkLst>
            <pc:docMk/>
            <pc:sldMk cId="1999169727" sldId="344"/>
            <ac:spMk id="5" creationId="{37B8AA98-2897-4A19-95C3-7DAC50573386}"/>
          </ac:spMkLst>
        </pc:spChg>
        <pc:spChg chg="mod">
          <ac:chgData name="Erkan ŞİRİN" userId="7f10ce1d6aaf8c5d" providerId="LiveId" clId="{924FFA6D-F0DF-4E17-830B-0FBDC1474AA3}" dt="2019-04-03T04:12:31.120" v="1384" actId="20577"/>
          <ac:spMkLst>
            <pc:docMk/>
            <pc:sldMk cId="1999169727" sldId="34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4-03T04:12:14.718" v="1363" actId="478"/>
          <ac:spMkLst>
            <pc:docMk/>
            <pc:sldMk cId="1999169727" sldId="344"/>
            <ac:spMk id="19" creationId="{34C5573E-EC41-4B5A-A560-58C0BF1A1FA6}"/>
          </ac:spMkLst>
        </pc:spChg>
        <pc:picChg chg="del">
          <ac:chgData name="Erkan ŞİRİN" userId="7f10ce1d6aaf8c5d" providerId="LiveId" clId="{924FFA6D-F0DF-4E17-830B-0FBDC1474AA3}" dt="2019-04-03T04:12:12.551" v="1362" actId="478"/>
          <ac:picMkLst>
            <pc:docMk/>
            <pc:sldMk cId="1999169727" sldId="344"/>
            <ac:picMk id="3" creationId="{614B4626-0112-4587-AE5F-14B48C00253A}"/>
          </ac:picMkLst>
        </pc:picChg>
        <pc:picChg chg="add mod">
          <ac:chgData name="Erkan ŞİRİN" userId="7f10ce1d6aaf8c5d" providerId="LiveId" clId="{924FFA6D-F0DF-4E17-830B-0FBDC1474AA3}" dt="2019-04-03T04:14:21.527" v="1398" actId="1076"/>
          <ac:picMkLst>
            <pc:docMk/>
            <pc:sldMk cId="1999169727" sldId="344"/>
            <ac:picMk id="4" creationId="{1F655A6B-0D7E-4889-95B7-9561C7CC322E}"/>
          </ac:picMkLst>
        </pc:picChg>
        <pc:cxnChg chg="del">
          <ac:chgData name="Erkan ŞİRİN" userId="7f10ce1d6aaf8c5d" providerId="LiveId" clId="{924FFA6D-F0DF-4E17-830B-0FBDC1474AA3}" dt="2019-04-03T04:14:15.282" v="1397" actId="478"/>
          <ac:cxnSpMkLst>
            <pc:docMk/>
            <pc:sldMk cId="1999169727" sldId="344"/>
            <ac:cxnSpMk id="11" creationId="{49AC60FD-4695-4AE5-97C5-8891B71DA54A}"/>
          </ac:cxnSpMkLst>
        </pc:cxnChg>
        <pc:cxnChg chg="del">
          <ac:chgData name="Erkan ŞİRİN" userId="7f10ce1d6aaf8c5d" providerId="LiveId" clId="{924FFA6D-F0DF-4E17-830B-0FBDC1474AA3}" dt="2019-04-03T04:14:12.867" v="1396" actId="478"/>
          <ac:cxnSpMkLst>
            <pc:docMk/>
            <pc:sldMk cId="1999169727" sldId="344"/>
            <ac:cxnSpMk id="12" creationId="{9AFC9229-276A-40F9-BF4E-38E9506C4AA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analy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urriesenglish.weebly.com/world-literature1/what-if-everyone-were-the-same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rriesenglish.weebly.com/world-literature1/what-if-everyone-were-the-same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8964838/" TargetMode="External"/><Relationship Id="rId2" Type="http://schemas.openxmlformats.org/officeDocument/2006/relationships/hyperlink" Target="https://en.wikipedia.org/wiki/Cluster_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74750" y="1801586"/>
            <a:ext cx="9842500" cy="2425700"/>
          </a:xfrm>
        </p:spPr>
        <p:txBody>
          <a:bodyPr>
            <a:noAutofit/>
          </a:bodyPr>
          <a:lstStyle/>
          <a:p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ve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K-Ortalamalar (K-</a:t>
            </a:r>
            <a:r>
              <a:rPr lang="tr-TR" sz="4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Tekniği</a:t>
            </a: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Dirsek Yöntemi 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Elbow</a:t>
            </a: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655A6B-0D7E-4889-95B7-9561C7CC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60" y="1410216"/>
            <a:ext cx="8430802" cy="4505954"/>
          </a:xfrm>
          <a:prstGeom prst="rect">
            <a:avLst/>
          </a:prstGeom>
        </p:spPr>
      </p:pic>
      <p:sp>
        <p:nvSpPr>
          <p:cNvPr id="5" name="Ok: Aşağı 4">
            <a:extLst>
              <a:ext uri="{FF2B5EF4-FFF2-40B4-BE49-F238E27FC236}">
                <a16:creationId xmlns:a16="http://schemas.microsoft.com/office/drawing/2014/main" id="{37B8AA98-2897-4A19-95C3-7DAC50573386}"/>
              </a:ext>
            </a:extLst>
          </p:cNvPr>
          <p:cNvSpPr/>
          <p:nvPr/>
        </p:nvSpPr>
        <p:spPr>
          <a:xfrm rot="1597592">
            <a:off x="6853382" y="3834773"/>
            <a:ext cx="533400" cy="1117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1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64954" y="344537"/>
            <a:ext cx="77823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ÇALIŞMA MANTIĞI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250061"/>
            <a:ext cx="2337830" cy="1944216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185358" y="206063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89" y="1296798"/>
            <a:ext cx="2382983" cy="18507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9" y="1263065"/>
            <a:ext cx="2493095" cy="1931212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7321815" y="206063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03" y="4028481"/>
            <a:ext cx="2709119" cy="2184482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 rot="6129526">
            <a:off x="9000541" y="356366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 rot="10800000">
            <a:off x="6121089" y="4793827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54" y="3599465"/>
            <a:ext cx="3027375" cy="2510005"/>
          </a:xfrm>
          <a:prstGeom prst="rect">
            <a:avLst/>
          </a:prstGeom>
        </p:spPr>
      </p:pic>
      <p:cxnSp>
        <p:nvCxnSpPr>
          <p:cNvPr id="12" name="Düz Bağlayıcı 11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Notlar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700320" y="2037533"/>
            <a:ext cx="5067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Birbirine benzeyenler bir araya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AA1AD28-1C85-4756-9417-5493212CD698}"/>
              </a:ext>
            </a:extLst>
          </p:cNvPr>
          <p:cNvSpPr/>
          <p:nvPr/>
        </p:nvSpPr>
        <p:spPr>
          <a:xfrm>
            <a:off x="511455" y="3429000"/>
            <a:ext cx="62321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Kümeleme sınıflandırmadan farklı olarak gözetimsiz bir yöntemdir.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494164E-73D5-44BA-86C4-CFBB74D20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32" y="1562544"/>
            <a:ext cx="5067413" cy="3390944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284899" y="6245216"/>
            <a:ext cx="3549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https://en.wikipedia.org/wiki/Cluster_analysis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4565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Notlar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>
            <a:extLst>
              <a:ext uri="{FF2B5EF4-FFF2-40B4-BE49-F238E27FC236}">
                <a16:creationId xmlns:a16="http://schemas.microsoft.com/office/drawing/2014/main" id="{2277BE02-F802-43E2-AC75-FFBE3AF95DAD}"/>
              </a:ext>
            </a:extLst>
          </p:cNvPr>
          <p:cNvSpPr/>
          <p:nvPr/>
        </p:nvSpPr>
        <p:spPr>
          <a:xfrm>
            <a:off x="519654" y="123022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>
                <a:latin typeface="Roboto"/>
              </a:rPr>
              <a:t>Kümelemede kaç grup oluşacağı verinin içindeki nesnelerin birbirine benzerlik derecesine göre değişir. 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6096000" y="6241232"/>
            <a:ext cx="6033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https://curriesenglish.weebly.com/world-literature1/what-if-everyone-were-the-same</a:t>
            </a:r>
            <a:endParaRPr lang="tr-TR" sz="12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6CC0C12-B689-4C2B-8D2A-49BE2AEDD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32" y="1816023"/>
            <a:ext cx="2658457" cy="265845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E4CFB1-0FFF-448F-991C-8D79E2F6D75B}"/>
              </a:ext>
            </a:extLst>
          </p:cNvPr>
          <p:cNvSpPr/>
          <p:nvPr/>
        </p:nvSpPr>
        <p:spPr>
          <a:xfrm>
            <a:off x="519654" y="333484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>
                <a:latin typeface="Roboto"/>
              </a:rPr>
              <a:t>Farklı kümelerin oluşması için nesnelerin tamamen birbirine benzememesi çok fazla da birbirinde ayrı olmaması gerekir.</a:t>
            </a:r>
          </a:p>
        </p:txBody>
      </p:sp>
    </p:spTree>
    <p:extLst>
      <p:ext uri="{BB962C8B-B14F-4D97-AF65-F5344CB8AC3E}">
        <p14:creationId xmlns:p14="http://schemas.microsoft.com/office/powerpoint/2010/main" val="21927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Kümeleme Notlar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>
            <a:extLst>
              <a:ext uri="{FF2B5EF4-FFF2-40B4-BE49-F238E27FC236}">
                <a16:creationId xmlns:a16="http://schemas.microsoft.com/office/drawing/2014/main" id="{2277BE02-F802-43E2-AC75-FFBE3AF95DAD}"/>
              </a:ext>
            </a:extLst>
          </p:cNvPr>
          <p:cNvSpPr/>
          <p:nvPr/>
        </p:nvSpPr>
        <p:spPr>
          <a:xfrm>
            <a:off x="519654" y="123022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>
                <a:latin typeface="Roboto"/>
              </a:rPr>
              <a:t>Kümelemede kaç grup oluşacağı verinin içindeki nesnelerin birbirine benzerlik derecesine göre değişir. 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6096000" y="6241232"/>
            <a:ext cx="6033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https://curriesenglish.weebly.com/world-literature1/what-if-everyone-were-the-same</a:t>
            </a:r>
            <a:endParaRPr lang="tr-TR" sz="12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6CC0C12-B689-4C2B-8D2A-49BE2AEDD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32" y="1816023"/>
            <a:ext cx="2658457" cy="265845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E4CFB1-0FFF-448F-991C-8D79E2F6D75B}"/>
              </a:ext>
            </a:extLst>
          </p:cNvPr>
          <p:cNvSpPr/>
          <p:nvPr/>
        </p:nvSpPr>
        <p:spPr>
          <a:xfrm>
            <a:off x="519654" y="333484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>
                <a:latin typeface="Roboto"/>
              </a:rPr>
              <a:t>Farklı kümelerin oluşması için nesnelerin tamamen birbirine benzememesi çok fazla da birbirinde ayrı olmaması gerekir.</a:t>
            </a:r>
          </a:p>
        </p:txBody>
      </p:sp>
    </p:spTree>
    <p:extLst>
      <p:ext uri="{BB962C8B-B14F-4D97-AF65-F5344CB8AC3E}">
        <p14:creationId xmlns:p14="http://schemas.microsoft.com/office/powerpoint/2010/main" val="7491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UZAKLIK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/>
              <p:nvPr/>
            </p:nvSpPr>
            <p:spPr>
              <a:xfrm>
                <a:off x="905476" y="1388873"/>
                <a:ext cx="5548483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sz="2800" dirty="0">
                            <a:latin typeface="Roboto"/>
                          </a:rPr>
                          <m:t>+ 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tr-TR" sz="2800" dirty="0">
                  <a:latin typeface="Roboto"/>
                </a:endParaRPr>
              </a:p>
            </p:txBody>
          </p:sp>
        </mc:Choice>
        <mc:Fallback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6" y="1388873"/>
                <a:ext cx="5548483" cy="6141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6F104E85-B72C-4306-A208-B366DCCE2718}"/>
              </a:ext>
            </a:extLst>
          </p:cNvPr>
          <p:cNvCxnSpPr>
            <a:cxnSpLocks/>
          </p:cNvCxnSpPr>
          <p:nvPr/>
        </p:nvCxnSpPr>
        <p:spPr>
          <a:xfrm flipV="1">
            <a:off x="6847367" y="1254642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8BC047F-246B-4FE1-BC2F-79B9A66B8F8A}"/>
              </a:ext>
            </a:extLst>
          </p:cNvPr>
          <p:cNvCxnSpPr>
            <a:cxnSpLocks/>
          </p:cNvCxnSpPr>
          <p:nvPr/>
        </p:nvCxnSpPr>
        <p:spPr>
          <a:xfrm>
            <a:off x="6847367" y="4890977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D81F1F-C506-4479-9EC4-B8B86EE1D414}"/>
              </a:ext>
            </a:extLst>
          </p:cNvPr>
          <p:cNvSpPr/>
          <p:nvPr/>
        </p:nvSpPr>
        <p:spPr>
          <a:xfrm>
            <a:off x="7478252" y="193922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A72DBEDF-E74A-4536-828D-42F517B9900E}"/>
              </a:ext>
            </a:extLst>
          </p:cNvPr>
          <p:cNvSpPr/>
          <p:nvPr/>
        </p:nvSpPr>
        <p:spPr>
          <a:xfrm>
            <a:off x="7706091" y="183175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(1,4)</a:t>
            </a:r>
            <a:endParaRPr lang="tr-T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CE3A08-7568-47A0-AE8D-2BC907AB032C}"/>
              </a:ext>
            </a:extLst>
          </p:cNvPr>
          <p:cNvSpPr/>
          <p:nvPr/>
        </p:nvSpPr>
        <p:spPr>
          <a:xfrm>
            <a:off x="10380939" y="407991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08905BE-8E86-4E47-82C7-43AEA3D3846D}"/>
              </a:ext>
            </a:extLst>
          </p:cNvPr>
          <p:cNvSpPr/>
          <p:nvPr/>
        </p:nvSpPr>
        <p:spPr>
          <a:xfrm>
            <a:off x="10508527" y="395903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(5,1)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0D2B0BB5-B3FA-46E2-94BC-B9236BA697E3}"/>
                  </a:ext>
                </a:extLst>
              </p:cNvPr>
              <p:cNvSpPr/>
              <p:nvPr/>
            </p:nvSpPr>
            <p:spPr>
              <a:xfrm>
                <a:off x="929513" y="2158101"/>
                <a:ext cx="5183418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sz="2800" dirty="0">
                            <a:latin typeface="Roboto"/>
                          </a:rPr>
                          <m:t>+ 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(4−1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tr-TR" sz="2800" dirty="0">
                  <a:latin typeface="Roboto"/>
                </a:endParaRPr>
              </a:p>
            </p:txBody>
          </p:sp>
        </mc:Choice>
        <mc:Fallback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0D2B0BB5-B3FA-46E2-94BC-B9236BA69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3" y="2158101"/>
                <a:ext cx="5183418" cy="614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41CC217D-23F0-464F-9D61-1A96D4EF887A}"/>
                  </a:ext>
                </a:extLst>
              </p:cNvPr>
              <p:cNvSpPr/>
              <p:nvPr/>
            </p:nvSpPr>
            <p:spPr>
              <a:xfrm>
                <a:off x="929513" y="3072809"/>
                <a:ext cx="5183418" cy="61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8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tr-TR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8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sz="2800" dirty="0">
                            <a:latin typeface="Roboto"/>
                          </a:rPr>
                          <m:t>+ </m:t>
                        </m:r>
                        <m:sSup>
                          <m:sSup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tr-TR" sz="2800" dirty="0">
                  <a:latin typeface="Roboto"/>
                </a:endParaRPr>
              </a:p>
            </p:txBody>
          </p:sp>
        </mc:Choice>
        <mc:Fallback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41CC217D-23F0-464F-9D61-1A96D4EF8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3" y="3072809"/>
                <a:ext cx="5183418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E46713AE-2A85-4E4A-8B78-E36998EC02B4}"/>
                  </a:ext>
                </a:extLst>
              </p:cNvPr>
              <p:cNvSpPr/>
              <p:nvPr/>
            </p:nvSpPr>
            <p:spPr>
              <a:xfrm>
                <a:off x="929513" y="3845405"/>
                <a:ext cx="518341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tr-TR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tr-TR" sz="2800" dirty="0">
                  <a:latin typeface="Roboto"/>
                </a:endParaRPr>
              </a:p>
            </p:txBody>
          </p:sp>
        </mc:Choice>
        <mc:Fallback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E46713AE-2A85-4E4A-8B78-E36998EC0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13" y="3845405"/>
                <a:ext cx="51834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1A6AA97C-EF00-4C2A-BE36-103A1754587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42046" y="2066808"/>
            <a:ext cx="0" cy="2140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209F09CB-1902-4491-8A64-2535B8C8AD4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542046" y="4143704"/>
            <a:ext cx="2838893" cy="161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A235C79-AC9C-4487-A908-5BB2EE08D4FC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87155" y="2048124"/>
            <a:ext cx="2812469" cy="2050471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0D3B4937-8A06-43BA-A047-D53273724F6E}"/>
              </a:ext>
            </a:extLst>
          </p:cNvPr>
          <p:cNvSpPr/>
          <p:nvPr/>
        </p:nvSpPr>
        <p:spPr>
          <a:xfrm>
            <a:off x="7184032" y="28966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3</a:t>
            </a:r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14E98F8-9142-4712-881D-A7BBFF95CCB9}"/>
              </a:ext>
            </a:extLst>
          </p:cNvPr>
          <p:cNvSpPr/>
          <p:nvPr/>
        </p:nvSpPr>
        <p:spPr>
          <a:xfrm>
            <a:off x="8712381" y="421076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4</a:t>
            </a:r>
            <a:endParaRPr lang="tr-TR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302B6064-9839-4BB8-84BC-ACD916172B43}"/>
              </a:ext>
            </a:extLst>
          </p:cNvPr>
          <p:cNvSpPr/>
          <p:nvPr/>
        </p:nvSpPr>
        <p:spPr>
          <a:xfrm>
            <a:off x="8859956" y="25875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75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3" grpId="0" animBg="1"/>
      <p:bldP spid="14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BENZERLİK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/>
              <p:nvPr/>
            </p:nvSpPr>
            <p:spPr>
              <a:xfrm>
                <a:off x="905476" y="1388873"/>
                <a:ext cx="5548483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tr-T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36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36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3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tr-TR" sz="3600" dirty="0">
                  <a:latin typeface="Roboto"/>
                </a:endParaRPr>
              </a:p>
            </p:txBody>
          </p:sp>
        </mc:Choice>
        <mc:Fallback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77E4CFB1-0FFF-448F-991C-8D79E2F6D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6" y="1388873"/>
                <a:ext cx="5548483" cy="1219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6F104E85-B72C-4306-A208-B366DCCE2718}"/>
              </a:ext>
            </a:extLst>
          </p:cNvPr>
          <p:cNvCxnSpPr>
            <a:cxnSpLocks/>
          </p:cNvCxnSpPr>
          <p:nvPr/>
        </p:nvCxnSpPr>
        <p:spPr>
          <a:xfrm flipV="1">
            <a:off x="6847367" y="1254642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8BC047F-246B-4FE1-BC2F-79B9A66B8F8A}"/>
              </a:ext>
            </a:extLst>
          </p:cNvPr>
          <p:cNvCxnSpPr>
            <a:cxnSpLocks/>
          </p:cNvCxnSpPr>
          <p:nvPr/>
        </p:nvCxnSpPr>
        <p:spPr>
          <a:xfrm>
            <a:off x="6847367" y="4890977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D81F1F-C506-4479-9EC4-B8B86EE1D414}"/>
              </a:ext>
            </a:extLst>
          </p:cNvPr>
          <p:cNvSpPr/>
          <p:nvPr/>
        </p:nvSpPr>
        <p:spPr>
          <a:xfrm>
            <a:off x="7478252" y="193922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A72DBEDF-E74A-4536-828D-42F517B9900E}"/>
              </a:ext>
            </a:extLst>
          </p:cNvPr>
          <p:cNvSpPr/>
          <p:nvPr/>
        </p:nvSpPr>
        <p:spPr>
          <a:xfrm>
            <a:off x="7706091" y="183175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(1,4)</a:t>
            </a:r>
            <a:endParaRPr lang="tr-T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CE3A08-7568-47A0-AE8D-2BC907AB032C}"/>
              </a:ext>
            </a:extLst>
          </p:cNvPr>
          <p:cNvSpPr/>
          <p:nvPr/>
        </p:nvSpPr>
        <p:spPr>
          <a:xfrm>
            <a:off x="10380939" y="407991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08905BE-8E86-4E47-82C7-43AEA3D3846D}"/>
              </a:ext>
            </a:extLst>
          </p:cNvPr>
          <p:cNvSpPr/>
          <p:nvPr/>
        </p:nvSpPr>
        <p:spPr>
          <a:xfrm>
            <a:off x="10508527" y="3959037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(5,1)</a:t>
            </a:r>
            <a:endParaRPr lang="tr-TR" dirty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1A6AA97C-EF00-4C2A-BE36-103A1754587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42046" y="2066808"/>
            <a:ext cx="0" cy="2140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209F09CB-1902-4491-8A64-2535B8C8AD4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542046" y="4143704"/>
            <a:ext cx="2838893" cy="161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A235C79-AC9C-4487-A908-5BB2EE08D4FC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587155" y="2048124"/>
            <a:ext cx="2812469" cy="2050471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>
            <a:extLst>
              <a:ext uri="{FF2B5EF4-FFF2-40B4-BE49-F238E27FC236}">
                <a16:creationId xmlns:a16="http://schemas.microsoft.com/office/drawing/2014/main" id="{0D3B4937-8A06-43BA-A047-D53273724F6E}"/>
              </a:ext>
            </a:extLst>
          </p:cNvPr>
          <p:cNvSpPr/>
          <p:nvPr/>
        </p:nvSpPr>
        <p:spPr>
          <a:xfrm>
            <a:off x="7184032" y="28966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3</a:t>
            </a:r>
            <a:endParaRPr lang="tr-TR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14E98F8-9142-4712-881D-A7BBFF95CCB9}"/>
              </a:ext>
            </a:extLst>
          </p:cNvPr>
          <p:cNvSpPr/>
          <p:nvPr/>
        </p:nvSpPr>
        <p:spPr>
          <a:xfrm>
            <a:off x="8712381" y="421076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4</a:t>
            </a:r>
            <a:endParaRPr lang="tr-TR" dirty="0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302B6064-9839-4BB8-84BC-ACD916172B43}"/>
              </a:ext>
            </a:extLst>
          </p:cNvPr>
          <p:cNvSpPr/>
          <p:nvPr/>
        </p:nvSpPr>
        <p:spPr>
          <a:xfrm>
            <a:off x="8859956" y="25875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5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Dikdörtgen 19">
                <a:extLst>
                  <a:ext uri="{FF2B5EF4-FFF2-40B4-BE49-F238E27FC236}">
                    <a16:creationId xmlns:a16="http://schemas.microsoft.com/office/drawing/2014/main" id="{4ED44D45-4046-4032-A7BF-4C3841C6CDDB}"/>
                  </a:ext>
                </a:extLst>
              </p:cNvPr>
              <p:cNvSpPr/>
              <p:nvPr/>
            </p:nvSpPr>
            <p:spPr>
              <a:xfrm>
                <a:off x="693685" y="2838563"/>
                <a:ext cx="5548483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tr-T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tr-TR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3600" dirty="0">
                    <a:latin typeface="Roboto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36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tr-TR" sz="3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3600" b="0" i="1" dirty="0" smtClean="0">
                                <a:latin typeface="Cambria Math" panose="02040503050406030204" pitchFamily="18" charset="0"/>
                              </a:rPr>
                              <m:t>1+5</m:t>
                            </m:r>
                          </m:den>
                        </m:f>
                      </m:e>
                    </m:rad>
                  </m:oMath>
                </a14:m>
                <a:endParaRPr lang="tr-TR" sz="3600" dirty="0">
                  <a:latin typeface="Roboto"/>
                </a:endParaRPr>
              </a:p>
            </p:txBody>
          </p:sp>
        </mc:Choice>
        <mc:Fallback>
          <p:sp>
            <p:nvSpPr>
              <p:cNvPr id="20" name="Dikdörtgen 19">
                <a:extLst>
                  <a:ext uri="{FF2B5EF4-FFF2-40B4-BE49-F238E27FC236}">
                    <a16:creationId xmlns:a16="http://schemas.microsoft.com/office/drawing/2014/main" id="{4ED44D45-4046-4032-A7BF-4C3841C6C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5" y="2838563"/>
                <a:ext cx="5548483" cy="1219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ikdörtgen 2">
            <a:extLst>
              <a:ext uri="{FF2B5EF4-FFF2-40B4-BE49-F238E27FC236}">
                <a16:creationId xmlns:a16="http://schemas.microsoft.com/office/drawing/2014/main" id="{B2FC289C-B3C3-4BC4-B1C4-BED17ADA76AB}"/>
              </a:ext>
            </a:extLst>
          </p:cNvPr>
          <p:cNvSpPr/>
          <p:nvPr/>
        </p:nvSpPr>
        <p:spPr>
          <a:xfrm>
            <a:off x="631717" y="47243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Benzerliği ölçmek için kullanılan yöntemlerden bazıları şunlardır: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Dice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,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Jaccard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, Kosinüs (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Cosine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),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Pearson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 ve </a:t>
            </a:r>
            <a:r>
              <a:rPr lang="tr-TR" dirty="0" err="1">
                <a:solidFill>
                  <a:srgbClr val="444444"/>
                </a:solidFill>
                <a:latin typeface="Arial" panose="020B0604020202020204" pitchFamily="34" charset="0"/>
              </a:rPr>
              <a:t>Overlap</a:t>
            </a:r>
            <a:r>
              <a:rPr lang="tr-TR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232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val 159">
            <a:extLst>
              <a:ext uri="{FF2B5EF4-FFF2-40B4-BE49-F238E27FC236}">
                <a16:creationId xmlns:a16="http://schemas.microsoft.com/office/drawing/2014/main" id="{C7BE1676-9F40-496C-8C12-D33381ADDBD4}"/>
              </a:ext>
            </a:extLst>
          </p:cNvPr>
          <p:cNvSpPr/>
          <p:nvPr/>
        </p:nvSpPr>
        <p:spPr>
          <a:xfrm>
            <a:off x="7332952" y="2162508"/>
            <a:ext cx="2013117" cy="1842413"/>
          </a:xfrm>
          <a:prstGeom prst="ellipse">
            <a:avLst/>
          </a:prstGeom>
          <a:noFill/>
          <a:ln w="57150">
            <a:solidFill>
              <a:srgbClr val="CD1F26">
                <a:alpha val="7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K-Ortalamalar Tekniği</a:t>
            </a:r>
          </a:p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(K-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FCB2D0B8-A336-4115-949C-994BCF4054E7}"/>
              </a:ext>
            </a:extLst>
          </p:cNvPr>
          <p:cNvCxnSpPr>
            <a:cxnSpLocks/>
          </p:cNvCxnSpPr>
          <p:nvPr/>
        </p:nvCxnSpPr>
        <p:spPr>
          <a:xfrm flipV="1">
            <a:off x="1041991" y="1967023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36555468-37F6-409C-BE3F-0D3927539580}"/>
              </a:ext>
            </a:extLst>
          </p:cNvPr>
          <p:cNvCxnSpPr>
            <a:cxnSpLocks/>
          </p:cNvCxnSpPr>
          <p:nvPr/>
        </p:nvCxnSpPr>
        <p:spPr>
          <a:xfrm>
            <a:off x="1041991" y="5603358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5EC26C3-354F-4C91-B8CC-1208A4442684}"/>
              </a:ext>
            </a:extLst>
          </p:cNvPr>
          <p:cNvSpPr/>
          <p:nvPr/>
        </p:nvSpPr>
        <p:spPr>
          <a:xfrm>
            <a:off x="1967023" y="240295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2E5D92-8C07-4014-9155-527720C5E757}"/>
              </a:ext>
            </a:extLst>
          </p:cNvPr>
          <p:cNvSpPr/>
          <p:nvPr/>
        </p:nvSpPr>
        <p:spPr>
          <a:xfrm>
            <a:off x="2119423" y="255535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8D7E51-7796-48D2-855C-9AD1EB445A24}"/>
              </a:ext>
            </a:extLst>
          </p:cNvPr>
          <p:cNvSpPr/>
          <p:nvPr/>
        </p:nvSpPr>
        <p:spPr>
          <a:xfrm>
            <a:off x="1917404" y="275793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757AC0-3509-45DD-A254-5802012E9E65}"/>
              </a:ext>
            </a:extLst>
          </p:cNvPr>
          <p:cNvSpPr/>
          <p:nvPr/>
        </p:nvSpPr>
        <p:spPr>
          <a:xfrm>
            <a:off x="2069804" y="291033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A29825-A11B-464D-9E8D-0F16EBCE12F7}"/>
              </a:ext>
            </a:extLst>
          </p:cNvPr>
          <p:cNvSpPr/>
          <p:nvPr/>
        </p:nvSpPr>
        <p:spPr>
          <a:xfrm>
            <a:off x="2268284" y="249156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6C5B3-C11A-4171-BB15-0B71C12242FB}"/>
              </a:ext>
            </a:extLst>
          </p:cNvPr>
          <p:cNvSpPr/>
          <p:nvPr/>
        </p:nvSpPr>
        <p:spPr>
          <a:xfrm>
            <a:off x="2420684" y="264396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7472C4-5B1C-49D7-936C-06F907232108}"/>
              </a:ext>
            </a:extLst>
          </p:cNvPr>
          <p:cNvSpPr/>
          <p:nvPr/>
        </p:nvSpPr>
        <p:spPr>
          <a:xfrm>
            <a:off x="2218665" y="284653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B40E50-427C-4FF5-BB36-D3C7FE50652F}"/>
              </a:ext>
            </a:extLst>
          </p:cNvPr>
          <p:cNvSpPr/>
          <p:nvPr/>
        </p:nvSpPr>
        <p:spPr>
          <a:xfrm>
            <a:off x="2371065" y="299893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74741B-C90E-4F98-A204-C067AF21DC83}"/>
              </a:ext>
            </a:extLst>
          </p:cNvPr>
          <p:cNvSpPr/>
          <p:nvPr/>
        </p:nvSpPr>
        <p:spPr>
          <a:xfrm>
            <a:off x="2066258" y="288497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A61E7A-077F-4A40-969A-76488FC2A649}"/>
              </a:ext>
            </a:extLst>
          </p:cNvPr>
          <p:cNvSpPr/>
          <p:nvPr/>
        </p:nvSpPr>
        <p:spPr>
          <a:xfrm>
            <a:off x="2218658" y="303737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8ED452-9431-4AC3-AD29-96577F8ABACB}"/>
              </a:ext>
            </a:extLst>
          </p:cNvPr>
          <p:cNvSpPr/>
          <p:nvPr/>
        </p:nvSpPr>
        <p:spPr>
          <a:xfrm>
            <a:off x="2016639" y="323995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40F21E-8B5B-485A-B6B4-EF34597DC063}"/>
              </a:ext>
            </a:extLst>
          </p:cNvPr>
          <p:cNvSpPr/>
          <p:nvPr/>
        </p:nvSpPr>
        <p:spPr>
          <a:xfrm>
            <a:off x="2169039" y="339235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FB4045-848E-4FC6-B98E-402B36E44169}"/>
              </a:ext>
            </a:extLst>
          </p:cNvPr>
          <p:cNvSpPr/>
          <p:nvPr/>
        </p:nvSpPr>
        <p:spPr>
          <a:xfrm>
            <a:off x="2367519" y="297357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8264AD-E986-4188-96D3-31C29E2E491C}"/>
              </a:ext>
            </a:extLst>
          </p:cNvPr>
          <p:cNvSpPr/>
          <p:nvPr/>
        </p:nvSpPr>
        <p:spPr>
          <a:xfrm>
            <a:off x="2519919" y="312597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FFDF7C-D4E1-4C34-BE1E-D5BAA2241945}"/>
              </a:ext>
            </a:extLst>
          </p:cNvPr>
          <p:cNvSpPr/>
          <p:nvPr/>
        </p:nvSpPr>
        <p:spPr>
          <a:xfrm>
            <a:off x="2317900" y="332855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8E8C24-76F7-4330-8ECC-F6C4629134D5}"/>
              </a:ext>
            </a:extLst>
          </p:cNvPr>
          <p:cNvSpPr/>
          <p:nvPr/>
        </p:nvSpPr>
        <p:spPr>
          <a:xfrm>
            <a:off x="2470300" y="348095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A6B16D1-3116-4913-ABD8-68C59CC1510E}"/>
              </a:ext>
            </a:extLst>
          </p:cNvPr>
          <p:cNvSpPr/>
          <p:nvPr/>
        </p:nvSpPr>
        <p:spPr>
          <a:xfrm>
            <a:off x="2587261" y="258725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655FF4-95DE-47FA-9CC9-E25B96C5E881}"/>
              </a:ext>
            </a:extLst>
          </p:cNvPr>
          <p:cNvSpPr/>
          <p:nvPr/>
        </p:nvSpPr>
        <p:spPr>
          <a:xfrm>
            <a:off x="2739661" y="273965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3EFD57-C448-48AA-8762-B896FF4EBE00}"/>
              </a:ext>
            </a:extLst>
          </p:cNvPr>
          <p:cNvSpPr/>
          <p:nvPr/>
        </p:nvSpPr>
        <p:spPr>
          <a:xfrm>
            <a:off x="2537642" y="294223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79813C-5EFC-4FA3-B831-C355BA5587AF}"/>
              </a:ext>
            </a:extLst>
          </p:cNvPr>
          <p:cNvSpPr/>
          <p:nvPr/>
        </p:nvSpPr>
        <p:spPr>
          <a:xfrm>
            <a:off x="2690042" y="309463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6948A1-6D40-47EA-AF69-54A28E07F02E}"/>
              </a:ext>
            </a:extLst>
          </p:cNvPr>
          <p:cNvSpPr/>
          <p:nvPr/>
        </p:nvSpPr>
        <p:spPr>
          <a:xfrm>
            <a:off x="2888522" y="267585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41E5A5-69E2-418F-8AD9-45906A2C08E5}"/>
              </a:ext>
            </a:extLst>
          </p:cNvPr>
          <p:cNvSpPr/>
          <p:nvPr/>
        </p:nvSpPr>
        <p:spPr>
          <a:xfrm>
            <a:off x="3040922" y="282825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12276-35DE-428E-B93C-865F8788F2C2}"/>
              </a:ext>
            </a:extLst>
          </p:cNvPr>
          <p:cNvSpPr/>
          <p:nvPr/>
        </p:nvSpPr>
        <p:spPr>
          <a:xfrm>
            <a:off x="2838903" y="303083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3BFFF6-A6F5-4949-A0B7-F410022BF159}"/>
              </a:ext>
            </a:extLst>
          </p:cNvPr>
          <p:cNvSpPr/>
          <p:nvPr/>
        </p:nvSpPr>
        <p:spPr>
          <a:xfrm>
            <a:off x="2991303" y="318323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2F6B09-920B-4AE8-9249-DCA8257724FE}"/>
              </a:ext>
            </a:extLst>
          </p:cNvPr>
          <p:cNvSpPr/>
          <p:nvPr/>
        </p:nvSpPr>
        <p:spPr>
          <a:xfrm>
            <a:off x="2686496" y="306927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56F2E-565B-439F-BF38-D65FEE972456}"/>
              </a:ext>
            </a:extLst>
          </p:cNvPr>
          <p:cNvSpPr/>
          <p:nvPr/>
        </p:nvSpPr>
        <p:spPr>
          <a:xfrm>
            <a:off x="2838896" y="322167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A97C70A-D9E1-4F7A-8D26-0EFA075334E7}"/>
              </a:ext>
            </a:extLst>
          </p:cNvPr>
          <p:cNvSpPr/>
          <p:nvPr/>
        </p:nvSpPr>
        <p:spPr>
          <a:xfrm>
            <a:off x="2636877" y="342425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A159A5-9679-4497-9C91-C59F2A379F42}"/>
              </a:ext>
            </a:extLst>
          </p:cNvPr>
          <p:cNvSpPr/>
          <p:nvPr/>
        </p:nvSpPr>
        <p:spPr>
          <a:xfrm>
            <a:off x="2789277" y="357665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EB86C5-D50A-41D5-9207-B4F19E41C6B0}"/>
              </a:ext>
            </a:extLst>
          </p:cNvPr>
          <p:cNvSpPr/>
          <p:nvPr/>
        </p:nvSpPr>
        <p:spPr>
          <a:xfrm>
            <a:off x="2987757" y="315787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4B88EF-B889-4EB3-87B2-6A07BEC232C0}"/>
              </a:ext>
            </a:extLst>
          </p:cNvPr>
          <p:cNvSpPr/>
          <p:nvPr/>
        </p:nvSpPr>
        <p:spPr>
          <a:xfrm>
            <a:off x="3140157" y="331027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F055E0-6D19-4F2B-88BE-D20BEEB36AA2}"/>
              </a:ext>
            </a:extLst>
          </p:cNvPr>
          <p:cNvSpPr/>
          <p:nvPr/>
        </p:nvSpPr>
        <p:spPr>
          <a:xfrm>
            <a:off x="2938138" y="351285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DB9FE3-8CC5-4A1B-A0A9-855278740C03}"/>
              </a:ext>
            </a:extLst>
          </p:cNvPr>
          <p:cNvSpPr/>
          <p:nvPr/>
        </p:nvSpPr>
        <p:spPr>
          <a:xfrm>
            <a:off x="3090538" y="366525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C996F4-8170-472D-B21B-D7A3D673D275}"/>
              </a:ext>
            </a:extLst>
          </p:cNvPr>
          <p:cNvSpPr/>
          <p:nvPr/>
        </p:nvSpPr>
        <p:spPr>
          <a:xfrm>
            <a:off x="3990755" y="394822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D935A51-0CDF-4DDD-8BDA-0F1AA3CF35DE}"/>
              </a:ext>
            </a:extLst>
          </p:cNvPr>
          <p:cNvSpPr/>
          <p:nvPr/>
        </p:nvSpPr>
        <p:spPr>
          <a:xfrm>
            <a:off x="4143155" y="410062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A30459-FFE4-4065-A532-229D75C3B711}"/>
              </a:ext>
            </a:extLst>
          </p:cNvPr>
          <p:cNvSpPr/>
          <p:nvPr/>
        </p:nvSpPr>
        <p:spPr>
          <a:xfrm>
            <a:off x="3941136" y="430320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F984E2-1C0A-4CEC-BBE3-935FE6B8AEF9}"/>
              </a:ext>
            </a:extLst>
          </p:cNvPr>
          <p:cNvSpPr/>
          <p:nvPr/>
        </p:nvSpPr>
        <p:spPr>
          <a:xfrm>
            <a:off x="4093536" y="445560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B1852D-C2A2-4449-AE6D-AF42AD04FA0A}"/>
              </a:ext>
            </a:extLst>
          </p:cNvPr>
          <p:cNvSpPr/>
          <p:nvPr/>
        </p:nvSpPr>
        <p:spPr>
          <a:xfrm>
            <a:off x="4292016" y="403682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929C736-ED81-4ED9-8B1F-125523156CBB}"/>
              </a:ext>
            </a:extLst>
          </p:cNvPr>
          <p:cNvSpPr/>
          <p:nvPr/>
        </p:nvSpPr>
        <p:spPr>
          <a:xfrm>
            <a:off x="4444416" y="418922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A72B09-3CBB-49FA-8842-5867365F5CD5}"/>
              </a:ext>
            </a:extLst>
          </p:cNvPr>
          <p:cNvSpPr/>
          <p:nvPr/>
        </p:nvSpPr>
        <p:spPr>
          <a:xfrm>
            <a:off x="4242397" y="439180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6198A2-0E41-4EAF-A159-D6D8B6A48AE9}"/>
              </a:ext>
            </a:extLst>
          </p:cNvPr>
          <p:cNvSpPr/>
          <p:nvPr/>
        </p:nvSpPr>
        <p:spPr>
          <a:xfrm>
            <a:off x="4394797" y="454420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B5D71A-7A21-455E-BE5E-E7CBD4DF680B}"/>
              </a:ext>
            </a:extLst>
          </p:cNvPr>
          <p:cNvSpPr/>
          <p:nvPr/>
        </p:nvSpPr>
        <p:spPr>
          <a:xfrm>
            <a:off x="4089990" y="443024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AD04E45-2432-4782-88C0-7C1B0C2DF242}"/>
              </a:ext>
            </a:extLst>
          </p:cNvPr>
          <p:cNvSpPr/>
          <p:nvPr/>
        </p:nvSpPr>
        <p:spPr>
          <a:xfrm>
            <a:off x="4242390" y="458264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16043F4-C566-404A-BDBA-E63009AD1133}"/>
              </a:ext>
            </a:extLst>
          </p:cNvPr>
          <p:cNvSpPr/>
          <p:nvPr/>
        </p:nvSpPr>
        <p:spPr>
          <a:xfrm>
            <a:off x="4040371" y="478521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67F3FF-CDFD-4FE6-8ED7-5A4B2040F3D1}"/>
              </a:ext>
            </a:extLst>
          </p:cNvPr>
          <p:cNvSpPr/>
          <p:nvPr/>
        </p:nvSpPr>
        <p:spPr>
          <a:xfrm>
            <a:off x="4192771" y="493761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EFC06E9-2D33-4C85-9DE0-9953FFC3B796}"/>
              </a:ext>
            </a:extLst>
          </p:cNvPr>
          <p:cNvSpPr/>
          <p:nvPr/>
        </p:nvSpPr>
        <p:spPr>
          <a:xfrm>
            <a:off x="4391251" y="451884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9B0D28-58A0-4184-8186-45A395D0FE4E}"/>
              </a:ext>
            </a:extLst>
          </p:cNvPr>
          <p:cNvSpPr/>
          <p:nvPr/>
        </p:nvSpPr>
        <p:spPr>
          <a:xfrm>
            <a:off x="4543651" y="467124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ABB4A8-8DD7-4031-A171-00984A3C3DD2}"/>
              </a:ext>
            </a:extLst>
          </p:cNvPr>
          <p:cNvSpPr/>
          <p:nvPr/>
        </p:nvSpPr>
        <p:spPr>
          <a:xfrm>
            <a:off x="4341632" y="487382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E2E29AE-B861-4D14-96B9-B08D53A54DEA}"/>
              </a:ext>
            </a:extLst>
          </p:cNvPr>
          <p:cNvSpPr/>
          <p:nvPr/>
        </p:nvSpPr>
        <p:spPr>
          <a:xfrm>
            <a:off x="4494032" y="5026221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1932A0-6265-47D5-A613-4532303FAE6C}"/>
              </a:ext>
            </a:extLst>
          </p:cNvPr>
          <p:cNvSpPr/>
          <p:nvPr/>
        </p:nvSpPr>
        <p:spPr>
          <a:xfrm>
            <a:off x="4610993" y="413252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1146308-D827-4EAB-93D5-8539AC9BF0B4}"/>
              </a:ext>
            </a:extLst>
          </p:cNvPr>
          <p:cNvSpPr/>
          <p:nvPr/>
        </p:nvSpPr>
        <p:spPr>
          <a:xfrm>
            <a:off x="4763393" y="428492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5DE491-EB36-4323-B355-F32B293460E6}"/>
              </a:ext>
            </a:extLst>
          </p:cNvPr>
          <p:cNvSpPr/>
          <p:nvPr/>
        </p:nvSpPr>
        <p:spPr>
          <a:xfrm>
            <a:off x="4561374" y="448750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8B4C356-1401-4CCC-A01F-489AB58B7D6D}"/>
              </a:ext>
            </a:extLst>
          </p:cNvPr>
          <p:cNvSpPr/>
          <p:nvPr/>
        </p:nvSpPr>
        <p:spPr>
          <a:xfrm>
            <a:off x="4713774" y="463990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C7C3212-321B-4365-A582-322C46898D51}"/>
              </a:ext>
            </a:extLst>
          </p:cNvPr>
          <p:cNvSpPr/>
          <p:nvPr/>
        </p:nvSpPr>
        <p:spPr>
          <a:xfrm>
            <a:off x="4912254" y="422112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99AD270-2717-4D1C-8694-C4E82B153681}"/>
              </a:ext>
            </a:extLst>
          </p:cNvPr>
          <p:cNvSpPr/>
          <p:nvPr/>
        </p:nvSpPr>
        <p:spPr>
          <a:xfrm>
            <a:off x="5064654" y="437352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ED3B4E-78D7-4EF9-B2B1-985D4B385C81}"/>
              </a:ext>
            </a:extLst>
          </p:cNvPr>
          <p:cNvSpPr/>
          <p:nvPr/>
        </p:nvSpPr>
        <p:spPr>
          <a:xfrm>
            <a:off x="4862635" y="457610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7D5F837-FAA2-40FA-BCCB-3802C4F3DC3C}"/>
              </a:ext>
            </a:extLst>
          </p:cNvPr>
          <p:cNvSpPr/>
          <p:nvPr/>
        </p:nvSpPr>
        <p:spPr>
          <a:xfrm>
            <a:off x="5015035" y="472850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72AFDFC-A53B-4C14-AF05-62ED1F5DC8BF}"/>
              </a:ext>
            </a:extLst>
          </p:cNvPr>
          <p:cNvSpPr/>
          <p:nvPr/>
        </p:nvSpPr>
        <p:spPr>
          <a:xfrm>
            <a:off x="4710228" y="461454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8984D7-E4F8-4B1E-A56B-8733DFFCED5A}"/>
              </a:ext>
            </a:extLst>
          </p:cNvPr>
          <p:cNvSpPr/>
          <p:nvPr/>
        </p:nvSpPr>
        <p:spPr>
          <a:xfrm>
            <a:off x="4862628" y="476694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292F0F2-D564-44E1-9E96-653C3CE822E3}"/>
              </a:ext>
            </a:extLst>
          </p:cNvPr>
          <p:cNvSpPr/>
          <p:nvPr/>
        </p:nvSpPr>
        <p:spPr>
          <a:xfrm>
            <a:off x="4660609" y="496951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05BB42B-1BCD-4187-9CB3-A29F1EA5751D}"/>
              </a:ext>
            </a:extLst>
          </p:cNvPr>
          <p:cNvSpPr/>
          <p:nvPr/>
        </p:nvSpPr>
        <p:spPr>
          <a:xfrm>
            <a:off x="4813009" y="512191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E6257D-8F94-4B3D-B3D8-3F271CEBEF63}"/>
              </a:ext>
            </a:extLst>
          </p:cNvPr>
          <p:cNvSpPr/>
          <p:nvPr/>
        </p:nvSpPr>
        <p:spPr>
          <a:xfrm>
            <a:off x="5011489" y="470314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29CB12-B942-4B64-ABC4-8CD467022064}"/>
              </a:ext>
            </a:extLst>
          </p:cNvPr>
          <p:cNvSpPr/>
          <p:nvPr/>
        </p:nvSpPr>
        <p:spPr>
          <a:xfrm>
            <a:off x="5163889" y="485554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B350EDB-12F7-44F4-99AD-1F25FEC0FEBD}"/>
              </a:ext>
            </a:extLst>
          </p:cNvPr>
          <p:cNvSpPr/>
          <p:nvPr/>
        </p:nvSpPr>
        <p:spPr>
          <a:xfrm>
            <a:off x="4961870" y="505812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8F0936-3B65-4582-B312-21CD2F385829}"/>
              </a:ext>
            </a:extLst>
          </p:cNvPr>
          <p:cNvSpPr/>
          <p:nvPr/>
        </p:nvSpPr>
        <p:spPr>
          <a:xfrm>
            <a:off x="5114270" y="5210520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5E94AE-8B43-42D1-8FC5-8FA1C021EA45}"/>
              </a:ext>
            </a:extLst>
          </p:cNvPr>
          <p:cNvSpPr/>
          <p:nvPr/>
        </p:nvSpPr>
        <p:spPr>
          <a:xfrm>
            <a:off x="3242938" y="424295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67EA253-1C1D-4188-BA16-26B60471CE18}"/>
              </a:ext>
            </a:extLst>
          </p:cNvPr>
          <p:cNvSpPr/>
          <p:nvPr/>
        </p:nvSpPr>
        <p:spPr>
          <a:xfrm>
            <a:off x="3019658" y="433099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91B90F-8512-4289-B20E-9049C2F7E295}"/>
              </a:ext>
            </a:extLst>
          </p:cNvPr>
          <p:cNvSpPr/>
          <p:nvPr/>
        </p:nvSpPr>
        <p:spPr>
          <a:xfrm>
            <a:off x="4224678" y="313007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FD90A1A-D1C3-4683-8A74-058DCF3A6190}"/>
              </a:ext>
            </a:extLst>
          </p:cNvPr>
          <p:cNvSpPr/>
          <p:nvPr/>
        </p:nvSpPr>
        <p:spPr>
          <a:xfrm>
            <a:off x="4026196" y="314426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8251DBE-1644-4CFE-99C0-EC7AF39154A4}"/>
              </a:ext>
            </a:extLst>
          </p:cNvPr>
          <p:cNvSpPr/>
          <p:nvPr/>
        </p:nvSpPr>
        <p:spPr>
          <a:xfrm>
            <a:off x="2140696" y="450168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5ABAC73-5136-413F-87D3-0FDF3927AB03}"/>
              </a:ext>
            </a:extLst>
          </p:cNvPr>
          <p:cNvSpPr/>
          <p:nvPr/>
        </p:nvSpPr>
        <p:spPr>
          <a:xfrm>
            <a:off x="1917416" y="4770478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96E7D9F-7EBC-47E8-B66F-15DAF7AA4EE6}"/>
              </a:ext>
            </a:extLst>
          </p:cNvPr>
          <p:cNvSpPr/>
          <p:nvPr/>
        </p:nvSpPr>
        <p:spPr>
          <a:xfrm>
            <a:off x="2636884" y="4492544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3CF6E7D-51FA-41F1-88F6-48C613EAFFC3}"/>
              </a:ext>
            </a:extLst>
          </p:cNvPr>
          <p:cNvSpPr/>
          <p:nvPr/>
        </p:nvSpPr>
        <p:spPr>
          <a:xfrm>
            <a:off x="2484478" y="4738579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6" name="Düz Ok Bağlayıcısı 85">
            <a:extLst>
              <a:ext uri="{FF2B5EF4-FFF2-40B4-BE49-F238E27FC236}">
                <a16:creationId xmlns:a16="http://schemas.microsoft.com/office/drawing/2014/main" id="{628DFE03-5D31-4520-AEC5-F9C5CF360430}"/>
              </a:ext>
            </a:extLst>
          </p:cNvPr>
          <p:cNvCxnSpPr>
            <a:cxnSpLocks/>
          </p:cNvCxnSpPr>
          <p:nvPr/>
        </p:nvCxnSpPr>
        <p:spPr>
          <a:xfrm flipV="1">
            <a:off x="6882837" y="1970561"/>
            <a:ext cx="0" cy="36363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22CDE106-6036-4A09-A921-5E89CF58B5EC}"/>
              </a:ext>
            </a:extLst>
          </p:cNvPr>
          <p:cNvCxnSpPr>
            <a:cxnSpLocks/>
          </p:cNvCxnSpPr>
          <p:nvPr/>
        </p:nvCxnSpPr>
        <p:spPr>
          <a:xfrm>
            <a:off x="6882837" y="5606896"/>
            <a:ext cx="43380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FE9F5A6-ADD8-41CF-A13B-247CF3D121FA}"/>
              </a:ext>
            </a:extLst>
          </p:cNvPr>
          <p:cNvSpPr/>
          <p:nvPr/>
        </p:nvSpPr>
        <p:spPr>
          <a:xfrm>
            <a:off x="7807869" y="240649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25E4814-A113-4008-80E1-33DC3648834C}"/>
              </a:ext>
            </a:extLst>
          </p:cNvPr>
          <p:cNvSpPr/>
          <p:nvPr/>
        </p:nvSpPr>
        <p:spPr>
          <a:xfrm>
            <a:off x="7960269" y="255889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83621B7-C93D-4604-8D0A-C77EA6F1CE70}"/>
              </a:ext>
            </a:extLst>
          </p:cNvPr>
          <p:cNvSpPr/>
          <p:nvPr/>
        </p:nvSpPr>
        <p:spPr>
          <a:xfrm>
            <a:off x="7758250" y="276147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5EED856-CFCA-401D-9342-76FF1D56618D}"/>
              </a:ext>
            </a:extLst>
          </p:cNvPr>
          <p:cNvSpPr/>
          <p:nvPr/>
        </p:nvSpPr>
        <p:spPr>
          <a:xfrm>
            <a:off x="7910650" y="291387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16FDE80-E056-40C4-B141-E2E6A208B9B8}"/>
              </a:ext>
            </a:extLst>
          </p:cNvPr>
          <p:cNvSpPr/>
          <p:nvPr/>
        </p:nvSpPr>
        <p:spPr>
          <a:xfrm>
            <a:off x="8109130" y="2495098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1160135-3B60-406C-BF7B-A2CEEE0B2BEB}"/>
              </a:ext>
            </a:extLst>
          </p:cNvPr>
          <p:cNvSpPr/>
          <p:nvPr/>
        </p:nvSpPr>
        <p:spPr>
          <a:xfrm>
            <a:off x="8261530" y="2647498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221DB03-BA9B-402F-A172-C3292E8C1F1E}"/>
              </a:ext>
            </a:extLst>
          </p:cNvPr>
          <p:cNvSpPr/>
          <p:nvPr/>
        </p:nvSpPr>
        <p:spPr>
          <a:xfrm>
            <a:off x="8059511" y="285007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4B9181E-AA5A-40F1-917F-0607655E6596}"/>
              </a:ext>
            </a:extLst>
          </p:cNvPr>
          <p:cNvSpPr/>
          <p:nvPr/>
        </p:nvSpPr>
        <p:spPr>
          <a:xfrm>
            <a:off x="8211911" y="3002476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5A7D758-0CE3-4BB7-B3D0-45D3316203C4}"/>
              </a:ext>
            </a:extLst>
          </p:cNvPr>
          <p:cNvSpPr/>
          <p:nvPr/>
        </p:nvSpPr>
        <p:spPr>
          <a:xfrm>
            <a:off x="7907104" y="288851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2C826C6-7D7A-48C5-AC44-E8E352F74B37}"/>
              </a:ext>
            </a:extLst>
          </p:cNvPr>
          <p:cNvSpPr/>
          <p:nvPr/>
        </p:nvSpPr>
        <p:spPr>
          <a:xfrm>
            <a:off x="8059504" y="304091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78E2C0F-A861-464C-851F-DD4E416F62D1}"/>
              </a:ext>
            </a:extLst>
          </p:cNvPr>
          <p:cNvSpPr/>
          <p:nvPr/>
        </p:nvSpPr>
        <p:spPr>
          <a:xfrm>
            <a:off x="7857485" y="3243490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78728F3-BF62-461D-9311-51C506DF0FF5}"/>
              </a:ext>
            </a:extLst>
          </p:cNvPr>
          <p:cNvSpPr/>
          <p:nvPr/>
        </p:nvSpPr>
        <p:spPr>
          <a:xfrm>
            <a:off x="8009885" y="3395890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DDAD2B-E96A-406D-8790-C4994878316E}"/>
              </a:ext>
            </a:extLst>
          </p:cNvPr>
          <p:cNvSpPr/>
          <p:nvPr/>
        </p:nvSpPr>
        <p:spPr>
          <a:xfrm>
            <a:off x="8208365" y="297711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A103307-8FCB-4B46-B4B2-BCCC9AECF52C}"/>
              </a:ext>
            </a:extLst>
          </p:cNvPr>
          <p:cNvSpPr/>
          <p:nvPr/>
        </p:nvSpPr>
        <p:spPr>
          <a:xfrm>
            <a:off x="8360765" y="3129514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9EB5426-B4E9-4D58-BF80-FE590211DC46}"/>
              </a:ext>
            </a:extLst>
          </p:cNvPr>
          <p:cNvSpPr/>
          <p:nvPr/>
        </p:nvSpPr>
        <p:spPr>
          <a:xfrm>
            <a:off x="8158746" y="333209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A13D53B-B50E-4715-9490-8414AE164054}"/>
              </a:ext>
            </a:extLst>
          </p:cNvPr>
          <p:cNvSpPr/>
          <p:nvPr/>
        </p:nvSpPr>
        <p:spPr>
          <a:xfrm>
            <a:off x="8311146" y="3484492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F7926E9-FED5-4A62-8092-0F4EA02B0032}"/>
              </a:ext>
            </a:extLst>
          </p:cNvPr>
          <p:cNvSpPr/>
          <p:nvPr/>
        </p:nvSpPr>
        <p:spPr>
          <a:xfrm>
            <a:off x="8428107" y="259079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CB1FBD3-0595-431B-BFFE-6AED480820AF}"/>
              </a:ext>
            </a:extLst>
          </p:cNvPr>
          <p:cNvSpPr/>
          <p:nvPr/>
        </p:nvSpPr>
        <p:spPr>
          <a:xfrm>
            <a:off x="8580507" y="274319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1D4EA2-1001-446A-B398-36D0C02DEA44}"/>
              </a:ext>
            </a:extLst>
          </p:cNvPr>
          <p:cNvSpPr/>
          <p:nvPr/>
        </p:nvSpPr>
        <p:spPr>
          <a:xfrm>
            <a:off x="8378488" y="294577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C96E695-2411-4ADE-93AC-8841AA0A8F98}"/>
              </a:ext>
            </a:extLst>
          </p:cNvPr>
          <p:cNvSpPr/>
          <p:nvPr/>
        </p:nvSpPr>
        <p:spPr>
          <a:xfrm>
            <a:off x="8530888" y="309817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26BB272-1553-4531-B6E6-610A4B481703}"/>
              </a:ext>
            </a:extLst>
          </p:cNvPr>
          <p:cNvSpPr/>
          <p:nvPr/>
        </p:nvSpPr>
        <p:spPr>
          <a:xfrm>
            <a:off x="8729368" y="2679397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781C2B4-3560-4684-8CA6-91EE677A9B3E}"/>
              </a:ext>
            </a:extLst>
          </p:cNvPr>
          <p:cNvSpPr/>
          <p:nvPr/>
        </p:nvSpPr>
        <p:spPr>
          <a:xfrm>
            <a:off x="8881768" y="2831797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4E44E3C-4E8F-47B0-9D87-A07EE7DEC526}"/>
              </a:ext>
            </a:extLst>
          </p:cNvPr>
          <p:cNvSpPr/>
          <p:nvPr/>
        </p:nvSpPr>
        <p:spPr>
          <a:xfrm>
            <a:off x="8679749" y="303437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E29CF40-3BCA-42CE-9D0B-873BB95FD9E7}"/>
              </a:ext>
            </a:extLst>
          </p:cNvPr>
          <p:cNvSpPr/>
          <p:nvPr/>
        </p:nvSpPr>
        <p:spPr>
          <a:xfrm>
            <a:off x="8832149" y="3186775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7FA3150-14D3-4D28-830E-A87E922E1E0A}"/>
              </a:ext>
            </a:extLst>
          </p:cNvPr>
          <p:cNvSpPr/>
          <p:nvPr/>
        </p:nvSpPr>
        <p:spPr>
          <a:xfrm>
            <a:off x="8527342" y="307281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08D0565-6A9F-4E56-B52B-B2131C06FCBF}"/>
              </a:ext>
            </a:extLst>
          </p:cNvPr>
          <p:cNvSpPr/>
          <p:nvPr/>
        </p:nvSpPr>
        <p:spPr>
          <a:xfrm>
            <a:off x="8679742" y="322521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9C91D25-A8CC-46CE-BF2B-992E277565BB}"/>
              </a:ext>
            </a:extLst>
          </p:cNvPr>
          <p:cNvSpPr/>
          <p:nvPr/>
        </p:nvSpPr>
        <p:spPr>
          <a:xfrm>
            <a:off x="8477723" y="3427789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CAE718-8C09-4E59-8B1E-F6FD237FB778}"/>
              </a:ext>
            </a:extLst>
          </p:cNvPr>
          <p:cNvSpPr/>
          <p:nvPr/>
        </p:nvSpPr>
        <p:spPr>
          <a:xfrm>
            <a:off x="8630123" y="3580189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9E3C1C4-8CC8-46F9-951D-8137B93DBCCC}"/>
              </a:ext>
            </a:extLst>
          </p:cNvPr>
          <p:cNvSpPr/>
          <p:nvPr/>
        </p:nvSpPr>
        <p:spPr>
          <a:xfrm>
            <a:off x="8828603" y="316141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59E50BF-A706-4016-A3DD-1F8D4A7F3377}"/>
              </a:ext>
            </a:extLst>
          </p:cNvPr>
          <p:cNvSpPr/>
          <p:nvPr/>
        </p:nvSpPr>
        <p:spPr>
          <a:xfrm>
            <a:off x="8981003" y="3313813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A8B9892-8571-462B-9F3F-ECE4D1160C69}"/>
              </a:ext>
            </a:extLst>
          </p:cNvPr>
          <p:cNvSpPr/>
          <p:nvPr/>
        </p:nvSpPr>
        <p:spPr>
          <a:xfrm>
            <a:off x="8778984" y="351639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AEA7A05-BEB6-412C-935D-D0249F1A3FCC}"/>
              </a:ext>
            </a:extLst>
          </p:cNvPr>
          <p:cNvSpPr/>
          <p:nvPr/>
        </p:nvSpPr>
        <p:spPr>
          <a:xfrm>
            <a:off x="8931384" y="3668791"/>
            <a:ext cx="127588" cy="1275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114081F-51BE-4CB2-A901-00DF8B87E4C1}"/>
              </a:ext>
            </a:extLst>
          </p:cNvPr>
          <p:cNvSpPr/>
          <p:nvPr/>
        </p:nvSpPr>
        <p:spPr>
          <a:xfrm>
            <a:off x="9831601" y="395176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77000E-FF6B-4D43-9229-803B1E20F4E9}"/>
              </a:ext>
            </a:extLst>
          </p:cNvPr>
          <p:cNvSpPr/>
          <p:nvPr/>
        </p:nvSpPr>
        <p:spPr>
          <a:xfrm>
            <a:off x="9984001" y="410416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0F1DE24-9DBE-4CE5-81D3-E4138399C18D}"/>
              </a:ext>
            </a:extLst>
          </p:cNvPr>
          <p:cNvSpPr/>
          <p:nvPr/>
        </p:nvSpPr>
        <p:spPr>
          <a:xfrm>
            <a:off x="9781982" y="430674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5CBE15A-407C-4863-BD00-2594333199FF}"/>
              </a:ext>
            </a:extLst>
          </p:cNvPr>
          <p:cNvSpPr/>
          <p:nvPr/>
        </p:nvSpPr>
        <p:spPr>
          <a:xfrm>
            <a:off x="9934382" y="445914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A1B0B4A-D9BB-4D21-AB39-D21B1F606579}"/>
              </a:ext>
            </a:extLst>
          </p:cNvPr>
          <p:cNvSpPr/>
          <p:nvPr/>
        </p:nvSpPr>
        <p:spPr>
          <a:xfrm>
            <a:off x="10132862" y="4040365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67E23F7-613C-403E-95DD-1BB29CA720ED}"/>
              </a:ext>
            </a:extLst>
          </p:cNvPr>
          <p:cNvSpPr/>
          <p:nvPr/>
        </p:nvSpPr>
        <p:spPr>
          <a:xfrm>
            <a:off x="10285262" y="4192765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DA2703D-AB20-4D66-A567-68F318221F5E}"/>
              </a:ext>
            </a:extLst>
          </p:cNvPr>
          <p:cNvSpPr/>
          <p:nvPr/>
        </p:nvSpPr>
        <p:spPr>
          <a:xfrm>
            <a:off x="10083243" y="439534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6354DCC-82DB-4645-83E0-92EFE671F517}"/>
              </a:ext>
            </a:extLst>
          </p:cNvPr>
          <p:cNvSpPr/>
          <p:nvPr/>
        </p:nvSpPr>
        <p:spPr>
          <a:xfrm>
            <a:off x="10235643" y="4547743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5385231-6320-41B8-8D19-D7729AC66A7F}"/>
              </a:ext>
            </a:extLst>
          </p:cNvPr>
          <p:cNvSpPr/>
          <p:nvPr/>
        </p:nvSpPr>
        <p:spPr>
          <a:xfrm>
            <a:off x="9930836" y="443377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FB8ECD3-91DA-47A7-8570-A2499E969A8C}"/>
              </a:ext>
            </a:extLst>
          </p:cNvPr>
          <p:cNvSpPr/>
          <p:nvPr/>
        </p:nvSpPr>
        <p:spPr>
          <a:xfrm>
            <a:off x="10083236" y="458617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CFAD7B5-70A4-405D-A46A-6993DD125B39}"/>
              </a:ext>
            </a:extLst>
          </p:cNvPr>
          <p:cNvSpPr/>
          <p:nvPr/>
        </p:nvSpPr>
        <p:spPr>
          <a:xfrm>
            <a:off x="9881217" y="4788757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1F9B52C-9DFE-47A8-9AE1-82E5AFE61815}"/>
              </a:ext>
            </a:extLst>
          </p:cNvPr>
          <p:cNvSpPr/>
          <p:nvPr/>
        </p:nvSpPr>
        <p:spPr>
          <a:xfrm>
            <a:off x="10033617" y="4941157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579C5F4-E2E3-45A0-B6DB-ED42E9D206E6}"/>
              </a:ext>
            </a:extLst>
          </p:cNvPr>
          <p:cNvSpPr/>
          <p:nvPr/>
        </p:nvSpPr>
        <p:spPr>
          <a:xfrm>
            <a:off x="10232097" y="452238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1E16A5E-99CC-4905-A94E-A8C46F017D67}"/>
              </a:ext>
            </a:extLst>
          </p:cNvPr>
          <p:cNvSpPr/>
          <p:nvPr/>
        </p:nvSpPr>
        <p:spPr>
          <a:xfrm>
            <a:off x="10384497" y="4674781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0E97854-0E44-4459-A1E1-A63D2C939262}"/>
              </a:ext>
            </a:extLst>
          </p:cNvPr>
          <p:cNvSpPr/>
          <p:nvPr/>
        </p:nvSpPr>
        <p:spPr>
          <a:xfrm>
            <a:off x="10182478" y="487735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4A29E50-3218-4A86-96B5-3BFB5C963564}"/>
              </a:ext>
            </a:extLst>
          </p:cNvPr>
          <p:cNvSpPr/>
          <p:nvPr/>
        </p:nvSpPr>
        <p:spPr>
          <a:xfrm>
            <a:off x="10334878" y="5029759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035E64-09C0-4FA9-B5F2-75B886FF0092}"/>
              </a:ext>
            </a:extLst>
          </p:cNvPr>
          <p:cNvSpPr/>
          <p:nvPr/>
        </p:nvSpPr>
        <p:spPr>
          <a:xfrm>
            <a:off x="10451839" y="413606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B5EC8E2-6834-462F-BD5C-9497DB717093}"/>
              </a:ext>
            </a:extLst>
          </p:cNvPr>
          <p:cNvSpPr/>
          <p:nvPr/>
        </p:nvSpPr>
        <p:spPr>
          <a:xfrm>
            <a:off x="10604239" y="428846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58692B2-6B4B-48FE-90EA-AF058E5BC914}"/>
              </a:ext>
            </a:extLst>
          </p:cNvPr>
          <p:cNvSpPr/>
          <p:nvPr/>
        </p:nvSpPr>
        <p:spPr>
          <a:xfrm>
            <a:off x="10402220" y="449104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B02EB2E-1B8E-4397-BA65-1F3B08455E9E}"/>
              </a:ext>
            </a:extLst>
          </p:cNvPr>
          <p:cNvSpPr/>
          <p:nvPr/>
        </p:nvSpPr>
        <p:spPr>
          <a:xfrm>
            <a:off x="10554620" y="464344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7471665-3A5A-443C-882F-AF49417CBB3C}"/>
              </a:ext>
            </a:extLst>
          </p:cNvPr>
          <p:cNvSpPr/>
          <p:nvPr/>
        </p:nvSpPr>
        <p:spPr>
          <a:xfrm>
            <a:off x="10753100" y="4224664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F884E4AE-DEF9-4FA5-8147-1C879B4F20A5}"/>
              </a:ext>
            </a:extLst>
          </p:cNvPr>
          <p:cNvSpPr/>
          <p:nvPr/>
        </p:nvSpPr>
        <p:spPr>
          <a:xfrm>
            <a:off x="10905500" y="4377064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3CA265E-DE64-4649-B819-F00FDD8411D2}"/>
              </a:ext>
            </a:extLst>
          </p:cNvPr>
          <p:cNvSpPr/>
          <p:nvPr/>
        </p:nvSpPr>
        <p:spPr>
          <a:xfrm>
            <a:off x="10703481" y="457964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0231306-7EA6-4A1F-96F6-BD402031D46D}"/>
              </a:ext>
            </a:extLst>
          </p:cNvPr>
          <p:cNvSpPr/>
          <p:nvPr/>
        </p:nvSpPr>
        <p:spPr>
          <a:xfrm>
            <a:off x="10855881" y="4732042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C79C183-D727-4415-8C6F-AB0B8F0E792C}"/>
              </a:ext>
            </a:extLst>
          </p:cNvPr>
          <p:cNvSpPr/>
          <p:nvPr/>
        </p:nvSpPr>
        <p:spPr>
          <a:xfrm>
            <a:off x="10551074" y="461807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62D408D-38EF-42D4-8CD6-60157B240124}"/>
              </a:ext>
            </a:extLst>
          </p:cNvPr>
          <p:cNvSpPr/>
          <p:nvPr/>
        </p:nvSpPr>
        <p:spPr>
          <a:xfrm>
            <a:off x="10703474" y="477047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389CD56-748D-46D2-BED6-6B263FD4EB2C}"/>
              </a:ext>
            </a:extLst>
          </p:cNvPr>
          <p:cNvSpPr/>
          <p:nvPr/>
        </p:nvSpPr>
        <p:spPr>
          <a:xfrm>
            <a:off x="10501455" y="4973056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8A959A3-0745-45D7-AA60-544265DA4EA5}"/>
              </a:ext>
            </a:extLst>
          </p:cNvPr>
          <p:cNvSpPr/>
          <p:nvPr/>
        </p:nvSpPr>
        <p:spPr>
          <a:xfrm>
            <a:off x="10653855" y="5125456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6E05683-CA23-4926-BF38-4BE844CF98CD}"/>
              </a:ext>
            </a:extLst>
          </p:cNvPr>
          <p:cNvSpPr/>
          <p:nvPr/>
        </p:nvSpPr>
        <p:spPr>
          <a:xfrm>
            <a:off x="10852335" y="470668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758493D-37F8-4018-9171-530778DD3643}"/>
              </a:ext>
            </a:extLst>
          </p:cNvPr>
          <p:cNvSpPr/>
          <p:nvPr/>
        </p:nvSpPr>
        <p:spPr>
          <a:xfrm>
            <a:off x="11004735" y="4859080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19197EC-39A0-4177-B177-CA8FF85FE338}"/>
              </a:ext>
            </a:extLst>
          </p:cNvPr>
          <p:cNvSpPr/>
          <p:nvPr/>
        </p:nvSpPr>
        <p:spPr>
          <a:xfrm>
            <a:off x="10802716" y="506165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7588468-5B28-4038-89E5-98146B55EFD7}"/>
              </a:ext>
            </a:extLst>
          </p:cNvPr>
          <p:cNvSpPr/>
          <p:nvPr/>
        </p:nvSpPr>
        <p:spPr>
          <a:xfrm>
            <a:off x="10955116" y="5214058"/>
            <a:ext cx="127588" cy="1275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FFFF233-5A20-4040-BDD1-D9546E8FDA30}"/>
              </a:ext>
            </a:extLst>
          </p:cNvPr>
          <p:cNvSpPr/>
          <p:nvPr/>
        </p:nvSpPr>
        <p:spPr>
          <a:xfrm>
            <a:off x="9083784" y="424649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6CD162F-2436-4EE6-910D-F7AA66A5C85E}"/>
              </a:ext>
            </a:extLst>
          </p:cNvPr>
          <p:cNvSpPr/>
          <p:nvPr/>
        </p:nvSpPr>
        <p:spPr>
          <a:xfrm>
            <a:off x="8860504" y="4334535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E754702-025A-4228-887F-530CA98A90BC}"/>
              </a:ext>
            </a:extLst>
          </p:cNvPr>
          <p:cNvSpPr/>
          <p:nvPr/>
        </p:nvSpPr>
        <p:spPr>
          <a:xfrm>
            <a:off x="10065524" y="313361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9F4AE827-E251-4560-BF1E-6FD4E300F464}"/>
              </a:ext>
            </a:extLst>
          </p:cNvPr>
          <p:cNvSpPr/>
          <p:nvPr/>
        </p:nvSpPr>
        <p:spPr>
          <a:xfrm>
            <a:off x="9867042" y="314780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424C76E-7FF6-4237-8D73-DC79CF68AF28}"/>
              </a:ext>
            </a:extLst>
          </p:cNvPr>
          <p:cNvSpPr/>
          <p:nvPr/>
        </p:nvSpPr>
        <p:spPr>
          <a:xfrm>
            <a:off x="7981542" y="4505223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EE4D9238-CC7E-450E-B6CB-0674E669FC7D}"/>
              </a:ext>
            </a:extLst>
          </p:cNvPr>
          <p:cNvSpPr/>
          <p:nvPr/>
        </p:nvSpPr>
        <p:spPr>
          <a:xfrm>
            <a:off x="7758262" y="4774016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6FA4FF9-A553-4712-93E5-048795D55DD7}"/>
              </a:ext>
            </a:extLst>
          </p:cNvPr>
          <p:cNvSpPr/>
          <p:nvPr/>
        </p:nvSpPr>
        <p:spPr>
          <a:xfrm>
            <a:off x="8477730" y="4496082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253F4C9-3A4C-403C-A14D-E092690B0404}"/>
              </a:ext>
            </a:extLst>
          </p:cNvPr>
          <p:cNvSpPr/>
          <p:nvPr/>
        </p:nvSpPr>
        <p:spPr>
          <a:xfrm>
            <a:off x="8325324" y="4742117"/>
            <a:ext cx="127588" cy="12758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CAD26B6A-A862-4F11-9F79-8BA822F2457A}"/>
              </a:ext>
            </a:extLst>
          </p:cNvPr>
          <p:cNvSpPr/>
          <p:nvPr/>
        </p:nvSpPr>
        <p:spPr>
          <a:xfrm>
            <a:off x="9548062" y="3768014"/>
            <a:ext cx="2013117" cy="1842413"/>
          </a:xfrm>
          <a:prstGeom prst="ellipse">
            <a:avLst/>
          </a:prstGeom>
          <a:noFill/>
          <a:ln w="57150">
            <a:solidFill>
              <a:srgbClr val="CD1F26">
                <a:alpha val="7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29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 Sayısı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kdörtgen 3">
            <a:extLst>
              <a:ext uri="{FF2B5EF4-FFF2-40B4-BE49-F238E27FC236}">
                <a16:creationId xmlns:a16="http://schemas.microsoft.com/office/drawing/2014/main" id="{2CB9658E-D6CE-4AB3-9F66-0E5A1607110F}"/>
              </a:ext>
            </a:extLst>
          </p:cNvPr>
          <p:cNvSpPr/>
          <p:nvPr/>
        </p:nvSpPr>
        <p:spPr>
          <a:xfrm>
            <a:off x="8878208" y="6252135"/>
            <a:ext cx="3119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2"/>
              </a:rPr>
              <a:t>Görsel: </a:t>
            </a:r>
            <a:r>
              <a:rPr lang="tr-TR" sz="1200" dirty="0">
                <a:hlinkClick r:id="rId3"/>
              </a:rPr>
              <a:t>https://slideplayer.com/slide/8964838/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7CEB972-FCC6-4C5C-A25D-E843341C2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21394" r="6655" b="17939"/>
          <a:stretch/>
        </p:blipFill>
        <p:spPr>
          <a:xfrm>
            <a:off x="5132267" y="1252651"/>
            <a:ext cx="6691137" cy="340426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77E4CFB1-0FFF-448F-991C-8D79E2F6D75B}"/>
              </a:ext>
            </a:extLst>
          </p:cNvPr>
          <p:cNvSpPr/>
          <p:nvPr/>
        </p:nvSpPr>
        <p:spPr>
          <a:xfrm>
            <a:off x="905477" y="1361083"/>
            <a:ext cx="36877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Küme sayısını kullanıcı belirler.</a:t>
            </a:r>
          </a:p>
          <a:p>
            <a:endParaRPr lang="tr-TR" sz="2800" dirty="0">
              <a:latin typeface="Roboto"/>
            </a:endParaRPr>
          </a:p>
          <a:p>
            <a:pPr marL="514350" indent="-514350">
              <a:buAutoNum type="arabicPeriod"/>
            </a:pPr>
            <a:r>
              <a:rPr lang="tr-TR" sz="2800" dirty="0">
                <a:latin typeface="Roboto"/>
              </a:rPr>
              <a:t>Dirsek yöntemi</a:t>
            </a:r>
          </a:p>
          <a:p>
            <a:pPr marL="514350" indent="-514350">
              <a:buAutoNum type="arabicPeriod"/>
            </a:pPr>
            <a:r>
              <a:rPr lang="tr-TR" sz="2800" dirty="0" err="1">
                <a:latin typeface="Roboto"/>
              </a:rPr>
              <a:t>Silhouette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analysis</a:t>
            </a:r>
            <a:endParaRPr lang="tr-TR" sz="2800" dirty="0">
              <a:latin typeface="Roboto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C0FF983-3AEA-415A-B0F9-A160AA0C822A}"/>
              </a:ext>
            </a:extLst>
          </p:cNvPr>
          <p:cNvSpPr/>
          <p:nvPr/>
        </p:nvSpPr>
        <p:spPr>
          <a:xfrm>
            <a:off x="905477" y="4790369"/>
            <a:ext cx="6340197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Başlangıç noktaları kümeleri etkiler. </a:t>
            </a:r>
          </a:p>
          <a:p>
            <a:r>
              <a:rPr lang="tr-TR" dirty="0">
                <a:latin typeface="Roboto"/>
              </a:rPr>
              <a:t>rastgele başlangıç noktası tuzağı (</a:t>
            </a:r>
            <a:r>
              <a:rPr lang="tr-TR" dirty="0" err="1">
                <a:latin typeface="Roboto"/>
              </a:rPr>
              <a:t>random</a:t>
            </a:r>
            <a:r>
              <a:rPr lang="tr-TR" dirty="0">
                <a:latin typeface="Roboto"/>
              </a:rPr>
              <a:t> </a:t>
            </a:r>
            <a:r>
              <a:rPr lang="tr-TR" dirty="0" err="1">
                <a:latin typeface="Roboto"/>
              </a:rPr>
              <a:t>initialization</a:t>
            </a:r>
            <a:r>
              <a:rPr lang="tr-TR" dirty="0">
                <a:latin typeface="Roboto"/>
              </a:rPr>
              <a:t> trap) </a:t>
            </a:r>
          </a:p>
          <a:p>
            <a:r>
              <a:rPr lang="tr-TR" sz="2800" dirty="0" err="1">
                <a:latin typeface="Roboto"/>
              </a:rPr>
              <a:t>Kmeans</a:t>
            </a:r>
            <a:r>
              <a:rPr lang="tr-TR" sz="2800" dirty="0">
                <a:latin typeface="Roboto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78909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Within Clusters Sum of Square (WCSS)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14B4626-0112-4587-AE5F-14B48C00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28" y="1894111"/>
            <a:ext cx="5920863" cy="4281720"/>
          </a:xfrm>
          <a:prstGeom prst="rect">
            <a:avLst/>
          </a:prstGeom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49AC60FD-4695-4AE5-97C5-8891B71DA54A}"/>
              </a:ext>
            </a:extLst>
          </p:cNvPr>
          <p:cNvCxnSpPr>
            <a:cxnSpLocks/>
          </p:cNvCxnSpPr>
          <p:nvPr/>
        </p:nvCxnSpPr>
        <p:spPr>
          <a:xfrm>
            <a:off x="2730500" y="3776663"/>
            <a:ext cx="396964" cy="570365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9AFC9229-276A-40F9-BF4E-38E9506C4AA0}"/>
              </a:ext>
            </a:extLst>
          </p:cNvPr>
          <p:cNvCxnSpPr>
            <a:cxnSpLocks/>
          </p:cNvCxnSpPr>
          <p:nvPr/>
        </p:nvCxnSpPr>
        <p:spPr>
          <a:xfrm flipH="1">
            <a:off x="5273675" y="4034970"/>
            <a:ext cx="969285" cy="7983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34C5573E-EC41-4B5A-A560-58C0BF1A1FA6}"/>
              </a:ext>
            </a:extLst>
          </p:cNvPr>
          <p:cNvSpPr/>
          <p:nvPr/>
        </p:nvSpPr>
        <p:spPr>
          <a:xfrm>
            <a:off x="7521864" y="3429000"/>
            <a:ext cx="4443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Kümeler içi kareler toplamı</a:t>
            </a:r>
          </a:p>
        </p:txBody>
      </p:sp>
    </p:spTree>
    <p:extLst>
      <p:ext uri="{BB962C8B-B14F-4D97-AF65-F5344CB8AC3E}">
        <p14:creationId xmlns:p14="http://schemas.microsoft.com/office/powerpoint/2010/main" val="118261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242</Words>
  <Application>Microsoft Office PowerPoint</Application>
  <PresentationFormat>Geniş ekran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Roboto</vt:lpstr>
      <vt:lpstr>Office Teması</vt:lpstr>
      <vt:lpstr> Kümeleme ve  K-Ortalamalar (K-Means)  Tekniği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119</cp:revision>
  <dcterms:created xsi:type="dcterms:W3CDTF">2018-03-04T09:30:49Z</dcterms:created>
  <dcterms:modified xsi:type="dcterms:W3CDTF">2019-04-03T08:14:25Z</dcterms:modified>
</cp:coreProperties>
</file>