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12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30T14:01:55.493" v="991" actId="20577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30T14:01:55.493" v="99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30T14:01:55.493" v="991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33160" y="2461847"/>
            <a:ext cx="9842500" cy="1619737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Hata/Karmaşıklık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(Confusion Matrix)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</a:t>
            </a:r>
            <a:r>
              <a:rPr lang="tr-TR" sz="2800" dirty="0" err="1"/>
              <a:t>Precision+Recall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832</Words>
  <Application>Microsoft Office PowerPoint</Application>
  <PresentationFormat>Geniş ekran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Verdana</vt:lpstr>
      <vt:lpstr>Office Teması</vt:lpstr>
      <vt:lpstr>Hata/Karmaşıklık Matrisi  (Confusion Matrix)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112</cp:revision>
  <dcterms:created xsi:type="dcterms:W3CDTF">2018-03-04T09:30:49Z</dcterms:created>
  <dcterms:modified xsi:type="dcterms:W3CDTF">2019-05-31T07:48:07Z</dcterms:modified>
</cp:coreProperties>
</file>