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 id="346" r:id="rId14"/>
    <p:sldId id="386" r:id="rId15"/>
    <p:sldId id="388" r:id="rId16"/>
    <p:sldId id="389" r:id="rId17"/>
    <p:sldId id="392" r:id="rId18"/>
    <p:sldId id="390" r:id="rId19"/>
    <p:sldId id="391" r:id="rId20"/>
    <p:sldId id="38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111" d="100"/>
          <a:sy n="111" d="100"/>
        </p:scale>
        <p:origin x="52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7-28T12:22:57.530" v="808" actId="20577"/>
      <pc:docMkLst>
        <pc:docMk/>
      </pc:docMkLst>
      <pc:sldChg chg="modSp">
        <pc:chgData name="Erkan ŞİRİN" userId="7f10ce1d6aaf8c5d" providerId="LiveId" clId="{0E0E6E0D-F67B-4125-8FD1-98F3660D98D2}" dt="2019-07-04T14:25:16.572" v="775" actId="6549"/>
        <pc:sldMkLst>
          <pc:docMk/>
          <pc:sldMk cId="2918214722" sldId="256"/>
        </pc:sldMkLst>
        <pc:spChg chg="mod">
          <ac:chgData name="Erkan ŞİRİN" userId="7f10ce1d6aaf8c5d" providerId="LiveId" clId="{0E0E6E0D-F67B-4125-8FD1-98F3660D98D2}" dt="2019-07-04T14:25:16.572" v="775" actId="6549"/>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7-28T12:21:17.664" v="779" actId="20577"/>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7-28T12:21:17.664" v="779" actId="20577"/>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7-28T12:21:29.547" v="781"/>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spChg chg="mod">
          <ac:chgData name="Erkan ŞİRİN" userId="7f10ce1d6aaf8c5d" providerId="LiveId" clId="{0E0E6E0D-F67B-4125-8FD1-98F3660D98D2}" dt="2019-07-28T12:21:29.547" v="781"/>
          <ac:spMkLst>
            <pc:docMk/>
            <pc:sldMk cId="915150309" sldId="339"/>
            <ac:spMk id="16" creationId="{00000000-0000-0000-0000-000000000000}"/>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7-28T12:21:25.638" v="780"/>
        <pc:sldMkLst>
          <pc:docMk/>
          <pc:sldMk cId="2201042094" sldId="341"/>
        </pc:sldMkLst>
        <pc:spChg chg="mod">
          <ac:chgData name="Erkan ŞİRİN" userId="7f10ce1d6aaf8c5d" providerId="LiveId" clId="{0E0E6E0D-F67B-4125-8FD1-98F3660D98D2}" dt="2019-07-28T12:21:25.638" v="780"/>
          <ac:spMkLst>
            <pc:docMk/>
            <pc:sldMk cId="2201042094" sldId="341"/>
            <ac:spMk id="16" creationId="{00000000-0000-0000-0000-000000000000}"/>
          </ac:spMkLst>
        </pc:spChg>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modSp add">
        <pc:chgData name="Erkan ŞİRİN" userId="7f10ce1d6aaf8c5d" providerId="LiveId" clId="{0E0E6E0D-F67B-4125-8FD1-98F3660D98D2}" dt="2019-07-28T12:21:43.817" v="783" actId="20577"/>
        <pc:sldMkLst>
          <pc:docMk/>
          <pc:sldMk cId="3622917333" sldId="346"/>
        </pc:sldMkLst>
        <pc:spChg chg="mod">
          <ac:chgData name="Erkan ŞİRİN" userId="7f10ce1d6aaf8c5d" providerId="LiveId" clId="{0E0E6E0D-F67B-4125-8FD1-98F3660D98D2}" dt="2019-07-28T12:21:43.817" v="783" actId="20577"/>
          <ac:spMkLst>
            <pc:docMk/>
            <pc:sldMk cId="3622917333" sldId="346"/>
            <ac:spMk id="3" creationId="{D42DE1B9-BAF2-438A-99D4-A19B593936A9}"/>
          </ac:spMkLst>
        </pc:spChg>
      </pc:sldChg>
      <pc:sldChg chg="modSp add">
        <pc:chgData name="Erkan ŞİRİN" userId="7f10ce1d6aaf8c5d" providerId="LiveId" clId="{0E0E6E0D-F67B-4125-8FD1-98F3660D98D2}" dt="2019-07-28T12:22:57.530" v="808" actId="20577"/>
        <pc:sldMkLst>
          <pc:docMk/>
          <pc:sldMk cId="3211515688" sldId="385"/>
        </pc:sldMkLst>
        <pc:spChg chg="mod">
          <ac:chgData name="Erkan ŞİRİN" userId="7f10ce1d6aaf8c5d" providerId="LiveId" clId="{0E0E6E0D-F67B-4125-8FD1-98F3660D98D2}" dt="2019-07-28T12:22:57.530" v="808" actId="20577"/>
          <ac:spMkLst>
            <pc:docMk/>
            <pc:sldMk cId="3211515688" sldId="385"/>
            <ac:spMk id="3" creationId="{D42DE1B9-BAF2-438A-99D4-A19B593936A9}"/>
          </ac:spMkLst>
        </pc:spChg>
      </pc:sldChg>
      <pc:sldChg chg="modSp add">
        <pc:chgData name="Erkan ŞİRİN" userId="7f10ce1d6aaf8c5d" providerId="LiveId" clId="{0E0E6E0D-F67B-4125-8FD1-98F3660D98D2}" dt="2019-07-28T12:21:49.848" v="785" actId="20577"/>
        <pc:sldMkLst>
          <pc:docMk/>
          <pc:sldMk cId="1361825446" sldId="386"/>
        </pc:sldMkLst>
        <pc:spChg chg="mod">
          <ac:chgData name="Erkan ŞİRİN" userId="7f10ce1d6aaf8c5d" providerId="LiveId" clId="{0E0E6E0D-F67B-4125-8FD1-98F3660D98D2}" dt="2019-07-28T12:21:49.848" v="785" actId="20577"/>
          <ac:spMkLst>
            <pc:docMk/>
            <pc:sldMk cId="1361825446" sldId="386"/>
            <ac:spMk id="3" creationId="{D42DE1B9-BAF2-438A-99D4-A19B593936A9}"/>
          </ac:spMkLst>
        </pc:spChg>
      </pc:sldChg>
      <pc:sldChg chg="modSp add">
        <pc:chgData name="Erkan ŞİRİN" userId="7f10ce1d6aaf8c5d" providerId="LiveId" clId="{0E0E6E0D-F67B-4125-8FD1-98F3660D98D2}" dt="2019-07-28T12:21:56.104" v="787" actId="20577"/>
        <pc:sldMkLst>
          <pc:docMk/>
          <pc:sldMk cId="1541464282" sldId="388"/>
        </pc:sldMkLst>
        <pc:spChg chg="mod">
          <ac:chgData name="Erkan ŞİRİN" userId="7f10ce1d6aaf8c5d" providerId="LiveId" clId="{0E0E6E0D-F67B-4125-8FD1-98F3660D98D2}" dt="2019-07-28T12:21:56.104" v="787" actId="20577"/>
          <ac:spMkLst>
            <pc:docMk/>
            <pc:sldMk cId="1541464282" sldId="388"/>
            <ac:spMk id="3" creationId="{D42DE1B9-BAF2-438A-99D4-A19B593936A9}"/>
          </ac:spMkLst>
        </pc:spChg>
      </pc:sldChg>
      <pc:sldChg chg="modSp add">
        <pc:chgData name="Erkan ŞİRİN" userId="7f10ce1d6aaf8c5d" providerId="LiveId" clId="{0E0E6E0D-F67B-4125-8FD1-98F3660D98D2}" dt="2019-07-28T12:22:33.877" v="792" actId="20577"/>
        <pc:sldMkLst>
          <pc:docMk/>
          <pc:sldMk cId="2865463576" sldId="389"/>
        </pc:sldMkLst>
        <pc:spChg chg="mod">
          <ac:chgData name="Erkan ŞİRİN" userId="7f10ce1d6aaf8c5d" providerId="LiveId" clId="{0E0E6E0D-F67B-4125-8FD1-98F3660D98D2}" dt="2019-07-28T12:22:33.877" v="792" actId="20577"/>
          <ac:spMkLst>
            <pc:docMk/>
            <pc:sldMk cId="2865463576" sldId="389"/>
            <ac:spMk id="3" creationId="{D42DE1B9-BAF2-438A-99D4-A19B593936A9}"/>
          </ac:spMkLst>
        </pc:spChg>
      </pc:sldChg>
      <pc:sldChg chg="modSp add">
        <pc:chgData name="Erkan ŞİRİN" userId="7f10ce1d6aaf8c5d" providerId="LiveId" clId="{0E0E6E0D-F67B-4125-8FD1-98F3660D98D2}" dt="2019-07-28T12:22:48.320" v="802" actId="20577"/>
        <pc:sldMkLst>
          <pc:docMk/>
          <pc:sldMk cId="2632417626" sldId="390"/>
        </pc:sldMkLst>
        <pc:spChg chg="mod">
          <ac:chgData name="Erkan ŞİRİN" userId="7f10ce1d6aaf8c5d" providerId="LiveId" clId="{0E0E6E0D-F67B-4125-8FD1-98F3660D98D2}" dt="2019-07-28T12:22:48.320" v="802" actId="20577"/>
          <ac:spMkLst>
            <pc:docMk/>
            <pc:sldMk cId="2632417626" sldId="390"/>
            <ac:spMk id="3" creationId="{D42DE1B9-BAF2-438A-99D4-A19B593936A9}"/>
          </ac:spMkLst>
        </pc:spChg>
      </pc:sldChg>
      <pc:sldChg chg="modSp add">
        <pc:chgData name="Erkan ŞİRİN" userId="7f10ce1d6aaf8c5d" providerId="LiveId" clId="{0E0E6E0D-F67B-4125-8FD1-98F3660D98D2}" dt="2019-07-28T12:22:52.832" v="805" actId="20577"/>
        <pc:sldMkLst>
          <pc:docMk/>
          <pc:sldMk cId="2030863806" sldId="391"/>
        </pc:sldMkLst>
        <pc:spChg chg="mod">
          <ac:chgData name="Erkan ŞİRİN" userId="7f10ce1d6aaf8c5d" providerId="LiveId" clId="{0E0E6E0D-F67B-4125-8FD1-98F3660D98D2}" dt="2019-07-28T12:22:52.832" v="805" actId="20577"/>
          <ac:spMkLst>
            <pc:docMk/>
            <pc:sldMk cId="2030863806" sldId="391"/>
            <ac:spMk id="3" creationId="{D42DE1B9-BAF2-438A-99D4-A19B593936A9}"/>
          </ac:spMkLst>
        </pc:spChg>
      </pc:sldChg>
      <pc:sldChg chg="modSp add">
        <pc:chgData name="Erkan ŞİRİN" userId="7f10ce1d6aaf8c5d" providerId="LiveId" clId="{0E0E6E0D-F67B-4125-8FD1-98F3660D98D2}" dt="2019-07-28T12:22:42.455" v="799" actId="20577"/>
        <pc:sldMkLst>
          <pc:docMk/>
          <pc:sldMk cId="2593947091" sldId="392"/>
        </pc:sldMkLst>
        <pc:spChg chg="mod">
          <ac:chgData name="Erkan ŞİRİN" userId="7f10ce1d6aaf8c5d" providerId="LiveId" clId="{0E0E6E0D-F67B-4125-8FD1-98F3660D98D2}" dt="2019-07-28T12:22:42.455" v="799" actId="20577"/>
          <ac:spMkLst>
            <pc:docMk/>
            <pc:sldMk cId="2593947091" sldId="392"/>
            <ac:spMk id="3" creationId="{D42DE1B9-BAF2-438A-99D4-A19B593936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28.07.2019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28.07.2019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amazon.com/Fundamentals-Deep-Learning-Next-Generation-Intelligence-ebook/dp/B0728KKXWB" TargetMode="Externa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s://www.amazon.com/Hands-Machine-Learning-Scikit-Learn-TensorFlow/dp/1491962291/ref=sr_1_1?keywords=machine+learning&amp;qid=1560224087&amp;s=gateway&amp;sr=8-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mazon.com/Deep-Learning-Practitioners-Josh-Patterson/dp/1491914254" TargetMode="Externa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hyperlink" Target="https://www.amazon.com/Deep-Learning-NONE-Ian-Goodfellow-ebook/dp/B01MRVFGX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Deep-Learning-Python-Francois-Chollet/dp/1617294438/ref=sr_1_3?crid=38B2MN2AS1QNI&amp;keywords=deep+learning&amp;qid=1563197818&amp;s=books&amp;sprefix=deep,digital-text,244&amp;sr=1-3" TargetMode="Externa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hyperlink" Target="https://www.amazon.com/Deep-Learning-Life-Sciences-Microscopy/dp/1492039837/ref=sr_1_9?crid=38B2MN2AS1QNI&amp;keywords=deep+learning&amp;qid=1563197891&amp;s=books&amp;sprefix=deep,digital-text,244&amp;sr=1-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udemy.com/derin-ogrenmeye-giri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deep-learning-ve-python-adan-zye-derin-ogrenme-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deeplearning/" TargetMode="External"/><Relationship Id="rId1" Type="http://schemas.openxmlformats.org/officeDocument/2006/relationships/slideLayout" Target="../slideLayouts/slideLayout7.xml"/><Relationship Id="rId4" Type="http://schemas.openxmlformats.org/officeDocument/2006/relationships/hyperlink" Target="https://www.superdatascience.com/pages/deep-lear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complete-guide-to-tensorflow-for-deep-learning-with-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linkedin.com/in/erkansirin78" TargetMode="External"/><Relationship Id="rId4" Type="http://schemas.openxmlformats.org/officeDocument/2006/relationships/hyperlink" Target="mailto:erkansirin78@yahoo.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1F9858B-0148-4498-87C1-84E0D6409DEC}"/>
              </a:ext>
            </a:extLst>
          </p:cNvPr>
          <p:cNvPicPr>
            <a:picLocks noChangeAspect="1"/>
          </p:cNvPicPr>
          <p:nvPr/>
        </p:nvPicPr>
        <p:blipFill rotWithShape="1">
          <a:blip r:embed="rId2">
            <a:extLst>
              <a:ext uri="{28A0092B-C50C-407E-A947-70E740481C1C}">
                <a14:useLocalDpi xmlns:a14="http://schemas.microsoft.com/office/drawing/2010/main" val="0"/>
              </a:ext>
            </a:extLst>
          </a:blip>
          <a:srcRect l="3297" t="12075" r="1683" b="5315"/>
          <a:stretch/>
        </p:blipFill>
        <p:spPr>
          <a:xfrm>
            <a:off x="0" y="1"/>
            <a:ext cx="12192000" cy="6858000"/>
          </a:xfrm>
          <a:prstGeom prst="rect">
            <a:avLst/>
          </a:prstGeom>
        </p:spPr>
      </p:pic>
      <p:sp>
        <p:nvSpPr>
          <p:cNvPr id="4" name="Unvan 1">
            <a:extLst>
              <a:ext uri="{FF2B5EF4-FFF2-40B4-BE49-F238E27FC236}">
                <a16:creationId xmlns:a16="http://schemas.microsoft.com/office/drawing/2014/main" id="{424A21BB-7B81-40BA-B1C9-62E84447A657}"/>
              </a:ext>
            </a:extLst>
          </p:cNvPr>
          <p:cNvSpPr>
            <a:spLocks noGrp="1"/>
          </p:cNvSpPr>
          <p:nvPr>
            <p:ph type="ctrTitle"/>
          </p:nvPr>
        </p:nvSpPr>
        <p:spPr>
          <a:xfrm>
            <a:off x="2459601" y="2143125"/>
            <a:ext cx="7247415" cy="2571750"/>
          </a:xfrm>
          <a:solidFill>
            <a:schemeClr val="accent1">
              <a:lumMod val="75000"/>
            </a:schemeClr>
          </a:solidFill>
          <a:ln w="3175">
            <a:noFill/>
          </a:ln>
          <a:effectLst>
            <a:outerShdw blurRad="63500" sx="102000" sy="102000" algn="ctr" rotWithShape="0">
              <a:prstClr val="black">
                <a:alpha val="40000"/>
              </a:prstClr>
            </a:outerShdw>
          </a:effectLst>
        </p:spPr>
        <p:txBody>
          <a:bodyPr>
            <a:noAutofit/>
          </a:bodyPr>
          <a:lstStyle/>
          <a:p>
            <a:r>
              <a:rPr lang="tr-TR" sz="4200" b="1" dirty="0">
                <a:solidFill>
                  <a:schemeClr val="accent4">
                    <a:lumMod val="60000"/>
                    <a:lumOff val="40000"/>
                  </a:schemeClr>
                </a:solidFill>
                <a:latin typeface="Roboto"/>
                <a:ea typeface="+mn-ea"/>
                <a:cs typeface="+mn-cs"/>
              </a:rPr>
              <a:t>Machine Learning </a:t>
            </a:r>
            <a:br>
              <a:rPr lang="tr-TR" sz="4200" b="1" dirty="0">
                <a:solidFill>
                  <a:schemeClr val="accent4">
                    <a:lumMod val="60000"/>
                    <a:lumOff val="40000"/>
                  </a:schemeClr>
                </a:solidFill>
                <a:latin typeface="Roboto"/>
                <a:ea typeface="+mn-ea"/>
                <a:cs typeface="+mn-cs"/>
              </a:rPr>
            </a:br>
            <a:r>
              <a:rPr lang="tr-TR" sz="4200" b="1" dirty="0" err="1">
                <a:solidFill>
                  <a:schemeClr val="accent4">
                    <a:lumMod val="60000"/>
                    <a:lumOff val="40000"/>
                  </a:schemeClr>
                </a:solidFill>
                <a:latin typeface="Roboto"/>
                <a:ea typeface="+mn-ea"/>
                <a:cs typeface="+mn-cs"/>
              </a:rPr>
              <a:t>with</a:t>
            </a:r>
            <a:r>
              <a:rPr lang="tr-TR" sz="4200" b="1" dirty="0">
                <a:solidFill>
                  <a:schemeClr val="accent4">
                    <a:lumMod val="60000"/>
                    <a:lumOff val="40000"/>
                  </a:schemeClr>
                </a:solidFill>
                <a:latin typeface="Roboto"/>
                <a:ea typeface="+mn-ea"/>
                <a:cs typeface="+mn-cs"/>
              </a:rPr>
              <a:t> Python</a:t>
            </a:r>
            <a:br>
              <a:rPr lang="tr-TR" sz="4200" b="1" dirty="0">
                <a:solidFill>
                  <a:schemeClr val="accent4">
                    <a:lumMod val="60000"/>
                    <a:lumOff val="40000"/>
                  </a:schemeClr>
                </a:solidFill>
                <a:latin typeface="Roboto"/>
                <a:ea typeface="+mn-ea"/>
                <a:cs typeface="+mn-cs"/>
              </a:rPr>
            </a:br>
            <a:endParaRPr lang="en-US" sz="4200" b="1" dirty="0">
              <a:solidFill>
                <a:schemeClr val="accent4">
                  <a:lumMod val="60000"/>
                  <a:lumOff val="40000"/>
                </a:schemeClr>
              </a:solidFill>
              <a:latin typeface="Roboto"/>
              <a:ea typeface="+mn-ea"/>
              <a:cs typeface="+mn-cs"/>
            </a:endParaRPr>
          </a:p>
        </p:txBody>
      </p:sp>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ML 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fundamentals of deep learning ile ilgili gÃ¶rsel sonucu">
            <a:hlinkClick r:id="rId2"/>
            <a:extLst>
              <a:ext uri="{FF2B5EF4-FFF2-40B4-BE49-F238E27FC236}">
                <a16:creationId xmlns:a16="http://schemas.microsoft.com/office/drawing/2014/main" id="{3585B33B-C0EF-4536-A403-9FE13BE4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75" y="1421222"/>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s on machine learning with scikit learn ile ilgili gÃ¶rsel sonucu">
            <a:hlinkClick r:id="rId4"/>
            <a:extLst>
              <a:ext uri="{FF2B5EF4-FFF2-40B4-BE49-F238E27FC236}">
                <a16:creationId xmlns:a16="http://schemas.microsoft.com/office/drawing/2014/main" id="{05DDABC5-0EF5-476E-A1F4-7352A9B17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900" y="1303235"/>
            <a:ext cx="3629025" cy="476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1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2050" name="Picture 2" descr="deep learning a practitioner's approach ile ilgili gÃ¶rsel sonucu">
            <a:hlinkClick r:id="rId2"/>
            <a:extLst>
              <a:ext uri="{FF2B5EF4-FFF2-40B4-BE49-F238E27FC236}">
                <a16:creationId xmlns:a16="http://schemas.microsoft.com/office/drawing/2014/main" id="{5465F746-E1D6-4012-B723-22C50E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14" y="1295861"/>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Adaptive Computation and Machine Learning series) ile ilgili gÃ¶rsel sonucu">
            <a:hlinkClick r:id="rId4"/>
            <a:extLst>
              <a:ext uri="{FF2B5EF4-FFF2-40B4-BE49-F238E27FC236}">
                <a16:creationId xmlns:a16="http://schemas.microsoft.com/office/drawing/2014/main" id="{B0E76038-BE77-497C-8DCA-208E5A77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457" y="1295860"/>
            <a:ext cx="36195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2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3074" name="Picture 2" descr="Deep Learning with Python ile ilgili gÃ¶rsel sonucu">
            <a:hlinkClick r:id="rId2"/>
            <a:extLst>
              <a:ext uri="{FF2B5EF4-FFF2-40B4-BE49-F238E27FC236}">
                <a16:creationId xmlns:a16="http://schemas.microsoft.com/office/drawing/2014/main" id="{C7C9B4CE-5AD1-4D24-AD9E-6352CB9AB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45" y="1309763"/>
            <a:ext cx="3790185" cy="47377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for the Life Sciences ile ilgili gÃ¶rsel sonucu">
            <a:hlinkClick r:id="rId4"/>
            <a:extLst>
              <a:ext uri="{FF2B5EF4-FFF2-40B4-BE49-F238E27FC236}">
                <a16:creationId xmlns:a16="http://schemas.microsoft.com/office/drawing/2014/main" id="{F651E65C-66F5-43A6-9EFE-3284259EA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9371" y="1309763"/>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6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687D2270-0E17-4A86-BCFC-BA0AD05953E5}"/>
              </a:ext>
            </a:extLst>
          </p:cNvPr>
          <p:cNvPicPr>
            <a:picLocks noChangeAspect="1"/>
          </p:cNvPicPr>
          <p:nvPr/>
        </p:nvPicPr>
        <p:blipFill>
          <a:blip r:embed="rId3"/>
          <a:stretch>
            <a:fillRect/>
          </a:stretch>
        </p:blipFill>
        <p:spPr>
          <a:xfrm>
            <a:off x="1563411" y="2001601"/>
            <a:ext cx="8939136" cy="3240000"/>
          </a:xfrm>
          <a:prstGeom prst="rect">
            <a:avLst/>
          </a:prstGeom>
        </p:spPr>
      </p:pic>
    </p:spTree>
    <p:extLst>
      <p:ext uri="{BB962C8B-B14F-4D97-AF65-F5344CB8AC3E}">
        <p14:creationId xmlns:p14="http://schemas.microsoft.com/office/powerpoint/2010/main" val="286546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4" name="Resim 3">
            <a:hlinkClick r:id="rId2"/>
            <a:extLst>
              <a:ext uri="{FF2B5EF4-FFF2-40B4-BE49-F238E27FC236}">
                <a16:creationId xmlns:a16="http://schemas.microsoft.com/office/drawing/2014/main" id="{529DF1A4-B0D4-40AC-B1D3-13B650213D01}"/>
              </a:ext>
            </a:extLst>
          </p:cNvPr>
          <p:cNvPicPr>
            <a:picLocks noChangeAspect="1"/>
          </p:cNvPicPr>
          <p:nvPr/>
        </p:nvPicPr>
        <p:blipFill>
          <a:blip r:embed="rId3"/>
          <a:stretch>
            <a:fillRect/>
          </a:stretch>
        </p:blipFill>
        <p:spPr>
          <a:xfrm>
            <a:off x="1356935" y="2202398"/>
            <a:ext cx="9352088" cy="3240000"/>
          </a:xfrm>
          <a:prstGeom prst="rect">
            <a:avLst/>
          </a:prstGeom>
        </p:spPr>
      </p:pic>
    </p:spTree>
    <p:extLst>
      <p:ext uri="{BB962C8B-B14F-4D97-AF65-F5344CB8AC3E}">
        <p14:creationId xmlns:p14="http://schemas.microsoft.com/office/powerpoint/2010/main" val="259394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C83AF47C-8E9D-46D2-828D-D8641ADFDB6E}"/>
              </a:ext>
            </a:extLst>
          </p:cNvPr>
          <p:cNvPicPr>
            <a:picLocks noChangeAspect="1"/>
          </p:cNvPicPr>
          <p:nvPr/>
        </p:nvPicPr>
        <p:blipFill>
          <a:blip r:embed="rId3"/>
          <a:stretch>
            <a:fillRect/>
          </a:stretch>
        </p:blipFill>
        <p:spPr>
          <a:xfrm>
            <a:off x="1862400" y="2000049"/>
            <a:ext cx="8467199" cy="3240000"/>
          </a:xfrm>
          <a:prstGeom prst="rect">
            <a:avLst/>
          </a:prstGeom>
        </p:spPr>
      </p:pic>
      <p:sp>
        <p:nvSpPr>
          <p:cNvPr id="2" name="Dikdörtgen 1">
            <a:extLst>
              <a:ext uri="{FF2B5EF4-FFF2-40B4-BE49-F238E27FC236}">
                <a16:creationId xmlns:a16="http://schemas.microsoft.com/office/drawing/2014/main" id="{3899DF63-61A8-4B86-AF5F-5177C3AAE102}"/>
              </a:ext>
            </a:extLst>
          </p:cNvPr>
          <p:cNvSpPr/>
          <p:nvPr/>
        </p:nvSpPr>
        <p:spPr>
          <a:xfrm>
            <a:off x="3143245" y="5488771"/>
            <a:ext cx="5573000" cy="369332"/>
          </a:xfrm>
          <a:prstGeom prst="rect">
            <a:avLst/>
          </a:prstGeom>
        </p:spPr>
        <p:txBody>
          <a:bodyPr wrap="none">
            <a:spAutoFit/>
          </a:bodyPr>
          <a:lstStyle/>
          <a:p>
            <a:r>
              <a:rPr lang="tr-TR" dirty="0">
                <a:hlinkClick r:id="rId4"/>
              </a:rPr>
              <a:t>https://www.superdatascience.com/pages/deep-learning</a:t>
            </a:r>
            <a:endParaRPr lang="tr-TR" dirty="0"/>
          </a:p>
        </p:txBody>
      </p:sp>
    </p:spTree>
    <p:extLst>
      <p:ext uri="{BB962C8B-B14F-4D97-AF65-F5344CB8AC3E}">
        <p14:creationId xmlns:p14="http://schemas.microsoft.com/office/powerpoint/2010/main" val="263241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2" name="Resim 1">
            <a:hlinkClick r:id="rId2"/>
            <a:extLst>
              <a:ext uri="{FF2B5EF4-FFF2-40B4-BE49-F238E27FC236}">
                <a16:creationId xmlns:a16="http://schemas.microsoft.com/office/drawing/2014/main" id="{241013FF-291F-4AD0-A7E5-5B46EE121F18}"/>
              </a:ext>
            </a:extLst>
          </p:cNvPr>
          <p:cNvPicPr>
            <a:picLocks noChangeAspect="1"/>
          </p:cNvPicPr>
          <p:nvPr/>
        </p:nvPicPr>
        <p:blipFill>
          <a:blip r:embed="rId3"/>
          <a:stretch>
            <a:fillRect/>
          </a:stretch>
        </p:blipFill>
        <p:spPr>
          <a:xfrm>
            <a:off x="1818166" y="1842962"/>
            <a:ext cx="8738874" cy="3240000"/>
          </a:xfrm>
          <a:prstGeom prst="rect">
            <a:avLst/>
          </a:prstGeom>
        </p:spPr>
      </p:pic>
    </p:spTree>
    <p:extLst>
      <p:ext uri="{BB962C8B-B14F-4D97-AF65-F5344CB8AC3E}">
        <p14:creationId xmlns:p14="http://schemas.microsoft.com/office/powerpoint/2010/main" val="20308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96000" y="891544"/>
            <a:ext cx="5276193" cy="3070841"/>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64601" y="432846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86096" y="4308010"/>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E7DAE9A-5611-476C-9343-F8F6556FE056}"/>
              </a:ext>
            </a:extLst>
          </p:cNvPr>
          <p:cNvSpPr/>
          <p:nvPr/>
        </p:nvSpPr>
        <p:spPr>
          <a:xfrm>
            <a:off x="1002890" y="1162343"/>
            <a:ext cx="10707330" cy="1384995"/>
          </a:xfrm>
          <a:prstGeom prst="rect">
            <a:avLst/>
          </a:prstGeom>
        </p:spPr>
        <p:txBody>
          <a:bodyPr wrap="square">
            <a:spAutoFit/>
          </a:bodyPr>
          <a:lstStyle/>
          <a:p>
            <a:pPr marL="457200" indent="-457200">
              <a:buFont typeface="Arial" panose="020B0604020202020204" pitchFamily="34" charset="0"/>
              <a:buChar char="•"/>
            </a:pPr>
            <a:r>
              <a:rPr lang="tr-TR" sz="2800" dirty="0">
                <a:solidFill>
                  <a:srgbClr val="0070C0"/>
                </a:solidFill>
                <a:latin typeface="Roboto"/>
              </a:rPr>
              <a:t>Şeker, Abdulkadir, Banu Diri, </a:t>
            </a:r>
            <a:r>
              <a:rPr lang="tr-TR" sz="2800" dirty="0" err="1">
                <a:solidFill>
                  <a:srgbClr val="0070C0"/>
                </a:solidFill>
                <a:latin typeface="Roboto"/>
              </a:rPr>
              <a:t>and</a:t>
            </a:r>
            <a:r>
              <a:rPr lang="tr-TR" sz="2800" dirty="0">
                <a:solidFill>
                  <a:srgbClr val="0070C0"/>
                </a:solidFill>
                <a:latin typeface="Roboto"/>
              </a:rPr>
              <a:t> Hasan Hüseyin Balık. "Derin Öğrenme Yöntemleri ve Uygulamaları Hakkında Bir İnceleme." Gazi Mühendislik Bilimleri Dergisi (GMBD) 3.3 (2017): 47-64.</a:t>
            </a:r>
          </a:p>
        </p:txBody>
      </p:sp>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MAKALELER</a:t>
            </a:r>
          </a:p>
        </p:txBody>
      </p:sp>
    </p:spTree>
    <p:extLst>
      <p:ext uri="{BB962C8B-B14F-4D97-AF65-F5344CB8AC3E}">
        <p14:creationId xmlns:p14="http://schemas.microsoft.com/office/powerpoint/2010/main" val="321151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3584379"/>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09:00 – 13:00</a:t>
            </a:r>
          </a:p>
          <a:p>
            <a:pPr marL="342900" indent="-342900">
              <a:lnSpc>
                <a:spcPct val="150000"/>
              </a:lnSpc>
              <a:buAutoNum type="arabicPeriod"/>
            </a:pPr>
            <a:r>
              <a:rPr lang="tr-TR" sz="3200" dirty="0">
                <a:latin typeface="Roboto"/>
              </a:rPr>
              <a:t>Öğle Arası		: 13:00 – 14:00</a:t>
            </a:r>
          </a:p>
          <a:p>
            <a:pPr marL="342900" indent="-342900">
              <a:lnSpc>
                <a:spcPct val="150000"/>
              </a:lnSpc>
              <a:buAutoNum type="arabicPeriod"/>
            </a:pPr>
            <a:r>
              <a:rPr lang="tr-TR" sz="3200" dirty="0">
                <a:latin typeface="Roboto"/>
              </a:rPr>
              <a:t>Öğleden Sonra	: 14:00 – 17:00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461</Words>
  <Application>Microsoft Office PowerPoint</Application>
  <PresentationFormat>Geniş ekran</PresentationFormat>
  <Paragraphs>91</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Roboto</vt:lpstr>
      <vt:lpstr>Verdana</vt:lpstr>
      <vt:lpstr>Wingdings</vt:lpstr>
      <vt:lpstr>Office Teması</vt:lpstr>
      <vt:lpstr>Machine Learning  with Python </vt:lpstr>
      <vt:lpstr>PowerPoint Sunusu</vt:lpstr>
      <vt:lpstr>Diğer Eğitimler</vt:lpstr>
      <vt:lpstr>Eğitim Verilen Kurum ve Şirketler</vt:lpstr>
      <vt:lpstr>Kursları</vt:lpstr>
      <vt:lpstr>Zaman</vt:lpstr>
      <vt:lpstr>Eğitim Hakkında</vt:lpstr>
      <vt:lpstr>Eğitim İçeriği</vt:lpstr>
      <vt:lpstr>Eğitim Hedefi</vt:lpstr>
      <vt:lpstr>ML Tavsiye Edilen Kaynaklar</vt:lpstr>
      <vt:lpstr>ML Tavsiye Edilen Kaynaklar</vt:lpstr>
      <vt:lpstr>ML Tavsiye Edilen Kaynaklar</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13</cp:revision>
  <dcterms:created xsi:type="dcterms:W3CDTF">2019-03-16T06:56:25Z</dcterms:created>
  <dcterms:modified xsi:type="dcterms:W3CDTF">2019-07-28T12:22:59Z</dcterms:modified>
</cp:coreProperties>
</file>