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6" r:id="rId3"/>
    <p:sldId id="288" r:id="rId4"/>
    <p:sldId id="268" r:id="rId5"/>
    <p:sldId id="289" r:id="rId6"/>
    <p:sldId id="290" r:id="rId7"/>
    <p:sldId id="274" r:id="rId8"/>
    <p:sldId id="275" r:id="rId9"/>
    <p:sldId id="267" r:id="rId10"/>
    <p:sldId id="269" r:id="rId11"/>
    <p:sldId id="277" r:id="rId12"/>
    <p:sldId id="276" r:id="rId13"/>
    <p:sldId id="282" r:id="rId14"/>
    <p:sldId id="273" r:id="rId15"/>
    <p:sldId id="278" r:id="rId16"/>
    <p:sldId id="280" r:id="rId17"/>
    <p:sldId id="283" r:id="rId18"/>
    <p:sldId id="286" r:id="rId19"/>
    <p:sldId id="284" r:id="rId20"/>
    <p:sldId id="285" r:id="rId21"/>
    <p:sldId id="287" r:id="rId22"/>
    <p:sldId id="271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339"/>
    <a:srgbClr val="7C8183"/>
    <a:srgbClr val="2E75B6"/>
    <a:srgbClr val="2E5596"/>
    <a:srgbClr val="D44149"/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650EBFD7-4DC7-48AF-A48C-1F26E0E298F7}"/>
    <pc:docChg chg="custSel addSld modSld">
      <pc:chgData name="Erkan ŞİRİN" userId="7f10ce1d6aaf8c5d" providerId="LiveId" clId="{650EBFD7-4DC7-48AF-A48C-1F26E0E298F7}" dt="2019-05-13T23:16:30.694" v="152" actId="115"/>
      <pc:docMkLst>
        <pc:docMk/>
      </pc:docMkLst>
      <pc:sldChg chg="delSp modSp">
        <pc:chgData name="Erkan ŞİRİN" userId="7f10ce1d6aaf8c5d" providerId="LiveId" clId="{650EBFD7-4DC7-48AF-A48C-1F26E0E298F7}" dt="2019-05-13T22:28:24.279" v="2" actId="20577"/>
        <pc:sldMkLst>
          <pc:docMk/>
          <pc:sldMk cId="1416118015" sldId="257"/>
        </pc:sldMkLst>
        <pc:spChg chg="mod">
          <ac:chgData name="Erkan ŞİRİN" userId="7f10ce1d6aaf8c5d" providerId="LiveId" clId="{650EBFD7-4DC7-48AF-A48C-1F26E0E298F7}" dt="2019-05-13T22:28:24.279" v="2" actId="20577"/>
          <ac:spMkLst>
            <pc:docMk/>
            <pc:sldMk cId="1416118015" sldId="257"/>
            <ac:spMk id="16" creationId="{00000000-0000-0000-0000-000000000000}"/>
          </ac:spMkLst>
        </pc:spChg>
        <pc:picChg chg="del">
          <ac:chgData name="Erkan ŞİRİN" userId="7f10ce1d6aaf8c5d" providerId="LiveId" clId="{650EBFD7-4DC7-48AF-A48C-1F26E0E298F7}" dt="2019-05-13T22:28:18.054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add">
        <pc:chgData name="Erkan ŞİRİN" userId="7f10ce1d6aaf8c5d" providerId="LiveId" clId="{650EBFD7-4DC7-48AF-A48C-1F26E0E298F7}" dt="2019-05-13T23:11:19.037" v="3"/>
        <pc:sldMkLst>
          <pc:docMk/>
          <pc:sldMk cId="669863355" sldId="288"/>
        </pc:sldMkLst>
      </pc:sldChg>
      <pc:sldChg chg="addSp delSp modSp add modAnim">
        <pc:chgData name="Erkan ŞİRİN" userId="7f10ce1d6aaf8c5d" providerId="LiveId" clId="{650EBFD7-4DC7-48AF-A48C-1F26E0E298F7}" dt="2019-05-13T23:12:09.138" v="8" actId="1076"/>
        <pc:sldMkLst>
          <pc:docMk/>
          <pc:sldMk cId="3395070053" sldId="289"/>
        </pc:sldMkLst>
        <pc:spChg chg="add del mod">
          <ac:chgData name="Erkan ŞİRİN" userId="7f10ce1d6aaf8c5d" providerId="LiveId" clId="{650EBFD7-4DC7-48AF-A48C-1F26E0E298F7}" dt="2019-05-13T23:12:03.610" v="6" actId="478"/>
          <ac:spMkLst>
            <pc:docMk/>
            <pc:sldMk cId="3395070053" sldId="289"/>
            <ac:spMk id="3" creationId="{815E0301-8E42-4609-A964-895FD7E3F466}"/>
          </ac:spMkLst>
        </pc:spChg>
        <pc:spChg chg="add mod">
          <ac:chgData name="Erkan ŞİRİN" userId="7f10ce1d6aaf8c5d" providerId="LiveId" clId="{650EBFD7-4DC7-48AF-A48C-1F26E0E298F7}" dt="2019-05-13T23:12:09.138" v="8" actId="1076"/>
          <ac:spMkLst>
            <pc:docMk/>
            <pc:sldMk cId="3395070053" sldId="289"/>
            <ac:spMk id="13" creationId="{5B761AC3-A302-4EEC-BB05-D4B9D272D4C8}"/>
          </ac:spMkLst>
        </pc:spChg>
        <pc:spChg chg="del">
          <ac:chgData name="Erkan ŞİRİN" userId="7f10ce1d6aaf8c5d" providerId="LiveId" clId="{650EBFD7-4DC7-48AF-A48C-1F26E0E298F7}" dt="2019-05-13T23:11:59.472" v="5" actId="478"/>
          <ac:spMkLst>
            <pc:docMk/>
            <pc:sldMk cId="3395070053" sldId="289"/>
            <ac:spMk id="23" creationId="{AD04A35D-9F46-4482-B084-08E88356E1E3}"/>
          </ac:spMkLst>
        </pc:spChg>
      </pc:sldChg>
      <pc:sldChg chg="addSp delSp modSp add">
        <pc:chgData name="Erkan ŞİRİN" userId="7f10ce1d6aaf8c5d" providerId="LiveId" clId="{650EBFD7-4DC7-48AF-A48C-1F26E0E298F7}" dt="2019-05-13T23:16:30.694" v="152" actId="115"/>
        <pc:sldMkLst>
          <pc:docMk/>
          <pc:sldMk cId="1477929039" sldId="290"/>
        </pc:sldMkLst>
        <pc:spChg chg="add mod">
          <ac:chgData name="Erkan ŞİRİN" userId="7f10ce1d6aaf8c5d" providerId="LiveId" clId="{650EBFD7-4DC7-48AF-A48C-1F26E0E298F7}" dt="2019-05-13T23:16:30.694" v="152" actId="115"/>
          <ac:spMkLst>
            <pc:docMk/>
            <pc:sldMk cId="1477929039" sldId="290"/>
            <ac:spMk id="4" creationId="{EE5DE3A8-30CC-46F3-A844-320393325567}"/>
          </ac:spMkLst>
        </pc:spChg>
        <pc:spChg chg="del">
          <ac:chgData name="Erkan ŞİRİN" userId="7f10ce1d6aaf8c5d" providerId="LiveId" clId="{650EBFD7-4DC7-48AF-A48C-1F26E0E298F7}" dt="2019-05-13T23:13:20.003" v="114" actId="478"/>
          <ac:spMkLst>
            <pc:docMk/>
            <pc:sldMk cId="1477929039" sldId="290"/>
            <ac:spMk id="15" creationId="{B2437E45-8DF2-4AE4-9833-C4E5CBF82431}"/>
          </ac:spMkLst>
        </pc:spChg>
        <pc:spChg chg="mod">
          <ac:chgData name="Erkan ŞİRİN" userId="7f10ce1d6aaf8c5d" providerId="LiveId" clId="{650EBFD7-4DC7-48AF-A48C-1F26E0E298F7}" dt="2019-05-13T23:15:43.240" v="127" actId="1076"/>
          <ac:spMkLst>
            <pc:docMk/>
            <pc:sldMk cId="1477929039" sldId="290"/>
            <ac:spMk id="17" creationId="{59B90566-3CBB-4492-AF5B-2F0B3ACD202B}"/>
          </ac:spMkLst>
        </pc:spChg>
        <pc:spChg chg="mod">
          <ac:chgData name="Erkan ŞİRİN" userId="7f10ce1d6aaf8c5d" providerId="LiveId" clId="{650EBFD7-4DC7-48AF-A48C-1F26E0E298F7}" dt="2019-05-13T23:15:45.756" v="128" actId="1076"/>
          <ac:spMkLst>
            <pc:docMk/>
            <pc:sldMk cId="1477929039" sldId="290"/>
            <ac:spMk id="20" creationId="{00000000-0000-0000-0000-000000000000}"/>
          </ac:spMkLst>
        </pc:spChg>
        <pc:picChg chg="add mod">
          <ac:chgData name="Erkan ŞİRİN" userId="7f10ce1d6aaf8c5d" providerId="LiveId" clId="{650EBFD7-4DC7-48AF-A48C-1F26E0E298F7}" dt="2019-05-13T23:15:39.537" v="126" actId="1076"/>
          <ac:picMkLst>
            <pc:docMk/>
            <pc:sldMk cId="1477929039" sldId="290"/>
            <ac:picMk id="3" creationId="{59D9A19C-0E1E-4A7C-AA29-392F6E386E22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9" creationId="{B8C41527-FA2D-4742-9E06-1A2B2A4F58FE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12" creationId="{A6DEA02B-CA55-4272-AC9D-780225DAA5A5}"/>
          </ac:picMkLst>
        </pc:picChg>
      </pc:sldChg>
    </pc:docChg>
  </pc:docChgLst>
  <pc:docChgLst>
    <pc:chgData name="Erkan ŞİRİN" userId="7f10ce1d6aaf8c5d" providerId="LiveId" clId="{B06A18ED-BA71-4044-BA81-695A2B505183}"/>
    <pc:docChg chg="modSld">
      <pc:chgData name="Erkan ŞİRİN" userId="7f10ce1d6aaf8c5d" providerId="LiveId" clId="{B06A18ED-BA71-4044-BA81-695A2B505183}" dt="2019-05-30T07:51:18.793" v="148" actId="1076"/>
      <pc:docMkLst>
        <pc:docMk/>
      </pc:docMkLst>
      <pc:sldChg chg="modSp">
        <pc:chgData name="Erkan ŞİRİN" userId="7f10ce1d6aaf8c5d" providerId="LiveId" clId="{B06A18ED-BA71-4044-BA81-695A2B505183}" dt="2019-05-21T12:53:13.304" v="1" actId="20577"/>
        <pc:sldMkLst>
          <pc:docMk/>
          <pc:sldMk cId="2700576662" sldId="266"/>
        </pc:sldMkLst>
        <pc:spChg chg="mod">
          <ac:chgData name="Erkan ŞİRİN" userId="7f10ce1d6aaf8c5d" providerId="LiveId" clId="{B06A18ED-BA71-4044-BA81-695A2B505183}" dt="2019-05-21T12:53:13.304" v="1" actId="20577"/>
          <ac:spMkLst>
            <pc:docMk/>
            <pc:sldMk cId="2700576662" sldId="266"/>
            <ac:spMk id="13" creationId="{00000000-0000-0000-0000-000000000000}"/>
          </ac:spMkLst>
        </pc:spChg>
      </pc:sldChg>
      <pc:sldChg chg="addSp modSp modAnim">
        <pc:chgData name="Erkan ŞİRİN" userId="7f10ce1d6aaf8c5d" providerId="LiveId" clId="{B06A18ED-BA71-4044-BA81-695A2B505183}" dt="2019-05-30T07:51:18.793" v="148" actId="1076"/>
        <pc:sldMkLst>
          <pc:docMk/>
          <pc:sldMk cId="3106916951" sldId="271"/>
        </pc:sldMkLst>
        <pc:spChg chg="add mod">
          <ac:chgData name="Erkan ŞİRİN" userId="7f10ce1d6aaf8c5d" providerId="LiveId" clId="{B06A18ED-BA71-4044-BA81-695A2B505183}" dt="2019-05-30T07:51:18.793" v="148" actId="1076"/>
          <ac:spMkLst>
            <pc:docMk/>
            <pc:sldMk cId="3106916951" sldId="271"/>
            <ac:spMk id="14" creationId="{4D39E7DC-2D9F-4C6D-A76A-0C0C8810ACD6}"/>
          </ac:spMkLst>
        </pc:spChg>
        <pc:spChg chg="add mod">
          <ac:chgData name="Erkan ŞİRİN" userId="7f10ce1d6aaf8c5d" providerId="LiveId" clId="{B06A18ED-BA71-4044-BA81-695A2B505183}" dt="2019-05-30T07:51:15.713" v="147" actId="1076"/>
          <ac:spMkLst>
            <pc:docMk/>
            <pc:sldMk cId="3106916951" sldId="271"/>
            <ac:spMk id="15" creationId="{EDAEAD82-4F15-4172-A184-EBAC23878FD2}"/>
          </ac:spMkLst>
        </pc:spChg>
      </pc:sldChg>
    </pc:docChg>
  </pc:docChgLst>
  <pc:docChgLst>
    <pc:chgData name="Erkan ŞİRİN" userId="7f10ce1d6aaf8c5d" providerId="LiveId" clId="{ED1E422C-BF0E-4A47-8CD4-2D09CF756D85}"/>
    <pc:docChg chg="custSel modSld">
      <pc:chgData name="Erkan ŞİRİN" userId="7f10ce1d6aaf8c5d" providerId="LiveId" clId="{ED1E422C-BF0E-4A47-8CD4-2D09CF756D85}" dt="2019-05-13T22:24:06.512" v="37"/>
      <pc:docMkLst>
        <pc:docMk/>
      </pc:docMkLst>
      <pc:sldChg chg="addSp delSp">
        <pc:chgData name="Erkan ŞİRİN" userId="7f10ce1d6aaf8c5d" providerId="LiveId" clId="{ED1E422C-BF0E-4A47-8CD4-2D09CF756D85}" dt="2019-05-13T22:22:33.865" v="1"/>
        <pc:sldMkLst>
          <pc:docMk/>
          <pc:sldMk cId="1416118015" sldId="257"/>
        </pc:sldMkLst>
        <pc:grpChg chg="del">
          <ac:chgData name="Erkan ŞİRİN" userId="7f10ce1d6aaf8c5d" providerId="LiveId" clId="{ED1E422C-BF0E-4A47-8CD4-2D09CF756D85}" dt="2019-05-13T22:22:33.143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3.865" v="1"/>
          <ac:picMkLst>
            <pc:docMk/>
            <pc:sldMk cId="1416118015" sldId="257"/>
            <ac:picMk id="13" creationId="{3B28A167-DD48-49BA-A3DE-175234FDCE2A}"/>
          </ac:picMkLst>
        </pc:picChg>
      </pc:sldChg>
      <pc:sldChg chg="addSp delSp">
        <pc:chgData name="Erkan ŞİRİN" userId="7f10ce1d6aaf8c5d" providerId="LiveId" clId="{ED1E422C-BF0E-4A47-8CD4-2D09CF756D85}" dt="2019-05-13T22:22:38.525" v="3"/>
        <pc:sldMkLst>
          <pc:docMk/>
          <pc:sldMk cId="2700576662" sldId="266"/>
        </pc:sldMkLst>
        <pc:grpChg chg="del">
          <ac:chgData name="Erkan ŞİRİN" userId="7f10ce1d6aaf8c5d" providerId="LiveId" clId="{ED1E422C-BF0E-4A47-8CD4-2D09CF756D85}" dt="2019-05-13T22:22:37.957" v="2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8.525" v="3"/>
          <ac:picMkLst>
            <pc:docMk/>
            <pc:sldMk cId="2700576662" sldId="266"/>
            <ac:picMk id="22" creationId="{025239C3-F34F-4164-9959-B23472749A07}"/>
          </ac:picMkLst>
        </pc:picChg>
      </pc:sldChg>
      <pc:sldChg chg="addSp delSp">
        <pc:chgData name="Erkan ŞİRİN" userId="7f10ce1d6aaf8c5d" providerId="LiveId" clId="{ED1E422C-BF0E-4A47-8CD4-2D09CF756D85}" dt="2019-05-13T22:22:59.389" v="11"/>
        <pc:sldMkLst>
          <pc:docMk/>
          <pc:sldMk cId="465015095" sldId="267"/>
        </pc:sldMkLst>
        <pc:grpChg chg="del">
          <ac:chgData name="Erkan ŞİRİN" userId="7f10ce1d6aaf8c5d" providerId="LiveId" clId="{ED1E422C-BF0E-4A47-8CD4-2D09CF756D85}" dt="2019-05-13T22:22:58.578" v="10" actId="478"/>
          <ac:grpSpMkLst>
            <pc:docMk/>
            <pc:sldMk cId="465015095" sldId="26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9.389" v="11"/>
          <ac:picMkLst>
            <pc:docMk/>
            <pc:sldMk cId="465015095" sldId="267"/>
            <ac:picMk id="25" creationId="{4BD99761-BF63-44EC-8B6A-B9610942492A}"/>
          </ac:picMkLst>
        </pc:picChg>
      </pc:sldChg>
      <pc:sldChg chg="addSp delSp">
        <pc:chgData name="Erkan ŞİRİN" userId="7f10ce1d6aaf8c5d" providerId="LiveId" clId="{ED1E422C-BF0E-4A47-8CD4-2D09CF756D85}" dt="2019-05-13T22:22:42.813" v="5"/>
        <pc:sldMkLst>
          <pc:docMk/>
          <pc:sldMk cId="1963371949" sldId="268"/>
        </pc:sldMkLst>
        <pc:grpChg chg="del">
          <ac:chgData name="Erkan ŞİRİN" userId="7f10ce1d6aaf8c5d" providerId="LiveId" clId="{ED1E422C-BF0E-4A47-8CD4-2D09CF756D85}" dt="2019-05-13T22:22:42.171" v="4" actId="478"/>
          <ac:grpSpMkLst>
            <pc:docMk/>
            <pc:sldMk cId="1963371949" sldId="26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2.813" v="5"/>
          <ac:picMkLst>
            <pc:docMk/>
            <pc:sldMk cId="1963371949" sldId="268"/>
            <ac:picMk id="17" creationId="{96E0C862-657B-419D-8A69-EB707A44F965}"/>
          </ac:picMkLst>
        </pc:picChg>
      </pc:sldChg>
      <pc:sldChg chg="addSp delSp">
        <pc:chgData name="Erkan ŞİRİN" userId="7f10ce1d6aaf8c5d" providerId="LiveId" clId="{ED1E422C-BF0E-4A47-8CD4-2D09CF756D85}" dt="2019-05-13T22:23:04.474" v="13"/>
        <pc:sldMkLst>
          <pc:docMk/>
          <pc:sldMk cId="2231850964" sldId="269"/>
        </pc:sldMkLst>
        <pc:grpChg chg="del">
          <ac:chgData name="Erkan ŞİRİN" userId="7f10ce1d6aaf8c5d" providerId="LiveId" clId="{ED1E422C-BF0E-4A47-8CD4-2D09CF756D85}" dt="2019-05-13T22:23:03.508" v="12" actId="478"/>
          <ac:grpSpMkLst>
            <pc:docMk/>
            <pc:sldMk cId="2231850964" sldId="269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4.474" v="13"/>
          <ac:picMkLst>
            <pc:docMk/>
            <pc:sldMk cId="2231850964" sldId="269"/>
            <ac:picMk id="25" creationId="{603E430D-0CD4-4C3A-8C2E-E6E0C702C5D4}"/>
          </ac:picMkLst>
        </pc:picChg>
      </pc:sldChg>
      <pc:sldChg chg="addSp delSp">
        <pc:chgData name="Erkan ŞİRİN" userId="7f10ce1d6aaf8c5d" providerId="LiveId" clId="{ED1E422C-BF0E-4A47-8CD4-2D09CF756D85}" dt="2019-05-13T22:24:06.512" v="37"/>
        <pc:sldMkLst>
          <pc:docMk/>
          <pc:sldMk cId="3106916951" sldId="271"/>
        </pc:sldMkLst>
        <pc:grpChg chg="del">
          <ac:chgData name="Erkan ŞİRİN" userId="7f10ce1d6aaf8c5d" providerId="LiveId" clId="{ED1E422C-BF0E-4A47-8CD4-2D09CF756D85}" dt="2019-05-13T22:24:05.664" v="36" actId="478"/>
          <ac:grpSpMkLst>
            <pc:docMk/>
            <pc:sldMk cId="3106916951" sldId="271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6.512" v="37"/>
          <ac:picMkLst>
            <pc:docMk/>
            <pc:sldMk cId="3106916951" sldId="271"/>
            <ac:picMk id="22" creationId="{75C73AE8-3305-47AA-A843-EFDAAAD872EA}"/>
          </ac:picMkLst>
        </pc:picChg>
      </pc:sldChg>
      <pc:sldChg chg="addSp delSp">
        <pc:chgData name="Erkan ŞİRİN" userId="7f10ce1d6aaf8c5d" providerId="LiveId" clId="{ED1E422C-BF0E-4A47-8CD4-2D09CF756D85}" dt="2019-05-13T22:23:25.364" v="21"/>
        <pc:sldMkLst>
          <pc:docMk/>
          <pc:sldMk cId="2171608275" sldId="273"/>
        </pc:sldMkLst>
        <pc:grpChg chg="del">
          <ac:chgData name="Erkan ŞİRİN" userId="7f10ce1d6aaf8c5d" providerId="LiveId" clId="{ED1E422C-BF0E-4A47-8CD4-2D09CF756D85}" dt="2019-05-13T22:23:24.429" v="20" actId="478"/>
          <ac:grpSpMkLst>
            <pc:docMk/>
            <pc:sldMk cId="2171608275" sldId="27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25.364" v="21"/>
          <ac:picMkLst>
            <pc:docMk/>
            <pc:sldMk cId="2171608275" sldId="273"/>
            <ac:picMk id="18" creationId="{8F9AF9A1-6DB9-45EC-9F29-0C99A294CADA}"/>
          </ac:picMkLst>
        </pc:picChg>
      </pc:sldChg>
      <pc:sldChg chg="addSp delSp">
        <pc:chgData name="Erkan ŞİRİN" userId="7f10ce1d6aaf8c5d" providerId="LiveId" clId="{ED1E422C-BF0E-4A47-8CD4-2D09CF756D85}" dt="2019-05-13T22:22:47.115" v="7"/>
        <pc:sldMkLst>
          <pc:docMk/>
          <pc:sldMk cId="1048566683" sldId="274"/>
        </pc:sldMkLst>
        <pc:grpChg chg="del">
          <ac:chgData name="Erkan ŞİRİN" userId="7f10ce1d6aaf8c5d" providerId="LiveId" clId="{ED1E422C-BF0E-4A47-8CD4-2D09CF756D85}" dt="2019-05-13T22:22:46.345" v="6" actId="478"/>
          <ac:grpSpMkLst>
            <pc:docMk/>
            <pc:sldMk cId="1048566683" sldId="27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7.115" v="7"/>
          <ac:picMkLst>
            <pc:docMk/>
            <pc:sldMk cId="1048566683" sldId="274"/>
            <ac:picMk id="25" creationId="{AA78A986-6F2D-47C6-BC97-7EAF1FD4FC73}"/>
          </ac:picMkLst>
        </pc:picChg>
      </pc:sldChg>
      <pc:sldChg chg="addSp delSp">
        <pc:chgData name="Erkan ŞİRİN" userId="7f10ce1d6aaf8c5d" providerId="LiveId" clId="{ED1E422C-BF0E-4A47-8CD4-2D09CF756D85}" dt="2019-05-13T22:22:53.356" v="9"/>
        <pc:sldMkLst>
          <pc:docMk/>
          <pc:sldMk cId="2088144506" sldId="275"/>
        </pc:sldMkLst>
        <pc:grpChg chg="del">
          <ac:chgData name="Erkan ŞİRİN" userId="7f10ce1d6aaf8c5d" providerId="LiveId" clId="{ED1E422C-BF0E-4A47-8CD4-2D09CF756D85}" dt="2019-05-13T22:22:52.371" v="8" actId="478"/>
          <ac:grpSpMkLst>
            <pc:docMk/>
            <pc:sldMk cId="2088144506" sldId="27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3.356" v="9"/>
          <ac:picMkLst>
            <pc:docMk/>
            <pc:sldMk cId="2088144506" sldId="275"/>
            <ac:picMk id="23" creationId="{D1B57E5C-51D6-4EB3-8C0B-A317BC5D6C3B}"/>
          </ac:picMkLst>
        </pc:picChg>
      </pc:sldChg>
      <pc:sldChg chg="addSp delSp">
        <pc:chgData name="Erkan ŞİRİN" userId="7f10ce1d6aaf8c5d" providerId="LiveId" clId="{ED1E422C-BF0E-4A47-8CD4-2D09CF756D85}" dt="2019-05-13T22:23:14.592" v="17"/>
        <pc:sldMkLst>
          <pc:docMk/>
          <pc:sldMk cId="1653396448" sldId="276"/>
        </pc:sldMkLst>
        <pc:grpChg chg="del">
          <ac:chgData name="Erkan ŞİRİN" userId="7f10ce1d6aaf8c5d" providerId="LiveId" clId="{ED1E422C-BF0E-4A47-8CD4-2D09CF756D85}" dt="2019-05-13T22:23:13.576" v="16" actId="478"/>
          <ac:grpSpMkLst>
            <pc:docMk/>
            <pc:sldMk cId="1653396448" sldId="27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4.592" v="17"/>
          <ac:picMkLst>
            <pc:docMk/>
            <pc:sldMk cId="1653396448" sldId="276"/>
            <ac:picMk id="14" creationId="{09DBD62E-8FC0-4CC7-B3E8-BCC8D80DEC5B}"/>
          </ac:picMkLst>
        </pc:picChg>
      </pc:sldChg>
      <pc:sldChg chg="addSp delSp">
        <pc:chgData name="Erkan ŞİRİN" userId="7f10ce1d6aaf8c5d" providerId="LiveId" clId="{ED1E422C-BF0E-4A47-8CD4-2D09CF756D85}" dt="2019-05-13T22:23:09.583" v="15"/>
        <pc:sldMkLst>
          <pc:docMk/>
          <pc:sldMk cId="650930125" sldId="277"/>
        </pc:sldMkLst>
        <pc:grpChg chg="del">
          <ac:chgData name="Erkan ŞİRİN" userId="7f10ce1d6aaf8c5d" providerId="LiveId" clId="{ED1E422C-BF0E-4A47-8CD4-2D09CF756D85}" dt="2019-05-13T22:23:08.345" v="14" actId="478"/>
          <ac:grpSpMkLst>
            <pc:docMk/>
            <pc:sldMk cId="65093012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9.583" v="15"/>
          <ac:picMkLst>
            <pc:docMk/>
            <pc:sldMk cId="650930125" sldId="277"/>
            <ac:picMk id="22" creationId="{77833C3E-C731-459C-9565-BB6523EB9ECB}"/>
          </ac:picMkLst>
        </pc:picChg>
      </pc:sldChg>
      <pc:sldChg chg="addSp delSp">
        <pc:chgData name="Erkan ŞİRİN" userId="7f10ce1d6aaf8c5d" providerId="LiveId" clId="{ED1E422C-BF0E-4A47-8CD4-2D09CF756D85}" dt="2019-05-13T22:23:30.112" v="23"/>
        <pc:sldMkLst>
          <pc:docMk/>
          <pc:sldMk cId="4182984627" sldId="278"/>
        </pc:sldMkLst>
        <pc:grpChg chg="del">
          <ac:chgData name="Erkan ŞİRİN" userId="7f10ce1d6aaf8c5d" providerId="LiveId" clId="{ED1E422C-BF0E-4A47-8CD4-2D09CF756D85}" dt="2019-05-13T22:23:29.339" v="22" actId="478"/>
          <ac:grpSpMkLst>
            <pc:docMk/>
            <pc:sldMk cId="4182984627" sldId="27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0.112" v="23"/>
          <ac:picMkLst>
            <pc:docMk/>
            <pc:sldMk cId="4182984627" sldId="278"/>
            <ac:picMk id="17" creationId="{7C85B5C8-0ADF-4F31-B26B-1A7A2F586231}"/>
          </ac:picMkLst>
        </pc:picChg>
      </pc:sldChg>
      <pc:sldChg chg="addSp delSp">
        <pc:chgData name="Erkan ŞİRİN" userId="7f10ce1d6aaf8c5d" providerId="LiveId" clId="{ED1E422C-BF0E-4A47-8CD4-2D09CF756D85}" dt="2019-05-13T22:23:34.575" v="25"/>
        <pc:sldMkLst>
          <pc:docMk/>
          <pc:sldMk cId="1527781605" sldId="280"/>
        </pc:sldMkLst>
        <pc:grpChg chg="del">
          <ac:chgData name="Erkan ŞİRİN" userId="7f10ce1d6aaf8c5d" providerId="LiveId" clId="{ED1E422C-BF0E-4A47-8CD4-2D09CF756D85}" dt="2019-05-13T22:23:33.903" v="24" actId="478"/>
          <ac:grpSpMkLst>
            <pc:docMk/>
            <pc:sldMk cId="1527781605" sldId="280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4.575" v="25"/>
          <ac:picMkLst>
            <pc:docMk/>
            <pc:sldMk cId="1527781605" sldId="280"/>
            <ac:picMk id="13" creationId="{5232FA1A-5D5E-4682-BE32-BA128F88F23A}"/>
          </ac:picMkLst>
        </pc:picChg>
      </pc:sldChg>
      <pc:sldChg chg="addSp delSp">
        <pc:chgData name="Erkan ŞİRİN" userId="7f10ce1d6aaf8c5d" providerId="LiveId" clId="{ED1E422C-BF0E-4A47-8CD4-2D09CF756D85}" dt="2019-05-13T22:23:19.921" v="19"/>
        <pc:sldMkLst>
          <pc:docMk/>
          <pc:sldMk cId="1850215826" sldId="282"/>
        </pc:sldMkLst>
        <pc:grpChg chg="del">
          <ac:chgData name="Erkan ŞİRİN" userId="7f10ce1d6aaf8c5d" providerId="LiveId" clId="{ED1E422C-BF0E-4A47-8CD4-2D09CF756D85}" dt="2019-05-13T22:23:19.117" v="18" actId="478"/>
          <ac:grpSpMkLst>
            <pc:docMk/>
            <pc:sldMk cId="1850215826" sldId="282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9.921" v="19"/>
          <ac:picMkLst>
            <pc:docMk/>
            <pc:sldMk cId="1850215826" sldId="282"/>
            <ac:picMk id="13" creationId="{6A1FF1BB-B6D2-4BBA-8DAD-B8ABE9000905}"/>
          </ac:picMkLst>
        </pc:picChg>
      </pc:sldChg>
      <pc:sldChg chg="addSp delSp">
        <pc:chgData name="Erkan ŞİRİN" userId="7f10ce1d6aaf8c5d" providerId="LiveId" clId="{ED1E422C-BF0E-4A47-8CD4-2D09CF756D85}" dt="2019-05-13T22:23:40.074" v="27"/>
        <pc:sldMkLst>
          <pc:docMk/>
          <pc:sldMk cId="3814048224" sldId="283"/>
        </pc:sldMkLst>
        <pc:grpChg chg="del">
          <ac:chgData name="Erkan ŞİRİN" userId="7f10ce1d6aaf8c5d" providerId="LiveId" clId="{ED1E422C-BF0E-4A47-8CD4-2D09CF756D85}" dt="2019-05-13T22:23:39.326" v="26" actId="478"/>
          <ac:grpSpMkLst>
            <pc:docMk/>
            <pc:sldMk cId="3814048224" sldId="28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0.074" v="27"/>
          <ac:picMkLst>
            <pc:docMk/>
            <pc:sldMk cId="3814048224" sldId="283"/>
            <ac:picMk id="11" creationId="{897518B2-D105-4762-A268-B35EA34B3ABF}"/>
          </ac:picMkLst>
        </pc:picChg>
      </pc:sldChg>
      <pc:sldChg chg="addSp delSp">
        <pc:chgData name="Erkan ŞİRİN" userId="7f10ce1d6aaf8c5d" providerId="LiveId" clId="{ED1E422C-BF0E-4A47-8CD4-2D09CF756D85}" dt="2019-05-13T22:23:52.556" v="31"/>
        <pc:sldMkLst>
          <pc:docMk/>
          <pc:sldMk cId="2407537411" sldId="284"/>
        </pc:sldMkLst>
        <pc:grpChg chg="del">
          <ac:chgData name="Erkan ŞİRİN" userId="7f10ce1d6aaf8c5d" providerId="LiveId" clId="{ED1E422C-BF0E-4A47-8CD4-2D09CF756D85}" dt="2019-05-13T22:23:51.457" v="30" actId="478"/>
          <ac:grpSpMkLst>
            <pc:docMk/>
            <pc:sldMk cId="2407537411" sldId="28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2.556" v="31"/>
          <ac:picMkLst>
            <pc:docMk/>
            <pc:sldMk cId="2407537411" sldId="284"/>
            <ac:picMk id="24" creationId="{91E81FC4-2909-4678-9DF7-6E7859CEC2FD}"/>
          </ac:picMkLst>
        </pc:picChg>
      </pc:sldChg>
      <pc:sldChg chg="addSp delSp">
        <pc:chgData name="Erkan ŞİRİN" userId="7f10ce1d6aaf8c5d" providerId="LiveId" clId="{ED1E422C-BF0E-4A47-8CD4-2D09CF756D85}" dt="2019-05-13T22:23:56.895" v="33"/>
        <pc:sldMkLst>
          <pc:docMk/>
          <pc:sldMk cId="1392325487" sldId="285"/>
        </pc:sldMkLst>
        <pc:grpChg chg="del">
          <ac:chgData name="Erkan ŞİRİN" userId="7f10ce1d6aaf8c5d" providerId="LiveId" clId="{ED1E422C-BF0E-4A47-8CD4-2D09CF756D85}" dt="2019-05-13T22:23:56.150" v="32" actId="478"/>
          <ac:grpSpMkLst>
            <pc:docMk/>
            <pc:sldMk cId="1392325487" sldId="28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6.895" v="33"/>
          <ac:picMkLst>
            <pc:docMk/>
            <pc:sldMk cId="1392325487" sldId="285"/>
            <ac:picMk id="18" creationId="{9D498BC0-BF50-49AB-AC51-A513C9BD7D9B}"/>
          </ac:picMkLst>
        </pc:picChg>
      </pc:sldChg>
      <pc:sldChg chg="addSp delSp">
        <pc:chgData name="Erkan ŞİRİN" userId="7f10ce1d6aaf8c5d" providerId="LiveId" clId="{ED1E422C-BF0E-4A47-8CD4-2D09CF756D85}" dt="2019-05-13T22:23:45.317" v="29"/>
        <pc:sldMkLst>
          <pc:docMk/>
          <pc:sldMk cId="703015274" sldId="286"/>
        </pc:sldMkLst>
        <pc:grpChg chg="del">
          <ac:chgData name="Erkan ŞİRİN" userId="7f10ce1d6aaf8c5d" providerId="LiveId" clId="{ED1E422C-BF0E-4A47-8CD4-2D09CF756D85}" dt="2019-05-13T22:23:44.420" v="28" actId="478"/>
          <ac:grpSpMkLst>
            <pc:docMk/>
            <pc:sldMk cId="703015274" sldId="28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5.317" v="29"/>
          <ac:picMkLst>
            <pc:docMk/>
            <pc:sldMk cId="703015274" sldId="286"/>
            <ac:picMk id="24" creationId="{78181AC7-CCD5-441A-A2DE-BB453DF1BB8E}"/>
          </ac:picMkLst>
        </pc:picChg>
      </pc:sldChg>
      <pc:sldChg chg="addSp delSp">
        <pc:chgData name="Erkan ŞİRİN" userId="7f10ce1d6aaf8c5d" providerId="LiveId" clId="{ED1E422C-BF0E-4A47-8CD4-2D09CF756D85}" dt="2019-05-13T22:24:02.023" v="35"/>
        <pc:sldMkLst>
          <pc:docMk/>
          <pc:sldMk cId="643637417" sldId="287"/>
        </pc:sldMkLst>
        <pc:grpChg chg="del">
          <ac:chgData name="Erkan ŞİRİN" userId="7f10ce1d6aaf8c5d" providerId="LiveId" clId="{ED1E422C-BF0E-4A47-8CD4-2D09CF756D85}" dt="2019-05-13T22:24:01.124" v="34" actId="478"/>
          <ac:grpSpMkLst>
            <pc:docMk/>
            <pc:sldMk cId="64363741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2.023" v="35"/>
          <ac:picMkLst>
            <pc:docMk/>
            <pc:sldMk cId="643637417" sldId="287"/>
            <ac:picMk id="77" creationId="{37324536-E40D-44D2-9954-6C48F982E7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edrockdata.com/blog/the-costs-of-dirty-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82526" y="1732751"/>
            <a:ext cx="6603022" cy="145910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için Veri Ön İşleme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B28A167-DD48-49BA-A3DE-175234FDC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İşin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16000" y="1106886"/>
            <a:ext cx="451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iş problemine çözüm bulacağım?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123709" y="1186577"/>
            <a:ext cx="4394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Açık ve anlaşılır amaç nedir?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55782" y="2932937"/>
            <a:ext cx="4332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müşterilere kampanya yapalım?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507349" y="5020202"/>
            <a:ext cx="260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Sahteci kim?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74614" y="3940700"/>
            <a:ext cx="3905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Suistimalleri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önlemek: Kimler suiistimal yapıyor?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320911" y="347302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Reklam bütçesi reklam araçlarına (İnternet, TV, gazete vb.) nasıl pay edilmeli?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224457" y="1973375"/>
            <a:ext cx="477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İyileştirme yapacaksam katkım ne olacak?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093527" y="1973374"/>
            <a:ext cx="3653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Başarı nasıl ölçülecek?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7462732" y="2622779"/>
            <a:ext cx="176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Ekip?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603E430D-0CD4-4C3A-8C2E-E6E0C702C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Verinin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5212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Problemin çözümüne yönelik veri var 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526921" y="11865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veriler nerede, nasıl tutuluyor, kimden öğrenebilirim?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35211" y="24970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kalitesi nasıl? Aynı bilgi bir çok kaynakta var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6029325" y="2344021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doğru mu?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mi?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nasıl?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59367" y="3716511"/>
            <a:ext cx="5169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Teknik olarak nasıl erişebiliriz?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Yetkim var mı?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Diyelim ki eriştim nerede saklarım?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739432" y="383865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Peki bu veri problemin çözümü için gereken niteliklere sahip mi? İlave ne yapılabilir?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7833C3E-C731-459C-9565-BB6523EB9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Verinin Ön İşleme/Hazırlama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73893"/>
            <a:ext cx="4991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ön işleme;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madenciliği/ML modelleri için kullanılmadan önce veri seti üzerinde yapılan bir takım;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853680" y="1918975"/>
            <a:ext cx="481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düzeltme,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veriyi tamamlama,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tekrarlanan verileri kaldırma,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dönüştürme,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bütünleştirme,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temizleme,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indirgeme </a:t>
            </a:r>
          </a:p>
          <a:p>
            <a:pPr lvl="0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vb. işlemlerdir.</a:t>
            </a:r>
            <a:endParaRPr lang="tr-TR" sz="2400" dirty="0">
              <a:solidFill>
                <a:srgbClr val="E7E6E6">
                  <a:lumMod val="25000"/>
                </a:srgbClr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21958" y="3439332"/>
            <a:ext cx="603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Unutma: 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aşamanın hakkını vermezsen model aşamasında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sık sık buraya geri dönersin.</a:t>
            </a:r>
          </a:p>
          <a:p>
            <a:pPr algn="ctr"/>
            <a:endParaRPr lang="tr-TR" b="1" dirty="0">
              <a:solidFill>
                <a:srgbClr val="D83339"/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i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%50-85 zaman burada harcanır.</a:t>
            </a:r>
            <a:endParaRPr lang="tr-TR" i="1" dirty="0">
              <a:solidFill>
                <a:srgbClr val="D83339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9DBD62E-8FC0-4CC7-B3E8-BCC8D80DE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Çünkü Veri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29831" y="830829"/>
            <a:ext cx="674986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Gürültülü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 kayıp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Yanlış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Aşırı ve gereksiz özelliklere sahip olabilir,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Birbirinin tekrarı özelliklere sahip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İşlenemeyecek kadar çok büyük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bozuk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Çelişkili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olmayabilir,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A1FF1BB-B6D2-4BBA-8DAD-B8ABE9000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Modelleme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tahmin problemi ise Regresyon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117670" y="1937883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sınıflandırma problemi ise Karar Ağacı, Lojistik Regresyon vb.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881698" y="376430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kümeleme problemi ise K-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Hiyerarşik kümeleme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66905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kime hangi ürünün önerileceği ise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Recommendation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Engine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8F9AF9A1-6DB9-45EC-9F29-0C99A294C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Değerlendirme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50670" y="1294919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Model problemi çözüyor mu?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232095" y="2043281"/>
            <a:ext cx="5445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ölçüde çözüyor? Değerlendirme metriği ne olmalı?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117420" y="3404181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Tüm paydaşlarla toplantı.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5651195" y="4521875"/>
            <a:ext cx="5445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mı? Kullanmayalım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C85B5C8-0ADF-4F31-B26B-1A7A2F586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 Kullanıma Sunma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390216" y="1147011"/>
            <a:ext cx="5445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dersek nasıl olacak?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Proje bitmiş olmaz.</a:t>
            </a:r>
          </a:p>
          <a:p>
            <a:pPr>
              <a:lnSpc>
                <a:spcPct val="15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Otomatizasyon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Bakım destek?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İşleyiş kuralları, tanıtım, tutundurma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Kullanıcı eğitimi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Sorumlular, görevler…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232FA1A-5D5E-4682-BE32-BA128F88F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65086" y="2133599"/>
            <a:ext cx="5095689" cy="148818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 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97518B2-D105-4762-A268-B35EA34B3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Entegrasyon (Integration)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886692" y="932634"/>
            <a:ext cx="68434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Çok farklı kaynaklardan veri birleştirme,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konsolidasyonu (ETL, ELT)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yayınımı / Federasyonu (kaynağında,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wrapper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sanal veri tabanı)</a:t>
            </a:r>
          </a:p>
        </p:txBody>
      </p:sp>
      <p:sp>
        <p:nvSpPr>
          <p:cNvPr id="3" name="Sağ Ok 2"/>
          <p:cNvSpPr/>
          <p:nvPr/>
        </p:nvSpPr>
        <p:spPr>
          <a:xfrm rot="20487491">
            <a:off x="4021138" y="4692361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6215062" y="3776020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2179639" y="4880920"/>
            <a:ext cx="1257300" cy="708186"/>
            <a:chOff x="2357439" y="4152901"/>
            <a:chExt cx="1257300" cy="708186"/>
          </a:xfrm>
        </p:grpSpPr>
        <p:sp>
          <p:nvSpPr>
            <p:cNvPr id="31" name="Küp 30"/>
            <p:cNvSpPr/>
            <p:nvPr/>
          </p:nvSpPr>
          <p:spPr>
            <a:xfrm>
              <a:off x="2357439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/>
            <p:cNvSpPr/>
            <p:nvPr/>
          </p:nvSpPr>
          <p:spPr>
            <a:xfrm>
              <a:off x="265059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/>
            <p:cNvSpPr/>
            <p:nvPr/>
          </p:nvSpPr>
          <p:spPr>
            <a:xfrm>
              <a:off x="294111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/>
            <p:cNvSpPr/>
            <p:nvPr/>
          </p:nvSpPr>
          <p:spPr>
            <a:xfrm>
              <a:off x="3234263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5" name="Akış Çizelgesi: Manyetik Disk 24"/>
          <p:cNvSpPr/>
          <p:nvPr/>
        </p:nvSpPr>
        <p:spPr>
          <a:xfrm>
            <a:off x="2212188" y="3043648"/>
            <a:ext cx="1257301" cy="76888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 rot="731177">
            <a:off x="4010239" y="3434312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78181AC7-CCD5-441A-A2DE-BB453DF1B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5" grpId="0" animBg="1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Temizliği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009650" y="782492"/>
            <a:ext cx="7825996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Tutarsızlıkları saptama, gürültü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noise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 azaltma, eksik veri tamamlama, sıra dışı değerler saptama,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düzeltme,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Boşluk temizliği yapma,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Gereksiz detaydan kurtarma</a:t>
            </a:r>
          </a:p>
        </p:txBody>
      </p:sp>
      <p:sp>
        <p:nvSpPr>
          <p:cNvPr id="3" name="Sağ Ok 2"/>
          <p:cNvSpPr/>
          <p:nvPr/>
        </p:nvSpPr>
        <p:spPr>
          <a:xfrm>
            <a:off x="4503206" y="4186237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>
            <a:glow rad="762000">
              <a:srgbClr val="FFFF00">
                <a:alpha val="58000"/>
              </a:srgb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009775" y="3952875"/>
            <a:ext cx="1514475" cy="1104900"/>
            <a:chOff x="2009775" y="3952875"/>
            <a:chExt cx="1514475" cy="1104900"/>
          </a:xfrm>
        </p:grpSpPr>
        <p:sp>
          <p:nvSpPr>
            <p:cNvPr id="2" name="Akış Çizelgesi: Manyetik Disk 1"/>
            <p:cNvSpPr/>
            <p:nvPr/>
          </p:nvSpPr>
          <p:spPr>
            <a:xfrm>
              <a:off x="2009775" y="3952875"/>
              <a:ext cx="1514475" cy="11049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2378891" y="45211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531291" y="46735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767012" y="450532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983442" y="478127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2683691" y="48259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2800349" y="4127142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3" name="Dikdörtgen 22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91E81FC4-2909-4678-9DF7-6E7859CEC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5"/>
          <a:stretch/>
        </p:blipFill>
        <p:spPr>
          <a:xfrm>
            <a:off x="6368809" y="912149"/>
            <a:ext cx="5437453" cy="2775573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25640" y="5567481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https://thedailyomnivore.net/2015/12/02/garbage-in-garbage-out/</a:t>
            </a:r>
          </a:p>
        </p:txBody>
      </p:sp>
      <p:sp>
        <p:nvSpPr>
          <p:cNvPr id="13" name="Dikdörtgen 12"/>
          <p:cNvSpPr/>
          <p:nvPr/>
        </p:nvSpPr>
        <p:spPr>
          <a:xfrm rot="1939181">
            <a:off x="2692435" y="1916073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latin typeface="Bahnschrift SemiLight" panose="020B0502040204020203" pitchFamily="34" charset="0"/>
              </a:rPr>
              <a:t>Kaliteli bilgi </a:t>
            </a:r>
            <a:r>
              <a:rPr lang="tr-TR" dirty="0">
                <a:latin typeface="Bahnschrift SemiLight" panose="020B0502040204020203" pitchFamily="34" charset="0"/>
              </a:rPr>
              <a:t>kaliteli veri ile elde edilir.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8340767" y="1340810"/>
            <a:ext cx="25827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in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out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9" name="Dikdörtgen 18"/>
          <p:cNvSpPr/>
          <p:nvPr/>
        </p:nvSpPr>
        <p:spPr>
          <a:xfrm rot="21139663">
            <a:off x="1637714" y="2817731"/>
            <a:ext cx="339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Çok mükemmel algoritma değil,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Çok ve kaliteli veri.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398237" y="3824245"/>
            <a:ext cx="44294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Parlak ve şatafatlı modeller,</a:t>
            </a:r>
          </a:p>
          <a:p>
            <a:r>
              <a:rPr lang="tr-TR" dirty="0" err="1">
                <a:latin typeface="Bahnschrift SemiLight" panose="020B0502040204020203" pitchFamily="34" charset="0"/>
              </a:rPr>
              <a:t>hiper</a:t>
            </a:r>
            <a:r>
              <a:rPr lang="tr-TR" dirty="0">
                <a:latin typeface="Bahnschrift SemiLight" panose="020B0502040204020203" pitchFamily="34" charset="0"/>
              </a:rPr>
              <a:t>-parametreler,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GPU kartlar ve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Kaslı donanımlar …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Bozuk veri için yapabilecekleri bir şey yok.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3070681" y="2436542"/>
            <a:ext cx="6096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CD1F26"/>
                </a:solidFill>
                <a:latin typeface="Bahnschrift SemiLight" panose="020B0502040204020203" pitchFamily="34" charset="0"/>
              </a:rPr>
              <a:t>Kimse anasının karnında bir şey öğrenmiyor, herkes veriden öğreniyor.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  <p:bldP spid="20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Dönüştürme (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072130"/>
            <a:ext cx="65608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Şekil değiştirme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standardization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Kesikleştirme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discretization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aggregation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Özetleme</a:t>
            </a:r>
          </a:p>
        </p:txBody>
      </p:sp>
      <p:sp>
        <p:nvSpPr>
          <p:cNvPr id="3" name="Sağ Ok 2"/>
          <p:cNvSpPr/>
          <p:nvPr/>
        </p:nvSpPr>
        <p:spPr>
          <a:xfrm>
            <a:off x="4578887" y="4126866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Küp 30"/>
          <p:cNvSpPr/>
          <p:nvPr/>
        </p:nvSpPr>
        <p:spPr>
          <a:xfrm>
            <a:off x="2337593" y="3769658"/>
            <a:ext cx="1322524" cy="115062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9D498BC0-BF50-49AB-AC51-A513C9BD7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33982" y="207913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İndirgeme (Data 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148552"/>
            <a:ext cx="5842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azaltma (yatay - dikey),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</p:txBody>
      </p:sp>
      <p:sp>
        <p:nvSpPr>
          <p:cNvPr id="17" name="Akış Çizelgesi: Manyetik Disk 16"/>
          <p:cNvSpPr/>
          <p:nvPr/>
        </p:nvSpPr>
        <p:spPr>
          <a:xfrm>
            <a:off x="5200850" y="3676673"/>
            <a:ext cx="1009450" cy="819713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>
            <a:off x="3895038" y="3841294"/>
            <a:ext cx="1004456" cy="45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048072" y="3534369"/>
            <a:ext cx="1426880" cy="967265"/>
            <a:chOff x="2182105" y="3264471"/>
            <a:chExt cx="1257301" cy="1335592"/>
          </a:xfrm>
        </p:grpSpPr>
        <p:sp>
          <p:nvSpPr>
            <p:cNvPr id="25" name="Akış Çizelgesi: Manyetik Disk 24"/>
            <p:cNvSpPr/>
            <p:nvPr/>
          </p:nvSpPr>
          <p:spPr>
            <a:xfrm>
              <a:off x="2182105" y="3831183"/>
              <a:ext cx="1257301" cy="768880"/>
            </a:xfrm>
            <a:prstGeom prst="flowChartMagneticDisk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Silindir 8"/>
            <p:cNvSpPr/>
            <p:nvPr/>
          </p:nvSpPr>
          <p:spPr>
            <a:xfrm>
              <a:off x="2450781" y="3600638"/>
              <a:ext cx="723084" cy="43489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Silindir 27"/>
            <p:cNvSpPr/>
            <p:nvPr/>
          </p:nvSpPr>
          <p:spPr>
            <a:xfrm>
              <a:off x="2569079" y="3264471"/>
              <a:ext cx="483352" cy="40568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82867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84685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6389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88207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900255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918437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5219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07037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108741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10559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ağ Ok 38"/>
          <p:cNvSpPr/>
          <p:nvPr/>
        </p:nvSpPr>
        <p:spPr>
          <a:xfrm>
            <a:off x="9787556" y="1783811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8978364" y="1155762"/>
            <a:ext cx="181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sp>
        <p:nvSpPr>
          <p:cNvPr id="45" name="Dikdörtgen 44"/>
          <p:cNvSpPr/>
          <p:nvPr/>
        </p:nvSpPr>
        <p:spPr>
          <a:xfrm flipH="1">
            <a:off x="8275252" y="38290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 flipH="1">
            <a:off x="8275252" y="3685612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 flipH="1">
            <a:off x="8275252" y="354455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/>
          <p:cNvSpPr/>
          <p:nvPr/>
        </p:nvSpPr>
        <p:spPr>
          <a:xfrm flipH="1">
            <a:off x="8275252" y="340349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/>
          <p:cNvSpPr/>
          <p:nvPr/>
        </p:nvSpPr>
        <p:spPr>
          <a:xfrm flipH="1">
            <a:off x="8275252" y="3260841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 49"/>
          <p:cNvSpPr/>
          <p:nvPr/>
        </p:nvSpPr>
        <p:spPr>
          <a:xfrm flipH="1">
            <a:off x="8275252" y="311740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 flipH="1">
            <a:off x="10521951" y="359074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/>
          <p:cNvSpPr/>
          <p:nvPr/>
        </p:nvSpPr>
        <p:spPr>
          <a:xfrm flipH="1">
            <a:off x="10521951" y="3447307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/>
          <p:cNvSpPr/>
          <p:nvPr/>
        </p:nvSpPr>
        <p:spPr>
          <a:xfrm flipH="1">
            <a:off x="10521951" y="33062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/>
          <p:cNvSpPr/>
          <p:nvPr/>
        </p:nvSpPr>
        <p:spPr>
          <a:xfrm flipH="1">
            <a:off x="10521951" y="316519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Sağ Ok 54"/>
          <p:cNvSpPr/>
          <p:nvPr/>
        </p:nvSpPr>
        <p:spPr>
          <a:xfrm>
            <a:off x="9787555" y="3305742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/>
          <p:cNvSpPr/>
          <p:nvPr/>
        </p:nvSpPr>
        <p:spPr>
          <a:xfrm>
            <a:off x="9039772" y="2651570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cxnSp>
        <p:nvCxnSpPr>
          <p:cNvPr id="20" name="Düz Bağlayıcı 19"/>
          <p:cNvCxnSpPr/>
          <p:nvPr/>
        </p:nvCxnSpPr>
        <p:spPr>
          <a:xfrm>
            <a:off x="8554301" y="4505325"/>
            <a:ext cx="0" cy="857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V="1">
            <a:off x="8554301" y="5356255"/>
            <a:ext cx="923074" cy="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876381" y="470940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8724629" y="46231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8944522" y="501556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8751841" y="4996412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9477375" y="461468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9325623" y="452841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9260577" y="5185219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8877029" y="47755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/>
          <p:cNvSpPr/>
          <p:nvPr/>
        </p:nvSpPr>
        <p:spPr>
          <a:xfrm flipH="1">
            <a:off x="10419541" y="520605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/>
          <p:cNvSpPr/>
          <p:nvPr/>
        </p:nvSpPr>
        <p:spPr>
          <a:xfrm flipH="1">
            <a:off x="10419541" y="5058700"/>
            <a:ext cx="485470" cy="1461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Dikdörtgen 69"/>
          <p:cNvSpPr/>
          <p:nvPr/>
        </p:nvSpPr>
        <p:spPr>
          <a:xfrm flipH="1">
            <a:off x="10911090" y="4801205"/>
            <a:ext cx="589026" cy="4036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/>
          <p:cNvSpPr/>
          <p:nvPr/>
        </p:nvSpPr>
        <p:spPr>
          <a:xfrm flipH="1">
            <a:off x="10419541" y="4800005"/>
            <a:ext cx="485470" cy="257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Dikdörtgen 71"/>
          <p:cNvSpPr/>
          <p:nvPr/>
        </p:nvSpPr>
        <p:spPr>
          <a:xfrm flipH="1">
            <a:off x="10419541" y="4672201"/>
            <a:ext cx="1080575" cy="13087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/>
          <p:cNvSpPr/>
          <p:nvPr/>
        </p:nvSpPr>
        <p:spPr>
          <a:xfrm flipH="1">
            <a:off x="10419541" y="4524843"/>
            <a:ext cx="485470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Dikdörtgen 73"/>
          <p:cNvSpPr/>
          <p:nvPr/>
        </p:nvSpPr>
        <p:spPr>
          <a:xfrm flipH="1">
            <a:off x="10905010" y="4524843"/>
            <a:ext cx="595105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Sağ Ok 74"/>
          <p:cNvSpPr/>
          <p:nvPr/>
        </p:nvSpPr>
        <p:spPr>
          <a:xfrm>
            <a:off x="9787555" y="4763950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Dikdörtgen 75"/>
          <p:cNvSpPr/>
          <p:nvPr/>
        </p:nvSpPr>
        <p:spPr>
          <a:xfrm>
            <a:off x="9088803" y="4127054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tr-TR" dirty="0"/>
          </a:p>
        </p:txBody>
      </p:sp>
      <p:pic>
        <p:nvPicPr>
          <p:cNvPr id="77" name="Resim 76">
            <a:extLst>
              <a:ext uri="{FF2B5EF4-FFF2-40B4-BE49-F238E27FC236}">
                <a16:creationId xmlns:a16="http://schemas.microsoft.com/office/drawing/2014/main" id="{37324536-E40D-44D2-9954-6C48F982E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6" grpId="0" animBg="1"/>
      <p:bldP spid="24" grpId="0"/>
      <p:bldP spid="13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Standardizasyon &amp; Normalizasyon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2329927" y="1701862"/>
            <a:ext cx="2754860" cy="1342821"/>
            <a:chOff x="1248473" y="2271236"/>
            <a:chExt cx="2754860" cy="134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kdörtgen 12"/>
                <p:cNvSpPr/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𝑠𝑡𝑎𝑛𝑑𝑎𝑟𝑡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Dikdörtgen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Dikdörtgen 16"/>
            <p:cNvSpPr/>
            <p:nvPr/>
          </p:nvSpPr>
          <p:spPr>
            <a:xfrm>
              <a:off x="1717754" y="2271236"/>
              <a:ext cx="2095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Standardizasyon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5957645" y="1717028"/>
            <a:ext cx="3494081" cy="1400325"/>
            <a:chOff x="1294794" y="2300123"/>
            <a:chExt cx="2754860" cy="140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Dikdörtgen 19"/>
                <p:cNvSpPr/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Dikdörtgen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ikdörtgen 20"/>
            <p:cNvSpPr/>
            <p:nvPr/>
          </p:nvSpPr>
          <p:spPr>
            <a:xfrm>
              <a:off x="2212347" y="2300123"/>
              <a:ext cx="1504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Normalizasyon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Ortalama</a:t>
                </a: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367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ikdörtgen 23"/>
              <p:cNvSpPr/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Standart Sapma</a:t>
                </a:r>
              </a:p>
            </p:txBody>
          </p:sp>
        </mc:Choice>
        <mc:Fallback xmlns="">
          <p:sp>
            <p:nvSpPr>
              <p:cNvPr id="24" name="Dikdörtge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899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Düz Bağlayıcı 25"/>
          <p:cNvCxnSpPr/>
          <p:nvPr/>
        </p:nvCxnSpPr>
        <p:spPr>
          <a:xfrm>
            <a:off x="5796457" y="1107831"/>
            <a:ext cx="0" cy="4840685"/>
          </a:xfrm>
          <a:prstGeom prst="line">
            <a:avLst/>
          </a:prstGeom>
          <a:ln w="85725" cmpd="tri">
            <a:solidFill>
              <a:srgbClr val="D44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75C73AE8-3305-47AA-A843-EFDAAAD87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4D39E7DC-2D9F-4C6D-A76A-0C0C8810ACD6}"/>
              </a:ext>
            </a:extLst>
          </p:cNvPr>
          <p:cNvSpPr/>
          <p:nvPr/>
        </p:nvSpPr>
        <p:spPr>
          <a:xfrm>
            <a:off x="914412" y="4551130"/>
            <a:ext cx="4720858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Daha yaygın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 dağılımda öncelikli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Sıfır ortalama ve 1 standart sapma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DAEAD82-4F15-4172-A184-EBAC23878FD2}"/>
              </a:ext>
            </a:extLst>
          </p:cNvPr>
          <p:cNvSpPr/>
          <p:nvPr/>
        </p:nvSpPr>
        <p:spPr>
          <a:xfrm>
            <a:off x="6537074" y="4826428"/>
            <a:ext cx="4720858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0-1 arasına yığar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Aykırı değerleri yok eder</a:t>
            </a:r>
          </a:p>
        </p:txBody>
      </p:sp>
    </p:spTree>
    <p:extLst>
      <p:ext uri="{BB962C8B-B14F-4D97-AF65-F5344CB8AC3E}">
        <p14:creationId xmlns:p14="http://schemas.microsoft.com/office/powerpoint/2010/main" val="31069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23" name="Unvan 1">
            <a:extLst>
              <a:ext uri="{FF2B5EF4-FFF2-40B4-BE49-F238E27FC236}">
                <a16:creationId xmlns:a16="http://schemas.microsoft.com/office/drawing/2014/main" id="{AD04A35D-9F46-4482-B084-08E88356E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565" y="457830"/>
            <a:ext cx="2748869" cy="49243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Giriş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7956F5C-0179-41FE-B155-DFE9F672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0" y="1145568"/>
            <a:ext cx="9271000" cy="38100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20E9D11C-C85A-49F6-B42B-CF5FCE21EEBA}"/>
              </a:ext>
            </a:extLst>
          </p:cNvPr>
          <p:cNvSpPr/>
          <p:nvPr/>
        </p:nvSpPr>
        <p:spPr>
          <a:xfrm>
            <a:off x="2017505" y="4663180"/>
            <a:ext cx="8156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Kolay iş değil</a:t>
            </a:r>
          </a:p>
        </p:txBody>
      </p:sp>
    </p:spTree>
    <p:extLst>
      <p:ext uri="{BB962C8B-B14F-4D97-AF65-F5344CB8AC3E}">
        <p14:creationId xmlns:p14="http://schemas.microsoft.com/office/powerpoint/2010/main" val="6698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410847" y="5609483"/>
            <a:ext cx="542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https://sangeministudies.info/gallery-2011-porta-burgy-field-project#&amp;gid=1&amp;pid=5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4949" y="1907902"/>
            <a:ext cx="4711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Tarihi eser onarır gibi veri temizlemek.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0" y="1173157"/>
            <a:ext cx="5479839" cy="410987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E0C862-657B-419D-8A69-EB707A44F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1220095" y="869822"/>
            <a:ext cx="32923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birçok kaynaktan farklı formatlarda elde edilebilir.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1094589" y="3165052"/>
            <a:ext cx="32923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 maden gibi olduğu yerde ham ve işlenmemiş haldedir.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8C41527-FA2D-4742-9E06-1A2B2A4F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70" y="2142341"/>
            <a:ext cx="2467319" cy="184810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6DEA02B-CA55-4272-AC9D-780225DAA5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12684" r="29233" b="13856"/>
          <a:stretch/>
        </p:blipFill>
        <p:spPr>
          <a:xfrm>
            <a:off x="9469901" y="2115958"/>
            <a:ext cx="1252985" cy="1846727"/>
          </a:xfrm>
          <a:prstGeom prst="rect">
            <a:avLst/>
          </a:prstGeom>
        </p:spPr>
      </p:pic>
      <p:sp>
        <p:nvSpPr>
          <p:cNvPr id="15" name="Ok: Sağ 14">
            <a:extLst>
              <a:ext uri="{FF2B5EF4-FFF2-40B4-BE49-F238E27FC236}">
                <a16:creationId xmlns:a16="http://schemas.microsoft.com/office/drawing/2014/main" id="{B2437E45-8DF2-4AE4-9833-C4E5CBF82431}"/>
              </a:ext>
            </a:extLst>
          </p:cNvPr>
          <p:cNvSpPr/>
          <p:nvPr/>
        </p:nvSpPr>
        <p:spPr>
          <a:xfrm>
            <a:off x="7775272" y="2797734"/>
            <a:ext cx="1335742" cy="734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682213" y="1339868"/>
            <a:ext cx="4983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İşlenmemiş bozuk veri ile yola çıkarsak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457199" y="3216142"/>
            <a:ext cx="5280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Doğru sonuçlar üretemeyiz, hiç sonuç üretemeyiz, </a:t>
            </a:r>
          </a:p>
          <a:p>
            <a:pPr algn="ctr"/>
            <a:r>
              <a:rPr lang="tr-TR" sz="3200" dirty="0">
                <a:latin typeface="Roboto"/>
              </a:rPr>
              <a:t>hata alırız.</a:t>
            </a: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D9A19C-0E1E-4A7C-AA29-392F6E38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61453"/>
            <a:ext cx="5614396" cy="280719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E5DE3A8-30CC-46F3-A844-320393325567}"/>
              </a:ext>
            </a:extLst>
          </p:cNvPr>
          <p:cNvSpPr/>
          <p:nvPr/>
        </p:nvSpPr>
        <p:spPr>
          <a:xfrm>
            <a:off x="7096117" y="6318292"/>
            <a:ext cx="4901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4"/>
              </a:rPr>
              <a:t>Görsel Kaynak:  https://www.bedrockdata.com/blog/the-costs-of-dirty-data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779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89932" y="990765"/>
            <a:ext cx="8054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Her makine öğrenmesi algoritması girdi olarak belli bir formatta veri ister.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83457" y="3118472"/>
            <a:ext cx="4247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761834" y="1927613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Bu format yaygın olarak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1944388" y="3357955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ol Ayraç 16"/>
          <p:cNvSpPr/>
          <p:nvPr/>
        </p:nvSpPr>
        <p:spPr>
          <a:xfrm rot="16200000">
            <a:off x="3960001" y="4549073"/>
            <a:ext cx="291350" cy="5196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375764" y="5021603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05655" y="502160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114600" y="3137376"/>
            <a:ext cx="3328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114600" y="2594149"/>
            <a:ext cx="3575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Gözetimsiz (</a:t>
            </a:r>
            <a:r>
              <a:rPr lang="tr-TR" sz="2200" dirty="0" err="1">
                <a:latin typeface="Roboto"/>
              </a:rPr>
              <a:t>Unsupervised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sp>
        <p:nvSpPr>
          <p:cNvPr id="22" name="Sol Ayraç 21"/>
          <p:cNvSpPr/>
          <p:nvPr/>
        </p:nvSpPr>
        <p:spPr>
          <a:xfrm rot="16200000">
            <a:off x="8598773" y="3396034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8030149" y="505968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053047" y="2594149"/>
            <a:ext cx="3041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Gözetimli (</a:t>
            </a:r>
            <a:r>
              <a:rPr lang="tr-TR" sz="2200" dirty="0" err="1">
                <a:latin typeface="Roboto"/>
              </a:rPr>
              <a:t>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AA78A986-6F2D-47C6-BC97-7EAF1FD4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2" grpId="0"/>
      <p:bldP spid="9" grpId="0" animBg="1"/>
      <p:bldP spid="17" grpId="0" animBg="1"/>
      <p:bldP spid="18" grpId="0"/>
      <p:bldP spid="19" grpId="0"/>
      <p:bldP spid="21" grpId="0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8564528" y="1965897"/>
            <a:ext cx="29260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9613430" y="2213891"/>
            <a:ext cx="291350" cy="200536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7" name="Sol Ayraç 16"/>
          <p:cNvSpPr/>
          <p:nvPr/>
        </p:nvSpPr>
        <p:spPr>
          <a:xfrm rot="16200000">
            <a:off x="10961960" y="3040560"/>
            <a:ext cx="309368" cy="37003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8" name="Dikdörtgen 17"/>
          <p:cNvSpPr/>
          <p:nvPr/>
        </p:nvSpPr>
        <p:spPr>
          <a:xfrm>
            <a:off x="9173269" y="343582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0672461" y="343582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0648"/>
              </p:ext>
            </p:extLst>
          </p:nvPr>
        </p:nvGraphicFramePr>
        <p:xfrm>
          <a:off x="558289" y="1289784"/>
          <a:ext cx="4350595" cy="4351345"/>
        </p:xfrm>
        <a:graphic>
          <a:graphicData uri="http://schemas.openxmlformats.org/drawingml/2006/table">
            <a:tbl>
              <a:tblPr/>
              <a:tblGrid>
                <a:gridCol w="47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05"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sirano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isim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yas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meslek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sehir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aylik_gelir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durum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Cemal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Ceyda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Timur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9000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Burcu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Yasemin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23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Bursa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Ali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Dilek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7300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8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Murat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Ahmet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18000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Muhittin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Berber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Hicaziye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Tuhafiyeci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Harun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Tornacı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Hakkı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Çorum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3750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Gülizar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İzmir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Şehmuz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8700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7" y="2149669"/>
            <a:ext cx="2419150" cy="1708525"/>
          </a:xfrm>
          <a:prstGeom prst="rect">
            <a:avLst/>
          </a:prstGeom>
        </p:spPr>
      </p:pic>
      <p:graphicFrame>
        <p:nvGraphicFramePr>
          <p:cNvPr id="26" name="Tablo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9499"/>
              </p:ext>
            </p:extLst>
          </p:nvPr>
        </p:nvGraphicFramePr>
        <p:xfrm>
          <a:off x="1703672" y="1943289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1160"/>
              </p:ext>
            </p:extLst>
          </p:nvPr>
        </p:nvGraphicFramePr>
        <p:xfrm>
          <a:off x="1703672" y="1671622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Dikdörtgen 26"/>
          <p:cNvSpPr/>
          <p:nvPr/>
        </p:nvSpPr>
        <p:spPr>
          <a:xfrm>
            <a:off x="6017418" y="1965003"/>
            <a:ext cx="177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C8183"/>
                </a:solidFill>
                <a:latin typeface="Roboto"/>
              </a:rPr>
              <a:t>Veri Ön İşleme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436983" y="2543917"/>
            <a:ext cx="2734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5427339" y="2830405"/>
            <a:ext cx="2743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1B57E5C-51D6-4EB3-8C0B-A317BC5D6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1.85185E-6 L -0.09869 0.11783 L -0.12786 0.29167 L -0.10507 0.43495 L 0.00547 0.42917 L 0.08126 0.34074 L 0.14284 0.25949 L 0.20209 0.21458 L 0.31029 0.18079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9232 0.17106 L -0.09466 0.3324 L -0.03633 0.38726 L 0.0418 0.34652 L 0.12708 0.23425 L 0.19818 0.15833 L 0.31979 0.1344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37 L 0.26433 -0.08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87 L 0.26446 -0.090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7" grpId="0" animBg="1"/>
      <p:bldP spid="18" grpId="0"/>
      <p:bldP spid="19" grpId="0"/>
      <p:bldP spid="27" grpId="0"/>
      <p:bldP spid="28" grpId="0"/>
      <p:bldP spid="28" grpId="1"/>
      <p:bldP spid="29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567639" y="5438807"/>
            <a:ext cx="566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Görsel; 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"Akpınar, H. (2014). Data: veri madenciliği veri analizi. Papatya Yayıncılık Eğitim" den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uyarlanmıştır.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5977678" y="835743"/>
            <a:ext cx="4641161" cy="4591664"/>
            <a:chOff x="5977678" y="835743"/>
            <a:chExt cx="4641161" cy="4591664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" r="1404" b="1871"/>
            <a:stretch/>
          </p:blipFill>
          <p:spPr>
            <a:xfrm>
              <a:off x="5977678" y="835743"/>
              <a:ext cx="4641161" cy="4591664"/>
            </a:xfrm>
            <a:prstGeom prst="rect">
              <a:avLst/>
            </a:prstGeom>
          </p:spPr>
        </p:pic>
        <p:sp>
          <p:nvSpPr>
            <p:cNvPr id="14" name="Yuvarlatılmış Dikdörtgen 13"/>
            <p:cNvSpPr/>
            <p:nvPr/>
          </p:nvSpPr>
          <p:spPr>
            <a:xfrm>
              <a:off x="6985646" y="170524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İşin Anlaşılması</a:t>
              </a:r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8662046" y="174219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Verinin Anlaşılması</a:t>
              </a:r>
            </a:p>
          </p:txBody>
        </p:sp>
        <p:sp>
          <p:nvSpPr>
            <p:cNvPr id="18" name="Yuvarlatılmış Dikdörtgen 17"/>
            <p:cNvSpPr/>
            <p:nvPr/>
          </p:nvSpPr>
          <p:spPr>
            <a:xfrm>
              <a:off x="9018371" y="2685962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 Hazırlama</a:t>
              </a:r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9018370" y="3606167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Modelleme</a:t>
              </a:r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7752564" y="4282142"/>
              <a:ext cx="1199534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Değerlendirme</a:t>
              </a:r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739841" y="359126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Kullanıma Sunma</a:t>
              </a:r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7998369" y="2982396"/>
              <a:ext cx="555617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VERİ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8429853" y="1480134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8799790" y="2433072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85225" y="3511290"/>
            <a:ext cx="3082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</a:t>
            </a:r>
          </a:p>
          <a:p>
            <a:r>
              <a:rPr lang="tr-TR" sz="1200" dirty="0" err="1"/>
              <a:t>Chapman</a:t>
            </a:r>
            <a:r>
              <a:rPr lang="tr-TR" sz="1200" dirty="0"/>
              <a:t>, P., Clinton, J., </a:t>
            </a:r>
            <a:r>
              <a:rPr lang="tr-TR" sz="1200" dirty="0" err="1"/>
              <a:t>Kerber</a:t>
            </a:r>
            <a:r>
              <a:rPr lang="tr-TR" sz="1200" dirty="0"/>
              <a:t>, R., </a:t>
            </a:r>
            <a:r>
              <a:rPr lang="tr-TR" sz="1200" dirty="0" err="1"/>
              <a:t>Khabaza</a:t>
            </a:r>
            <a:r>
              <a:rPr lang="tr-TR" sz="1200" dirty="0"/>
              <a:t>, T., </a:t>
            </a:r>
            <a:r>
              <a:rPr lang="tr-TR" sz="1200" dirty="0" err="1"/>
              <a:t>Reinartz</a:t>
            </a:r>
            <a:r>
              <a:rPr lang="tr-TR" sz="1200" dirty="0"/>
              <a:t>, T., </a:t>
            </a:r>
            <a:r>
              <a:rPr lang="tr-TR" sz="1200" dirty="0" err="1"/>
              <a:t>Sherer</a:t>
            </a:r>
            <a:r>
              <a:rPr lang="tr-TR" sz="1200" dirty="0"/>
              <a:t>, C., &amp; </a:t>
            </a:r>
            <a:r>
              <a:rPr lang="tr-TR" sz="1200" dirty="0" err="1"/>
              <a:t>Wirth</a:t>
            </a:r>
            <a:r>
              <a:rPr lang="tr-TR" sz="1200" dirty="0"/>
              <a:t>, R. (2000). </a:t>
            </a:r>
            <a:r>
              <a:rPr lang="tr-TR" sz="1200" i="1" dirty="0"/>
              <a:t>Cross </a:t>
            </a:r>
            <a:r>
              <a:rPr lang="tr-TR" sz="1200" i="1" dirty="0" err="1"/>
              <a:t>industry</a:t>
            </a:r>
            <a:r>
              <a:rPr lang="tr-TR" sz="1200" i="1" dirty="0"/>
              <a:t> </a:t>
            </a:r>
            <a:r>
              <a:rPr lang="tr-TR" sz="1200" i="1" dirty="0" err="1"/>
              <a:t>standard</a:t>
            </a:r>
            <a:r>
              <a:rPr lang="tr-TR" sz="1200" i="1" dirty="0"/>
              <a:t> </a:t>
            </a:r>
            <a:r>
              <a:rPr lang="tr-TR" sz="1200" i="1" dirty="0" err="1"/>
              <a:t>process</a:t>
            </a:r>
            <a:r>
              <a:rPr lang="tr-TR" sz="1200" i="1" dirty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data </a:t>
            </a:r>
            <a:r>
              <a:rPr lang="tr-TR" sz="1200" i="1" dirty="0" err="1"/>
              <a:t>mining</a:t>
            </a:r>
            <a:r>
              <a:rPr lang="tr-TR" sz="1200" i="1" dirty="0"/>
              <a:t> (CRISP-DM) 1.0.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2217821"/>
            <a:ext cx="5757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Industry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Standard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Mining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(CRISP-DM)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Unvan 1"/>
          <p:cNvSpPr>
            <a:spLocks noGrp="1"/>
          </p:cNvSpPr>
          <p:nvPr>
            <p:ph type="ctrTitle"/>
          </p:nvPr>
        </p:nvSpPr>
        <p:spPr>
          <a:xfrm>
            <a:off x="633907" y="433051"/>
            <a:ext cx="6773912" cy="675975"/>
          </a:xfrm>
        </p:spPr>
        <p:txBody>
          <a:bodyPr>
            <a:normAutofit fontScale="90000"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Bilimi Projelerinde Kullanılabilecek Bir Yöntem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4BD99761-BF63-44EC-8B6A-B96109424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1211</Words>
  <Application>Microsoft Office PowerPoint</Application>
  <PresentationFormat>Geniş ekran</PresentationFormat>
  <Paragraphs>302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4" baseType="lpstr">
      <vt:lpstr>Arial</vt:lpstr>
      <vt:lpstr>Bahnschrift Light</vt:lpstr>
      <vt:lpstr>Bahnschrift Light SemiCondensed</vt:lpstr>
      <vt:lpstr>Bahnschrift SemiLight</vt:lpstr>
      <vt:lpstr>Calibri</vt:lpstr>
      <vt:lpstr>Calibri Light</vt:lpstr>
      <vt:lpstr>Cambria Math</vt:lpstr>
      <vt:lpstr>Consolas</vt:lpstr>
      <vt:lpstr>Roboto</vt:lpstr>
      <vt:lpstr>Times New Roman</vt:lpstr>
      <vt:lpstr>Verdana</vt:lpstr>
      <vt:lpstr>Office Teması</vt:lpstr>
      <vt:lpstr>Makine Öğrenmesi için Veri Ön İşleme</vt:lpstr>
      <vt:lpstr>Veri Hazırlığının Önemi</vt:lpstr>
      <vt:lpstr>Giriş</vt:lpstr>
      <vt:lpstr>Veri Hazırlığının Önemi</vt:lpstr>
      <vt:lpstr>Veri Ön İşlemeye Niçin İhtiyaç Var?</vt:lpstr>
      <vt:lpstr>Veri Ön İşlemeye Niçin İhtiyaç Var?</vt:lpstr>
      <vt:lpstr>Veri Ön İşlemeye Niçin İhtiyaç Var?</vt:lpstr>
      <vt:lpstr>Veri Ön İşlemeye Niçin İhtiyaç Var?</vt:lpstr>
      <vt:lpstr>Veri Bilimi Projelerinde Kullanılabilecek Bir Yöntem</vt:lpstr>
      <vt:lpstr>1. İşin Anlaşılması</vt:lpstr>
      <vt:lpstr>2. Verinin Anlaşılması</vt:lpstr>
      <vt:lpstr>3. Verinin Ön İşleme/Hazırlama</vt:lpstr>
      <vt:lpstr>Çünkü Veri</vt:lpstr>
      <vt:lpstr>4. Modelleme</vt:lpstr>
      <vt:lpstr>5. Değerlendirme</vt:lpstr>
      <vt:lpstr>6. Kullanıma Sunma</vt:lpstr>
      <vt:lpstr>Veri Ön İşleme  Temel Kavramlar</vt:lpstr>
      <vt:lpstr>Entegrasyon (Integration)</vt:lpstr>
      <vt:lpstr>Veri Temizliği</vt:lpstr>
      <vt:lpstr>Dönüştürme (Transformation)</vt:lpstr>
      <vt:lpstr>Veri İndirgeme (Data Reduction)</vt:lpstr>
      <vt:lpstr>Standardizasyon &amp; 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2019-05-30T07:51:25Z</dcterms:modified>
</cp:coreProperties>
</file>