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40" r:id="rId3"/>
    <p:sldId id="270" r:id="rId4"/>
    <p:sldId id="338" r:id="rId5"/>
    <p:sldId id="339" r:id="rId6"/>
    <p:sldId id="325" r:id="rId7"/>
    <p:sldId id="326" r:id="rId8"/>
    <p:sldId id="327" r:id="rId9"/>
    <p:sldId id="328" r:id="rId10"/>
    <p:sldId id="341" r:id="rId11"/>
    <p:sldId id="342" r:id="rId12"/>
    <p:sldId id="272" r:id="rId13"/>
    <p:sldId id="324" r:id="rId14"/>
    <p:sldId id="344" r:id="rId15"/>
    <p:sldId id="346" r:id="rId16"/>
    <p:sldId id="345" r:id="rId17"/>
    <p:sldId id="34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9C747DB-0ACB-4E68-987D-4C5D6EF5C7FB}"/>
    <pc:docChg chg="addSld delSld modSld">
      <pc:chgData name="Erkan ŞİRİN" userId="7f10ce1d6aaf8c5d" providerId="LiveId" clId="{D9C747DB-0ACB-4E68-987D-4C5D6EF5C7FB}" dt="2019-03-27T16:52:10.253" v="190" actId="255"/>
      <pc:docMkLst>
        <pc:docMk/>
      </pc:docMkLst>
      <pc:sldChg chg="modSp add modAnim">
        <pc:chgData name="Erkan ŞİRİN" userId="7f10ce1d6aaf8c5d" providerId="LiveId" clId="{D9C747DB-0ACB-4E68-987D-4C5D6EF5C7FB}" dt="2019-03-27T16:52:10.253" v="190" actId="255"/>
        <pc:sldMkLst>
          <pc:docMk/>
          <pc:sldMk cId="3622917333" sldId="343"/>
        </pc:sldMkLst>
        <pc:spChg chg="mod">
          <ac:chgData name="Erkan ŞİRİN" userId="7f10ce1d6aaf8c5d" providerId="LiveId" clId="{D9C747DB-0ACB-4E68-987D-4C5D6EF5C7FB}" dt="2019-03-27T16:52:05.563" v="189" actId="1076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D9C747DB-0ACB-4E68-987D-4C5D6EF5C7FB}" dt="2019-03-27T16:52:10.253" v="190" actId="255"/>
          <ac:spMkLst>
            <pc:docMk/>
            <pc:sldMk cId="3622917333" sldId="343"/>
            <ac:spMk id="3" creationId="{D42DE1B9-BAF2-438A-99D4-A19B593936A9}"/>
          </ac:spMkLst>
        </pc:spChg>
      </pc:sldChg>
    </pc:docChg>
  </pc:docChgLst>
  <pc:docChgLst>
    <pc:chgData name="Erkan ŞİRİN" userId="7f10ce1d6aaf8c5d" providerId="LiveId" clId="{D0CC904B-D9B3-4FE2-A791-7E57207EC19A}"/>
    <pc:docChg chg="custSel addSld modSld sldOrd">
      <pc:chgData name="Erkan ŞİRİN" userId="7f10ce1d6aaf8c5d" providerId="LiveId" clId="{D0CC904B-D9B3-4FE2-A791-7E57207EC19A}" dt="2019-03-27T15:31:13.864" v="1466" actId="20577"/>
      <pc:docMkLst>
        <pc:docMk/>
      </pc:docMkLst>
      <pc:sldChg chg="modSp">
        <pc:chgData name="Erkan ŞİRİN" userId="7f10ce1d6aaf8c5d" providerId="LiveId" clId="{D0CC904B-D9B3-4FE2-A791-7E57207EC19A}" dt="2019-03-27T14:11:00.754" v="16" actId="255"/>
        <pc:sldMkLst>
          <pc:docMk/>
          <pc:sldMk cId="1416118015" sldId="257"/>
        </pc:sldMkLst>
        <pc:spChg chg="mod">
          <ac:chgData name="Erkan ŞİRİN" userId="7f10ce1d6aaf8c5d" providerId="LiveId" clId="{D0CC904B-D9B3-4FE2-A791-7E57207EC19A}" dt="2019-03-27T14:11:00.754" v="16" actId="255"/>
          <ac:spMkLst>
            <pc:docMk/>
            <pc:sldMk cId="1416118015" sldId="257"/>
            <ac:spMk id="16" creationId="{00000000-0000-0000-0000-000000000000}"/>
          </ac:spMkLst>
        </pc:spChg>
      </pc:sldChg>
      <pc:sldChg chg="addSp delSp modSp">
        <pc:chgData name="Erkan ŞİRİN" userId="7f10ce1d6aaf8c5d" providerId="LiveId" clId="{D0CC904B-D9B3-4FE2-A791-7E57207EC19A}" dt="2019-03-27T14:14:22.298" v="70" actId="1076"/>
        <pc:sldMkLst>
          <pc:docMk/>
          <pc:sldMk cId="2712616838" sldId="270"/>
        </pc:sldMkLst>
        <pc:spChg chg="del mod">
          <ac:chgData name="Erkan ŞİRİN" userId="7f10ce1d6aaf8c5d" providerId="LiveId" clId="{D0CC904B-D9B3-4FE2-A791-7E57207EC19A}" dt="2019-03-27T14:12:55.738" v="64" actId="478"/>
          <ac:spMkLst>
            <pc:docMk/>
            <pc:sldMk cId="2712616838" sldId="270"/>
            <ac:spMk id="2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14:22.298" v="70" actId="1076"/>
          <ac:spMkLst>
            <pc:docMk/>
            <pc:sldMk cId="2712616838" sldId="270"/>
            <ac:spMk id="5" creationId="{00000000-0000-0000-0000-000000000000}"/>
          </ac:spMkLst>
        </pc:spChg>
        <pc:spChg chg="add">
          <ac:chgData name="Erkan ŞİRİN" userId="7f10ce1d6aaf8c5d" providerId="LiveId" clId="{D0CC904B-D9B3-4FE2-A791-7E57207EC19A}" dt="2019-03-27T14:14:11.390" v="66"/>
          <ac:spMkLst>
            <pc:docMk/>
            <pc:sldMk cId="2712616838" sldId="270"/>
            <ac:spMk id="8" creationId="{D3B2466B-36FC-447C-9F05-1A7DA620F473}"/>
          </ac:spMkLst>
        </pc:spChg>
        <pc:picChg chg="add mod">
          <ac:chgData name="Erkan ŞİRİN" userId="7f10ce1d6aaf8c5d" providerId="LiveId" clId="{D0CC904B-D9B3-4FE2-A791-7E57207EC19A}" dt="2019-03-27T14:14:19.968" v="69" actId="14100"/>
          <ac:picMkLst>
            <pc:docMk/>
            <pc:sldMk cId="2712616838" sldId="270"/>
            <ac:picMk id="4" creationId="{7847616B-5D48-4853-89AF-74E0D6E9F946}"/>
          </ac:picMkLst>
        </pc:picChg>
        <pc:picChg chg="del">
          <ac:chgData name="Erkan ŞİRİN" userId="7f10ce1d6aaf8c5d" providerId="LiveId" clId="{D0CC904B-D9B3-4FE2-A791-7E57207EC19A}" dt="2019-03-27T14:12:36.480" v="26" actId="478"/>
          <ac:picMkLst>
            <pc:docMk/>
            <pc:sldMk cId="2712616838" sldId="270"/>
            <ac:picMk id="7" creationId="{00000000-0000-0000-0000-000000000000}"/>
          </ac:picMkLst>
        </pc:picChg>
        <pc:cxnChg chg="del">
          <ac:chgData name="Erkan ŞİRİN" userId="7f10ce1d6aaf8c5d" providerId="LiveId" clId="{D0CC904B-D9B3-4FE2-A791-7E57207EC19A}" dt="2019-03-27T14:14:13.507" v="67" actId="478"/>
          <ac:cxnSpMkLst>
            <pc:docMk/>
            <pc:sldMk cId="2712616838" sldId="270"/>
            <ac:cxnSpMk id="6" creationId="{00000000-0000-0000-0000-000000000000}"/>
          </ac:cxnSpMkLst>
        </pc:cxnChg>
      </pc:sldChg>
      <pc:sldChg chg="addSp delSp modSp modAnim">
        <pc:chgData name="Erkan ŞİRİN" userId="7f10ce1d6aaf8c5d" providerId="LiveId" clId="{D0CC904B-D9B3-4FE2-A791-7E57207EC19A}" dt="2019-03-27T15:25:36.814" v="1341" actId="1076"/>
        <pc:sldMkLst>
          <pc:docMk/>
          <pc:sldMk cId="2037725460" sldId="272"/>
        </pc:sldMkLst>
        <pc:spChg chg="mod">
          <ac:chgData name="Erkan ŞİRİN" userId="7f10ce1d6aaf8c5d" providerId="LiveId" clId="{D0CC904B-D9B3-4FE2-A791-7E57207EC19A}" dt="2019-03-27T15:25:36.814" v="1341" actId="1076"/>
          <ac:spMkLst>
            <pc:docMk/>
            <pc:sldMk cId="2037725460" sldId="272"/>
            <ac:spMk id="9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2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3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50.438" v="1304" actId="478"/>
          <ac:spMkLst>
            <pc:docMk/>
            <pc:sldMk cId="2037725460" sldId="272"/>
            <ac:spMk id="24" creationId="{00000000-0000-0000-0000-000000000000}"/>
          </ac:spMkLst>
        </pc:s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5" creationId="{00000000-0000-0000-0000-000000000000}"/>
          </ac:grpSpMkLst>
        </pc:gr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7" creationId="{00000000-0000-0000-0000-000000000000}"/>
          </ac:grpSpMkLst>
        </pc:grpChg>
        <pc:picChg chg="add mod">
          <ac:chgData name="Erkan ŞİRİN" userId="7f10ce1d6aaf8c5d" providerId="LiveId" clId="{D0CC904B-D9B3-4FE2-A791-7E57207EC19A}" dt="2019-03-27T15:23:25.181" v="1308" actId="14100"/>
          <ac:picMkLst>
            <pc:docMk/>
            <pc:sldMk cId="2037725460" sldId="272"/>
            <ac:picMk id="6" creationId="{282C7CDC-BF12-468D-B622-89CC576DE4AF}"/>
          </ac:picMkLst>
        </pc:picChg>
        <pc:picChg chg="add mod">
          <ac:chgData name="Erkan ŞİRİN" userId="7f10ce1d6aaf8c5d" providerId="LiveId" clId="{D0CC904B-D9B3-4FE2-A791-7E57207EC19A}" dt="2019-03-27T15:24:44.643" v="1314" actId="1076"/>
          <ac:picMkLst>
            <pc:docMk/>
            <pc:sldMk cId="2037725460" sldId="272"/>
            <ac:picMk id="8" creationId="{104E3C62-2C2E-4102-A7D4-219325AC39B6}"/>
          </ac:picMkLst>
        </pc:picChg>
      </pc:sldChg>
      <pc:sldChg chg="modSp modAnim">
        <pc:chgData name="Erkan ŞİRİN" userId="7f10ce1d6aaf8c5d" providerId="LiveId" clId="{D0CC904B-D9B3-4FE2-A791-7E57207EC19A}" dt="2019-03-27T15:31:13.864" v="1466" actId="20577"/>
        <pc:sldMkLst>
          <pc:docMk/>
          <pc:sldMk cId="2771750343" sldId="324"/>
        </pc:sldMkLst>
        <pc:spChg chg="mod">
          <ac:chgData name="Erkan ŞİRİN" userId="7f10ce1d6aaf8c5d" providerId="LiveId" clId="{D0CC904B-D9B3-4FE2-A791-7E57207EC19A}" dt="2019-03-27T15:31:13.864" v="1466" actId="20577"/>
          <ac:spMkLst>
            <pc:docMk/>
            <pc:sldMk cId="2771750343" sldId="324"/>
            <ac:spMk id="2" creationId="{9E7DAE9A-5611-476C-9343-F8F6556FE056}"/>
          </ac:spMkLst>
        </pc:spChg>
        <pc:spChg chg="mod">
          <ac:chgData name="Erkan ŞİRİN" userId="7f10ce1d6aaf8c5d" providerId="LiveId" clId="{D0CC904B-D9B3-4FE2-A791-7E57207EC19A}" dt="2019-03-27T15:30:07.131" v="1367" actId="20577"/>
          <ac:spMkLst>
            <pc:docMk/>
            <pc:sldMk cId="2771750343" sldId="324"/>
            <ac:spMk id="3" creationId="{D42DE1B9-BAF2-438A-99D4-A19B593936A9}"/>
          </ac:spMkLst>
        </pc:spChg>
      </pc:sldChg>
      <pc:sldChg chg="addSp delSp modSp modAnim">
        <pc:chgData name="Erkan ŞİRİN" userId="7f10ce1d6aaf8c5d" providerId="LiveId" clId="{D0CC904B-D9B3-4FE2-A791-7E57207EC19A}" dt="2019-03-27T15:17:02.349" v="1045" actId="14100"/>
        <pc:sldMkLst>
          <pc:docMk/>
          <pc:sldMk cId="3244032055" sldId="325"/>
        </pc:sldMkLst>
        <pc:spChg chg="del">
          <ac:chgData name="Erkan ŞİRİN" userId="7f10ce1d6aaf8c5d" providerId="LiveId" clId="{D0CC904B-D9B3-4FE2-A791-7E57207EC19A}" dt="2019-03-27T14:22:30.870" v="233" actId="478"/>
          <ac:spMkLst>
            <pc:docMk/>
            <pc:sldMk cId="3244032055" sldId="325"/>
            <ac:spMk id="3" creationId="{E883A5CF-C753-4A60-A101-6F0BB8D09B7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" creationId="{C05D5C50-E7BB-4E9D-9F0B-79C8499617E4}"/>
          </ac:spMkLst>
        </pc:spChg>
        <pc:spChg chg="mod">
          <ac:chgData name="Erkan ŞİRİN" userId="7f10ce1d6aaf8c5d" providerId="LiveId" clId="{D0CC904B-D9B3-4FE2-A791-7E57207EC19A}" dt="2019-03-27T14:22:26.612" v="232" actId="20577"/>
          <ac:spMkLst>
            <pc:docMk/>
            <pc:sldMk cId="3244032055" sldId="325"/>
            <ac:spMk id="5" creationId="{00000000-0000-0000-0000-000000000000}"/>
          </ac:spMkLst>
        </pc:spChg>
        <pc:spChg chg="add mod">
          <ac:chgData name="Erkan ŞİRİN" userId="7f10ce1d6aaf8c5d" providerId="LiveId" clId="{D0CC904B-D9B3-4FE2-A791-7E57207EC19A}" dt="2019-03-27T14:27:36.152" v="251" actId="20577"/>
          <ac:spMkLst>
            <pc:docMk/>
            <pc:sldMk cId="3244032055" sldId="325"/>
            <ac:spMk id="10" creationId="{434D98F5-EBEB-4523-899C-74779DE6E5E8}"/>
          </ac:spMkLst>
        </pc:spChg>
        <pc:spChg chg="add mod">
          <ac:chgData name="Erkan ŞİRİN" userId="7f10ce1d6aaf8c5d" providerId="LiveId" clId="{D0CC904B-D9B3-4FE2-A791-7E57207EC19A}" dt="2019-03-27T14:27:47.689" v="267" actId="1076"/>
          <ac:spMkLst>
            <pc:docMk/>
            <pc:sldMk cId="3244032055" sldId="325"/>
            <ac:spMk id="11" creationId="{5A7909E8-F249-49C9-BCF8-8E91F46BBB8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2" creationId="{832F112E-1E02-40F8-965F-405C2850A8A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3" creationId="{DC3E5226-D6B0-4C60-8702-5CDEFEB25A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4" creationId="{43DD4B25-DBC4-46B6-9A8C-DA1AEB5289C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5" creationId="{7D9FDAEB-3884-4AC3-95FB-46AC4C5BD55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6" creationId="{6A183F41-5611-4EEF-B30F-500D4278705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7" creationId="{F0BEA3E2-BD28-41DB-9D90-1791DAE60D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8" creationId="{988F3977-802B-4D93-826E-9EBB03878D8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9" creationId="{2F8E5343-8AE1-4B8D-8747-7F1447B7A0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0" creationId="{495F35DD-28D8-4418-B64E-28627B31D00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1" creationId="{F76AA63C-6C6A-4136-89B7-203AA3CF5493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2" creationId="{BB20BD4A-8E18-4819-93ED-34CD3ABF792B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3" creationId="{12638F37-2026-402C-81F6-831A4A7C07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4" creationId="{3BD27999-59B2-496B-9D3E-93225079816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5" creationId="{FF007CED-979B-4C01-9ECA-605A2C672F18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6" creationId="{C379F497-B892-4460-98A7-60C26C6DD80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7" creationId="{A1706813-BFB2-4342-859C-ABA0B094ADF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8" creationId="{DFB2E154-E74D-42F0-883C-003C80A0BAFA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9" creationId="{C5A4A51E-47D9-4DEF-B88E-0263222D5F4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0" creationId="{9F9F36FD-EBBE-4B16-A69D-65EA7CC8FA7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1" creationId="{584A78B4-D20D-45B8-994F-14274B5201E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2" creationId="{AB831CBD-27E8-4351-BEBE-458CB44AB4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3" creationId="{5D369708-D3CB-4DD5-8225-B3641188FBA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4" creationId="{D00DED02-433C-45F1-9A89-7DF09D1D6C01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5" creationId="{859D2DEB-E669-4919-8FDC-58E37E169A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6" creationId="{A20A8595-AF86-4FEC-ACE0-5362393B4D0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7" creationId="{5717454E-6204-49C5-A047-11D768899654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8" creationId="{9906A91E-7D59-4A11-8DD6-FA19C16561D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9" creationId="{4B5B6E61-6DE2-4DAB-8B25-D47B5BCD959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0" creationId="{9C440A08-C88D-4EF8-86FC-CEC1CE9E48DA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3" creationId="{B5C044E7-A504-4D4A-B8F4-80674F75B5C0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4" creationId="{E873C97E-B217-4FE6-99C5-887856062AE6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5" creationId="{4D94FEFD-E870-4AF8-81CE-F303EE3EB39C}"/>
          </ac:spMkLst>
        </pc:spChg>
        <pc:grpChg chg="add mod">
          <ac:chgData name="Erkan ŞİRİN" userId="7f10ce1d6aaf8c5d" providerId="LiveId" clId="{D0CC904B-D9B3-4FE2-A791-7E57207EC19A}" dt="2019-03-27T14:27:15.581" v="236" actId="1076"/>
          <ac:grpSpMkLst>
            <pc:docMk/>
            <pc:sldMk cId="3244032055" sldId="325"/>
            <ac:grpSpMk id="6" creationId="{002A2592-D73F-43F3-B335-AEFB2D102CF6}"/>
          </ac:grpSpMkLst>
        </pc:grpChg>
        <pc:picChg chg="del">
          <ac:chgData name="Erkan ŞİRİN" userId="7f10ce1d6aaf8c5d" providerId="LiveId" clId="{D0CC904B-D9B3-4FE2-A791-7E57207EC19A}" dt="2019-03-27T14:22:30.870" v="233" actId="478"/>
          <ac:picMkLst>
            <pc:docMk/>
            <pc:sldMk cId="3244032055" sldId="325"/>
            <ac:picMk id="8" creationId="{B93F42B5-2722-4D1B-8E8D-994FC997835D}"/>
          </ac:picMkLst>
        </pc:picChg>
        <pc:cxnChg chg="mod">
          <ac:chgData name="Erkan ŞİRİN" userId="7f10ce1d6aaf8c5d" providerId="LiveId" clId="{D0CC904B-D9B3-4FE2-A791-7E57207EC19A}" dt="2019-03-27T15:17:02.349" v="1045" actId="14100"/>
          <ac:cxnSpMkLst>
            <pc:docMk/>
            <pc:sldMk cId="3244032055" sldId="325"/>
            <ac:cxnSpMk id="9" creationId="{F682927C-08F6-4682-ACA4-BC2D5B2CFD2F}"/>
          </ac:cxnSpMkLst>
        </pc:cxnChg>
        <pc:cxnChg chg="add mod">
          <ac:chgData name="Erkan ŞİRİN" userId="7f10ce1d6aaf8c5d" providerId="LiveId" clId="{D0CC904B-D9B3-4FE2-A791-7E57207EC19A}" dt="2019-03-27T14:30:48.907" v="370" actId="2085"/>
          <ac:cxnSpMkLst>
            <pc:docMk/>
            <pc:sldMk cId="3244032055" sldId="325"/>
            <ac:cxnSpMk id="42" creationId="{3BC81A37-56AD-4573-B914-02BFDE457099}"/>
          </ac:cxnSpMkLst>
        </pc:cxnChg>
        <pc:cxnChg chg="add mod">
          <ac:chgData name="Erkan ŞİRİN" userId="7f10ce1d6aaf8c5d" providerId="LiveId" clId="{D0CC904B-D9B3-4FE2-A791-7E57207EC19A}" dt="2019-03-27T14:31:47.518" v="450" actId="14100"/>
          <ac:cxnSpMkLst>
            <pc:docMk/>
            <pc:sldMk cId="3244032055" sldId="325"/>
            <ac:cxnSpMk id="46" creationId="{1AD92864-E69A-499C-9627-9BCA5BDE9CB8}"/>
          </ac:cxnSpMkLst>
        </pc:cxnChg>
        <pc:cxnChg chg="add mod">
          <ac:chgData name="Erkan ŞİRİN" userId="7f10ce1d6aaf8c5d" providerId="LiveId" clId="{D0CC904B-D9B3-4FE2-A791-7E57207EC19A}" dt="2019-03-27T14:32:22.272" v="457" actId="1582"/>
          <ac:cxnSpMkLst>
            <pc:docMk/>
            <pc:sldMk cId="3244032055" sldId="325"/>
            <ac:cxnSpMk id="48" creationId="{CA5FB202-9AB5-4873-A57E-AAA595CAA290}"/>
          </ac:cxnSpMkLst>
        </pc:cxnChg>
      </pc:sldChg>
      <pc:sldChg chg="addSp modSp modAnim">
        <pc:chgData name="Erkan ŞİRİN" userId="7f10ce1d6aaf8c5d" providerId="LiveId" clId="{D0CC904B-D9B3-4FE2-A791-7E57207EC19A}" dt="2019-03-27T14:35:46.690" v="737" actId="20577"/>
        <pc:sldMkLst>
          <pc:docMk/>
          <pc:sldMk cId="1894295357" sldId="326"/>
        </pc:sldMkLst>
        <pc:spChg chg="mod">
          <ac:chgData name="Erkan ŞİRİN" userId="7f10ce1d6aaf8c5d" providerId="LiveId" clId="{D0CC904B-D9B3-4FE2-A791-7E57207EC19A}" dt="2019-03-27T14:34:24.919" v="592" actId="20577"/>
          <ac:spMkLst>
            <pc:docMk/>
            <pc:sldMk cId="1894295357" sldId="326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3:46.502" v="475" actId="20577"/>
          <ac:spMkLst>
            <pc:docMk/>
            <pc:sldMk cId="1894295357" sldId="326"/>
            <ac:spMk id="5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35:24.197" v="681" actId="1076"/>
          <ac:spMkLst>
            <pc:docMk/>
            <pc:sldMk cId="1894295357" sldId="326"/>
            <ac:spMk id="6" creationId="{2655BAF2-B23D-4AB4-AB78-8E5E7B2215A5}"/>
          </ac:spMkLst>
        </pc:spChg>
        <pc:spChg chg="add mod">
          <ac:chgData name="Erkan ŞİRİN" userId="7f10ce1d6aaf8c5d" providerId="LiveId" clId="{D0CC904B-D9B3-4FE2-A791-7E57207EC19A}" dt="2019-03-27T14:35:46.690" v="737" actId="20577"/>
          <ac:spMkLst>
            <pc:docMk/>
            <pc:sldMk cId="1894295357" sldId="326"/>
            <ac:spMk id="7" creationId="{1771FFDE-466C-416E-A287-D448C3C9B58F}"/>
          </ac:spMkLst>
        </pc:spChg>
      </pc:sldChg>
      <pc:sldChg chg="addSp delSp modSp delAnim modAnim">
        <pc:chgData name="Erkan ŞİRİN" userId="7f10ce1d6aaf8c5d" providerId="LiveId" clId="{D0CC904B-D9B3-4FE2-A791-7E57207EC19A}" dt="2019-03-27T14:55:54.331" v="895"/>
        <pc:sldMkLst>
          <pc:docMk/>
          <pc:sldMk cId="2082986060" sldId="327"/>
        </pc:sldMkLst>
        <pc:spChg chg="mod">
          <ac:chgData name="Erkan ŞİRİN" userId="7f10ce1d6aaf8c5d" providerId="LiveId" clId="{D0CC904B-D9B3-4FE2-A791-7E57207EC19A}" dt="2019-03-27T14:38:33.231" v="826" actId="14100"/>
          <ac:spMkLst>
            <pc:docMk/>
            <pc:sldMk cId="2082986060" sldId="327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8:37.431" v="828" actId="1076"/>
          <ac:spMkLst>
            <pc:docMk/>
            <pc:sldMk cId="2082986060" sldId="327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37:38.206" v="813" actId="478"/>
          <ac:spMkLst>
            <pc:docMk/>
            <pc:sldMk cId="2082986060" sldId="327"/>
            <ac:spMk id="6" creationId="{2655BAF2-B23D-4AB4-AB78-8E5E7B2215A5}"/>
          </ac:spMkLst>
        </pc:spChg>
        <pc:spChg chg="del">
          <ac:chgData name="Erkan ŞİRİN" userId="7f10ce1d6aaf8c5d" providerId="LiveId" clId="{D0CC904B-D9B3-4FE2-A791-7E57207EC19A}" dt="2019-03-27T14:37:35.447" v="812" actId="478"/>
          <ac:spMkLst>
            <pc:docMk/>
            <pc:sldMk cId="2082986060" sldId="327"/>
            <ac:spMk id="7" creationId="{44A5F4B4-4178-461D-A214-C1278E64FC50}"/>
          </ac:spMkLst>
        </pc:spChg>
        <pc:spChg chg="add mod">
          <ac:chgData name="Erkan ŞİRİN" userId="7f10ce1d6aaf8c5d" providerId="LiveId" clId="{D0CC904B-D9B3-4FE2-A791-7E57207EC19A}" dt="2019-03-27T14:38:26.956" v="823" actId="1076"/>
          <ac:spMkLst>
            <pc:docMk/>
            <pc:sldMk cId="2082986060" sldId="327"/>
            <ac:spMk id="10" creationId="{A44AEE4E-25DC-4847-98FA-8738493CACD4}"/>
          </ac:spMkLst>
        </pc:spChg>
        <pc:spChg chg="add mod">
          <ac:chgData name="Erkan ŞİRİN" userId="7f10ce1d6aaf8c5d" providerId="LiveId" clId="{D0CC904B-D9B3-4FE2-A791-7E57207EC19A}" dt="2019-03-27T14:54:54.527" v="844" actId="20577"/>
          <ac:spMkLst>
            <pc:docMk/>
            <pc:sldMk cId="2082986060" sldId="327"/>
            <ac:spMk id="12" creationId="{109AE49C-D3DA-43D1-B998-D4B646D4A48C}"/>
          </ac:spMkLst>
        </pc:spChg>
        <pc:spChg chg="add mod">
          <ac:chgData name="Erkan ŞİRİN" userId="7f10ce1d6aaf8c5d" providerId="LiveId" clId="{D0CC904B-D9B3-4FE2-A791-7E57207EC19A}" dt="2019-03-27T14:55:05.228" v="862" actId="20577"/>
          <ac:spMkLst>
            <pc:docMk/>
            <pc:sldMk cId="2082986060" sldId="327"/>
            <ac:spMk id="13" creationId="{3341EDE1-D9ED-40F3-97F2-8CFE07EFB2FE}"/>
          </ac:spMkLst>
        </pc:spChg>
        <pc:spChg chg="add mod">
          <ac:chgData name="Erkan ŞİRİN" userId="7f10ce1d6aaf8c5d" providerId="LiveId" clId="{D0CC904B-D9B3-4FE2-A791-7E57207EC19A}" dt="2019-03-27T14:55:18.546" v="878" actId="20577"/>
          <ac:spMkLst>
            <pc:docMk/>
            <pc:sldMk cId="2082986060" sldId="327"/>
            <ac:spMk id="14" creationId="{A0024D1A-5FDA-4720-8713-FF9C78E233F4}"/>
          </ac:spMkLst>
        </pc:spChg>
        <pc:spChg chg="add mod">
          <ac:chgData name="Erkan ŞİRİN" userId="7f10ce1d6aaf8c5d" providerId="LiveId" clId="{D0CC904B-D9B3-4FE2-A791-7E57207EC19A}" dt="2019-03-27T14:55:48.826" v="894" actId="20577"/>
          <ac:spMkLst>
            <pc:docMk/>
            <pc:sldMk cId="2082986060" sldId="327"/>
            <ac:spMk id="15" creationId="{0E57F0FF-0535-49D5-8818-ED912B7D43CB}"/>
          </ac:spMkLst>
        </pc:spChg>
        <pc:picChg chg="del">
          <ac:chgData name="Erkan ŞİRİN" userId="7f10ce1d6aaf8c5d" providerId="LiveId" clId="{D0CC904B-D9B3-4FE2-A791-7E57207EC19A}" dt="2019-03-27T14:37:32.078" v="811" actId="478"/>
          <ac:picMkLst>
            <pc:docMk/>
            <pc:sldMk cId="2082986060" sldId="327"/>
            <ac:picMk id="4" creationId="{4989B13A-FBFA-4FC4-AA59-61908A0DC109}"/>
          </ac:picMkLst>
        </pc:picChg>
        <pc:picChg chg="add mod">
          <ac:chgData name="Erkan ŞİRİN" userId="7f10ce1d6aaf8c5d" providerId="LiveId" clId="{D0CC904B-D9B3-4FE2-A791-7E57207EC19A}" dt="2019-03-27T14:38:30.019" v="825" actId="1076"/>
          <ac:picMkLst>
            <pc:docMk/>
            <pc:sldMk cId="2082986060" sldId="327"/>
            <ac:picMk id="8" creationId="{5AFFD7AE-B3D7-44F1-8964-3D42DC9B61D4}"/>
          </ac:picMkLst>
        </pc:picChg>
        <pc:picChg chg="del">
          <ac:chgData name="Erkan ŞİRİN" userId="7f10ce1d6aaf8c5d" providerId="LiveId" clId="{D0CC904B-D9B3-4FE2-A791-7E57207EC19A}" dt="2019-03-27T14:36:13.128" v="755" actId="478"/>
          <ac:picMkLst>
            <pc:docMk/>
            <pc:sldMk cId="2082986060" sldId="327"/>
            <ac:picMk id="9" creationId="{5979268F-4DC2-4204-B383-F8A93B9847A6}"/>
          </ac:picMkLst>
        </pc:picChg>
        <pc:picChg chg="add mod">
          <ac:chgData name="Erkan ŞİRİN" userId="7f10ce1d6aaf8c5d" providerId="LiveId" clId="{D0CC904B-D9B3-4FE2-A791-7E57207EC19A}" dt="2019-03-27T14:38:28.428" v="824" actId="1076"/>
          <ac:picMkLst>
            <pc:docMk/>
            <pc:sldMk cId="2082986060" sldId="327"/>
            <ac:picMk id="11" creationId="{D4D1D4C0-BBFE-4B32-AB6E-275116EB97B2}"/>
          </ac:picMkLst>
        </pc:picChg>
      </pc:sldChg>
      <pc:sldChg chg="addSp delSp modSp delAnim modAnim">
        <pc:chgData name="Erkan ŞİRİN" userId="7f10ce1d6aaf8c5d" providerId="LiveId" clId="{D0CC904B-D9B3-4FE2-A791-7E57207EC19A}" dt="2019-03-27T15:01:43.716" v="959"/>
        <pc:sldMkLst>
          <pc:docMk/>
          <pc:sldMk cId="3621928298" sldId="328"/>
        </pc:sldMkLst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2" creationId="{B2FCFE66-1729-4B81-918F-4E4AD9E9E1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8" creationId="{F27ABB56-3E4D-4D03-AC61-18901A04E26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0" creationId="{B26BD448-DAD3-4AE8-AD51-B1F5C18FD9A9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1" creationId="{D7909082-DBAA-4D06-B2E7-55FC0D8F005C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2" creationId="{BB2276E9-B1A3-46B2-B0AC-B2AC1BF9C4F4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3" creationId="{C908F40A-EDC8-4BCB-B1F7-6C12F0D54BA1}"/>
          </ac:spMkLst>
        </pc:spChg>
        <pc:spChg chg="add mod">
          <ac:chgData name="Erkan ŞİRİN" userId="7f10ce1d6aaf8c5d" providerId="LiveId" clId="{D0CC904B-D9B3-4FE2-A791-7E57207EC19A}" dt="2019-03-27T15:01:36.060" v="957" actId="1076"/>
          <ac:spMkLst>
            <pc:docMk/>
            <pc:sldMk cId="3621928298" sldId="328"/>
            <ac:spMk id="14" creationId="{2742018C-72B6-45E3-A242-5C60F62E62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5" creationId="{8E27EAA2-A10D-4D66-95B8-F6446DE0A3BD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6" creationId="{FAE12C82-F847-4BE2-88FF-5A3EFF1E1BE0}"/>
          </ac:spMkLst>
        </pc:spChg>
        <pc:picChg chg="add del mod">
          <ac:chgData name="Erkan ŞİRİN" userId="7f10ce1d6aaf8c5d" providerId="LiveId" clId="{D0CC904B-D9B3-4FE2-A791-7E57207EC19A}" dt="2019-03-27T15:01:07.596" v="949" actId="478"/>
          <ac:picMkLst>
            <pc:docMk/>
            <pc:sldMk cId="3621928298" sldId="328"/>
            <ac:picMk id="4" creationId="{DAF1A469-85E2-4F74-BA44-AD0D3470FA88}"/>
          </ac:picMkLst>
        </pc:picChg>
        <pc:picChg chg="add mod">
          <ac:chgData name="Erkan ŞİRİN" userId="7f10ce1d6aaf8c5d" providerId="LiveId" clId="{D0CC904B-D9B3-4FE2-A791-7E57207EC19A}" dt="2019-03-27T15:01:16.784" v="953" actId="1076"/>
          <ac:picMkLst>
            <pc:docMk/>
            <pc:sldMk cId="3621928298" sldId="328"/>
            <ac:picMk id="7" creationId="{447E165E-4CDA-4FB7-BAFA-464004B7B810}"/>
          </ac:picMkLst>
        </pc:picChg>
        <pc:picChg chg="add mod modCrop">
          <ac:chgData name="Erkan ŞİRİN" userId="7f10ce1d6aaf8c5d" providerId="LiveId" clId="{D0CC904B-D9B3-4FE2-A791-7E57207EC19A}" dt="2019-03-27T15:01:31.064" v="956" actId="1076"/>
          <ac:picMkLst>
            <pc:docMk/>
            <pc:sldMk cId="3621928298" sldId="328"/>
            <ac:picMk id="17" creationId="{D57E2CCC-36CB-4BC6-B0BE-75D15761FA35}"/>
          </ac:picMkLst>
        </pc:picChg>
      </pc:sldChg>
      <pc:sldChg chg="addSp delSp modSp add">
        <pc:chgData name="Erkan ŞİRİN" userId="7f10ce1d6aaf8c5d" providerId="LiveId" clId="{D0CC904B-D9B3-4FE2-A791-7E57207EC19A}" dt="2019-03-27T15:17:12.558" v="1046" actId="14100"/>
        <pc:sldMkLst>
          <pc:docMk/>
          <pc:sldMk cId="3869546709" sldId="338"/>
        </pc:sldMkLst>
        <pc:spChg chg="del">
          <ac:chgData name="Erkan ŞİRİN" userId="7f10ce1d6aaf8c5d" providerId="LiveId" clId="{D0CC904B-D9B3-4FE2-A791-7E57207EC19A}" dt="2019-03-27T14:19:01.417" v="141" actId="478"/>
          <ac:spMkLst>
            <pc:docMk/>
            <pc:sldMk cId="3869546709" sldId="338"/>
            <ac:spMk id="8" creationId="{D3B2466B-36FC-447C-9F05-1A7DA620F473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2" creationId="{A7715D7D-C232-4425-A947-630A54C61BB5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3" creationId="{857717ED-6AFE-48CF-8386-B70D6632CD8F}"/>
          </ac:spMkLst>
        </pc:spChg>
        <pc:spChg chg="add del mod">
          <ac:chgData name="Erkan ŞİRİN" userId="7f10ce1d6aaf8c5d" providerId="LiveId" clId="{D0CC904B-D9B3-4FE2-A791-7E57207EC19A}" dt="2019-03-27T14:16:58.011" v="131" actId="478"/>
          <ac:spMkLst>
            <pc:docMk/>
            <pc:sldMk cId="3869546709" sldId="338"/>
            <ac:spMk id="14" creationId="{30F45F2E-1A2C-4912-A6D3-5CE8260A838F}"/>
          </ac:spMkLst>
        </pc:spChg>
        <pc:spChg chg="add del mod">
          <ac:chgData name="Erkan ŞİRİN" userId="7f10ce1d6aaf8c5d" providerId="LiveId" clId="{D0CC904B-D9B3-4FE2-A791-7E57207EC19A}" dt="2019-03-27T14:17:27.256" v="133" actId="478"/>
          <ac:spMkLst>
            <pc:docMk/>
            <pc:sldMk cId="3869546709" sldId="338"/>
            <ac:spMk id="15" creationId="{340A0C17-90F7-47DA-9661-134C8BB9FACD}"/>
          </ac:spMkLst>
        </pc:spChg>
        <pc:spChg chg="add del mod">
          <ac:chgData name="Erkan ŞİRİN" userId="7f10ce1d6aaf8c5d" providerId="LiveId" clId="{D0CC904B-D9B3-4FE2-A791-7E57207EC19A}" dt="2019-03-27T14:18:05.269" v="136" actId="478"/>
          <ac:spMkLst>
            <pc:docMk/>
            <pc:sldMk cId="3869546709" sldId="338"/>
            <ac:spMk id="16" creationId="{F0FE0D21-A51A-4525-BC45-A982C2F752BC}"/>
          </ac:spMkLst>
        </pc:spChg>
        <pc:spChg chg="add del mod">
          <ac:chgData name="Erkan ŞİRİN" userId="7f10ce1d6aaf8c5d" providerId="LiveId" clId="{D0CC904B-D9B3-4FE2-A791-7E57207EC19A}" dt="2019-03-27T14:18:23.894" v="138" actId="478"/>
          <ac:spMkLst>
            <pc:docMk/>
            <pc:sldMk cId="3869546709" sldId="338"/>
            <ac:spMk id="17" creationId="{339062F5-457A-4234-ABB1-6FB1C6A7910D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8" creationId="{EE68C9E0-AB03-4C2D-AC4A-6B05E962CA1E}"/>
          </ac:spMkLst>
        </pc:spChg>
        <pc:grpChg chg="add mod">
          <ac:chgData name="Erkan ŞİRİN" userId="7f10ce1d6aaf8c5d" providerId="LiveId" clId="{D0CC904B-D9B3-4FE2-A791-7E57207EC19A}" dt="2019-03-27T14:19:15.422" v="191" actId="1035"/>
          <ac:grpSpMkLst>
            <pc:docMk/>
            <pc:sldMk cId="3869546709" sldId="338"/>
            <ac:grpSpMk id="11" creationId="{62DFB12C-D7E5-49E8-8A23-F314EBCDCD3C}"/>
          </ac:grpSpMkLst>
        </pc:grpChg>
        <pc:picChg chg="del">
          <ac:chgData name="Erkan ŞİRİN" userId="7f10ce1d6aaf8c5d" providerId="LiveId" clId="{D0CC904B-D9B3-4FE2-A791-7E57207EC19A}" dt="2019-03-27T14:14:52.497" v="72" actId="478"/>
          <ac:picMkLst>
            <pc:docMk/>
            <pc:sldMk cId="3869546709" sldId="338"/>
            <ac:picMk id="4" creationId="{7847616B-5D48-4853-89AF-74E0D6E9F946}"/>
          </ac:picMkLst>
        </pc:picChg>
        <pc:picChg chg="add del mod">
          <ac:chgData name="Erkan ŞİRİN" userId="7f10ce1d6aaf8c5d" providerId="LiveId" clId="{D0CC904B-D9B3-4FE2-A791-7E57207EC19A}" dt="2019-03-27T14:20:32.266" v="194" actId="478"/>
          <ac:picMkLst>
            <pc:docMk/>
            <pc:sldMk cId="3869546709" sldId="338"/>
            <ac:picMk id="20" creationId="{D0E2DB72-3E60-4382-88C7-CC05BC420A4A}"/>
          </ac:picMkLst>
        </pc:picChg>
        <pc:cxnChg chg="add mod">
          <ac:chgData name="Erkan ŞİRİN" userId="7f10ce1d6aaf8c5d" providerId="LiveId" clId="{D0CC904B-D9B3-4FE2-A791-7E57207EC19A}" dt="2019-03-27T14:15:35.623" v="81" actId="164"/>
          <ac:cxnSpMkLst>
            <pc:docMk/>
            <pc:sldMk cId="3869546709" sldId="338"/>
            <ac:cxnSpMk id="3" creationId="{D64A51A8-D08B-42F2-B430-479697FB1099}"/>
          </ac:cxnSpMkLst>
        </pc:cxnChg>
        <pc:cxnChg chg="add mod">
          <ac:chgData name="Erkan ŞİRİN" userId="7f10ce1d6aaf8c5d" providerId="LiveId" clId="{D0CC904B-D9B3-4FE2-A791-7E57207EC19A}" dt="2019-03-27T15:17:12.558" v="1046" actId="14100"/>
          <ac:cxnSpMkLst>
            <pc:docMk/>
            <pc:sldMk cId="3869546709" sldId="338"/>
            <ac:cxnSpMk id="9" creationId="{EEABE0DD-36AA-49F0-9ABC-291ACE5E04C4}"/>
          </ac:cxnSpMkLst>
        </pc:cxnChg>
      </pc:sldChg>
      <pc:sldChg chg="delSp modSp add">
        <pc:chgData name="Erkan ŞİRİN" userId="7f10ce1d6aaf8c5d" providerId="LiveId" clId="{D0CC904B-D9B3-4FE2-A791-7E57207EC19A}" dt="2019-03-27T14:21:36.837" v="213" actId="1076"/>
        <pc:sldMkLst>
          <pc:docMk/>
          <pc:sldMk cId="842452431" sldId="339"/>
        </pc:sldMkLst>
        <pc:spChg chg="mod">
          <ac:chgData name="Erkan ŞİRİN" userId="7f10ce1d6aaf8c5d" providerId="LiveId" clId="{D0CC904B-D9B3-4FE2-A791-7E57207EC19A}" dt="2019-03-27T14:21:34.864" v="212" actId="1076"/>
          <ac:spMkLst>
            <pc:docMk/>
            <pc:sldMk cId="842452431" sldId="339"/>
            <ac:spMk id="12" creationId="{A7715D7D-C232-4425-A947-630A54C61BB5}"/>
          </ac:spMkLst>
        </pc:spChg>
        <pc:spChg chg="mod">
          <ac:chgData name="Erkan ŞİRİN" userId="7f10ce1d6aaf8c5d" providerId="LiveId" clId="{D0CC904B-D9B3-4FE2-A791-7E57207EC19A}" dt="2019-03-27T14:21:36.837" v="213" actId="1076"/>
          <ac:spMkLst>
            <pc:docMk/>
            <pc:sldMk cId="842452431" sldId="339"/>
            <ac:spMk id="13" creationId="{857717ED-6AFE-48CF-8386-B70D6632CD8F}"/>
          </ac:spMkLst>
        </pc:spChg>
        <pc:spChg chg="del">
          <ac:chgData name="Erkan ŞİRİN" userId="7f10ce1d6aaf8c5d" providerId="LiveId" clId="{D0CC904B-D9B3-4FE2-A791-7E57207EC19A}" dt="2019-03-27T14:20:39.640" v="196" actId="478"/>
          <ac:spMkLst>
            <pc:docMk/>
            <pc:sldMk cId="842452431" sldId="339"/>
            <ac:spMk id="18" creationId="{EE68C9E0-AB03-4C2D-AC4A-6B05E962CA1E}"/>
          </ac:spMkLst>
        </pc:spChg>
        <pc:grpChg chg="del">
          <ac:chgData name="Erkan ŞİRİN" userId="7f10ce1d6aaf8c5d" providerId="LiveId" clId="{D0CC904B-D9B3-4FE2-A791-7E57207EC19A}" dt="2019-03-27T14:20:36.799" v="195" actId="478"/>
          <ac:grpSpMkLst>
            <pc:docMk/>
            <pc:sldMk cId="842452431" sldId="339"/>
            <ac:grpSpMk id="11" creationId="{62DFB12C-D7E5-49E8-8A23-F314EBCDCD3C}"/>
          </ac:grpSpMkLst>
        </pc:grpChg>
      </pc:sldChg>
      <pc:sldChg chg="addSp delSp modSp add">
        <pc:chgData name="Erkan ŞİRİN" userId="7f10ce1d6aaf8c5d" providerId="LiveId" clId="{D0CC904B-D9B3-4FE2-A791-7E57207EC19A}" dt="2019-03-27T15:13:54.287" v="1000" actId="1076"/>
        <pc:sldMkLst>
          <pc:docMk/>
          <pc:sldMk cId="3514832753" sldId="340"/>
        </pc:sldMkLst>
        <pc:spChg chg="add mod">
          <ac:chgData name="Erkan ŞİRİN" userId="7f10ce1d6aaf8c5d" providerId="LiveId" clId="{D0CC904B-D9B3-4FE2-A791-7E57207EC19A}" dt="2019-03-27T15:13:54.287" v="1000" actId="1076"/>
          <ac:spMkLst>
            <pc:docMk/>
            <pc:sldMk cId="3514832753" sldId="340"/>
            <ac:spMk id="4" creationId="{87F41F7F-1352-4C42-B08C-9FDBDAF0C3F6}"/>
          </ac:spMkLst>
        </pc:spChg>
        <pc:spChg chg="mod">
          <ac:chgData name="Erkan ŞİRİN" userId="7f10ce1d6aaf8c5d" providerId="LiveId" clId="{D0CC904B-D9B3-4FE2-A791-7E57207EC19A}" dt="2019-03-27T15:13:06.967" v="992" actId="1076"/>
          <ac:spMkLst>
            <pc:docMk/>
            <pc:sldMk cId="3514832753" sldId="340"/>
            <ac:spMk id="16" creationId="{00000000-0000-0000-0000-000000000000}"/>
          </ac:spMkLst>
        </pc:spChg>
        <pc:picChg chg="add mod ord">
          <ac:chgData name="Erkan ŞİRİN" userId="7f10ce1d6aaf8c5d" providerId="LiveId" clId="{D0CC904B-D9B3-4FE2-A791-7E57207EC19A}" dt="2019-03-27T15:13:17.483" v="996" actId="1076"/>
          <ac:picMkLst>
            <pc:docMk/>
            <pc:sldMk cId="3514832753" sldId="340"/>
            <ac:picMk id="3" creationId="{CC5735AE-BF96-4A91-BA55-D8DE09072F3C}"/>
          </ac:picMkLst>
        </pc:picChg>
        <pc:cxnChg chg="del">
          <ac:chgData name="Erkan ŞİRİN" userId="7f10ce1d6aaf8c5d" providerId="LiveId" clId="{D0CC904B-D9B3-4FE2-A791-7E57207EC19A}" dt="2019-03-27T15:12:38.098" v="962" actId="478"/>
          <ac:cxnSpMkLst>
            <pc:docMk/>
            <pc:sldMk cId="3514832753" sldId="340"/>
            <ac:cxnSpMk id="10" creationId="{00000000-0000-0000-0000-000000000000}"/>
          </ac:cxnSpMkLst>
        </pc:cxnChg>
      </pc:sldChg>
      <pc:sldChg chg="addSp delSp modSp add delAnim">
        <pc:chgData name="Erkan ŞİRİN" userId="7f10ce1d6aaf8c5d" providerId="LiveId" clId="{D0CC904B-D9B3-4FE2-A791-7E57207EC19A}" dt="2019-03-27T15:22:09.550" v="1279" actId="207"/>
        <pc:sldMkLst>
          <pc:docMk/>
          <pc:sldMk cId="3507462273" sldId="341"/>
        </pc:sldMkLst>
        <pc:spChg chg="add mod">
          <ac:chgData name="Erkan ŞİRİN" userId="7f10ce1d6aaf8c5d" providerId="LiveId" clId="{D0CC904B-D9B3-4FE2-A791-7E57207EC19A}" dt="2019-03-27T15:17:56.786" v="1049" actId="13822"/>
          <ac:spMkLst>
            <pc:docMk/>
            <pc:sldMk cId="3507462273" sldId="341"/>
            <ac:spMk id="4" creationId="{07C0BAB3-5782-4F9D-986F-78E1DB5EBFB6}"/>
          </ac:spMkLst>
        </pc:spChg>
        <pc:spChg chg="add mod">
          <ac:chgData name="Erkan ŞİRİN" userId="7f10ce1d6aaf8c5d" providerId="LiveId" clId="{D0CC904B-D9B3-4FE2-A791-7E57207EC19A}" dt="2019-03-27T15:16:33.671" v="1029" actId="20577"/>
          <ac:spMkLst>
            <pc:docMk/>
            <pc:sldMk cId="3507462273" sldId="341"/>
            <ac:spMk id="9" creationId="{3CD36327-5A6C-4E08-96A8-84835061607F}"/>
          </ac:spMkLst>
        </pc:spChg>
        <pc:spChg chg="add mod">
          <ac:chgData name="Erkan ŞİRİN" userId="7f10ce1d6aaf8c5d" providerId="LiveId" clId="{D0CC904B-D9B3-4FE2-A791-7E57207EC19A}" dt="2019-03-27T15:16:41.673" v="1043" actId="20577"/>
          <ac:spMkLst>
            <pc:docMk/>
            <pc:sldMk cId="3507462273" sldId="341"/>
            <ac:spMk id="10" creationId="{393BB9E5-456F-4211-BF3A-B61657469410}"/>
          </ac:spMkLst>
        </pc:spChg>
        <pc:spChg chg="add mod">
          <ac:chgData name="Erkan ŞİRİN" userId="7f10ce1d6aaf8c5d" providerId="LiveId" clId="{D0CC904B-D9B3-4FE2-A791-7E57207EC19A}" dt="2019-03-27T15:18:25.734" v="1089" actId="1076"/>
          <ac:spMkLst>
            <pc:docMk/>
            <pc:sldMk cId="3507462273" sldId="341"/>
            <ac:spMk id="11" creationId="{53FA9C01-8ABE-4F6E-B586-035531E5B29C}"/>
          </ac:spMkLst>
        </pc:spChg>
        <pc:spChg chg="mod">
          <ac:chgData name="Erkan ŞİRİN" userId="7f10ce1d6aaf8c5d" providerId="LiveId" clId="{D0CC904B-D9B3-4FE2-A791-7E57207EC19A}" dt="2019-03-27T15:15:27.686" v="1020" actId="20577"/>
          <ac:spMkLst>
            <pc:docMk/>
            <pc:sldMk cId="3507462273" sldId="341"/>
            <ac:spMk id="14" creationId="{2742018C-72B6-45E3-A242-5C60F62E6212}"/>
          </ac:spMkLst>
        </pc:spChg>
        <pc:spChg chg="add mod">
          <ac:chgData name="Erkan ŞİRİN" userId="7f10ce1d6aaf8c5d" providerId="LiveId" clId="{D0CC904B-D9B3-4FE2-A791-7E57207EC19A}" dt="2019-03-27T15:19:01.724" v="1134" actId="20577"/>
          <ac:spMkLst>
            <pc:docMk/>
            <pc:sldMk cId="3507462273" sldId="341"/>
            <ac:spMk id="15" creationId="{B8D43DD7-CD21-4FC4-B15E-E9A175CA0BC0}"/>
          </ac:spMkLst>
        </pc:spChg>
        <pc:spChg chg="add mod">
          <ac:chgData name="Erkan ŞİRİN" userId="7f10ce1d6aaf8c5d" providerId="LiveId" clId="{D0CC904B-D9B3-4FE2-A791-7E57207EC19A}" dt="2019-03-27T15:20:00.148" v="1214" actId="20577"/>
          <ac:spMkLst>
            <pc:docMk/>
            <pc:sldMk cId="3507462273" sldId="341"/>
            <ac:spMk id="16" creationId="{64E62ED9-AF6D-4FBD-A316-DD0E3B520EA8}"/>
          </ac:spMkLst>
        </pc:spChg>
        <pc:spChg chg="add mod">
          <ac:chgData name="Erkan ŞİRİN" userId="7f10ce1d6aaf8c5d" providerId="LiveId" clId="{D0CC904B-D9B3-4FE2-A791-7E57207EC19A}" dt="2019-03-27T15:22:09.550" v="1279" actId="207"/>
          <ac:spMkLst>
            <pc:docMk/>
            <pc:sldMk cId="3507462273" sldId="341"/>
            <ac:spMk id="18" creationId="{21FF7E2B-5179-424C-AC58-392160781648}"/>
          </ac:spMkLst>
        </pc:spChg>
        <pc:grpChg chg="add mod">
          <ac:chgData name="Erkan ŞİRİN" userId="7f10ce1d6aaf8c5d" providerId="LiveId" clId="{D0CC904B-D9B3-4FE2-A791-7E57207EC19A}" dt="2019-03-27T15:16:29.294" v="1023" actId="1076"/>
          <ac:grpSpMkLst>
            <pc:docMk/>
            <pc:sldMk cId="3507462273" sldId="341"/>
            <ac:grpSpMk id="5" creationId="{67A071EC-BF8E-44A1-9D7C-3265D24E9305}"/>
          </ac:grpSpMkLst>
        </pc:grp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7" creationId="{447E165E-4CDA-4FB7-BAFA-464004B7B810}"/>
          </ac:picMkLst>
        </pc:pic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17" creationId="{D57E2CCC-36CB-4BC6-B0BE-75D15761FA35}"/>
          </ac:picMkLst>
        </pc:picChg>
        <pc:cxnChg chg="mod">
          <ac:chgData name="Erkan ŞİRİN" userId="7f10ce1d6aaf8c5d" providerId="LiveId" clId="{D0CC904B-D9B3-4FE2-A791-7E57207EC19A}" dt="2019-03-27T15:17:25.792" v="1047" actId="14100"/>
          <ac:cxnSpMkLst>
            <pc:docMk/>
            <pc:sldMk cId="3507462273" sldId="341"/>
            <ac:cxnSpMk id="6" creationId="{187D5A6E-8497-49D5-BCAD-819E22CB4F55}"/>
          </ac:cxnSpMkLst>
        </pc:cxnChg>
        <pc:cxnChg chg="mod">
          <ac:chgData name="Erkan ŞİRİN" userId="7f10ce1d6aaf8c5d" providerId="LiveId" clId="{D0CC904B-D9B3-4FE2-A791-7E57207EC19A}" dt="2019-03-27T15:16:55.413" v="1044" actId="14100"/>
          <ac:cxnSpMkLst>
            <pc:docMk/>
            <pc:sldMk cId="3507462273" sldId="341"/>
            <ac:cxnSpMk id="8" creationId="{BF338615-5482-4A27-90B7-D39AC46FDB79}"/>
          </ac:cxnSpMkLst>
        </pc:cxnChg>
      </pc:sldChg>
      <pc:sldChg chg="addSp delSp modSp add ord delAnim">
        <pc:chgData name="Erkan ŞİRİN" userId="7f10ce1d6aaf8c5d" providerId="LiveId" clId="{D0CC904B-D9B3-4FE2-A791-7E57207EC19A}" dt="2019-03-27T15:28:24.153" v="1356"/>
        <pc:sldMkLst>
          <pc:docMk/>
          <pc:sldMk cId="4115308414" sldId="342"/>
        </pc:sldMkLst>
        <pc:spChg chg="add mod">
          <ac:chgData name="Erkan ŞİRİN" userId="7f10ce1d6aaf8c5d" providerId="LiveId" clId="{D0CC904B-D9B3-4FE2-A791-7E57207EC19A}" dt="2019-03-27T15:28:18.518" v="1355" actId="1076"/>
          <ac:spMkLst>
            <pc:docMk/>
            <pc:sldMk cId="4115308414" sldId="342"/>
            <ac:spMk id="4" creationId="{B19962E1-F5DA-44A8-9EB9-96F714A3EA3F}"/>
          </ac:spMkLst>
        </pc:spChg>
        <pc:spChg chg="del">
          <ac:chgData name="Erkan ŞİRİN" userId="7f10ce1d6aaf8c5d" providerId="LiveId" clId="{D0CC904B-D9B3-4FE2-A791-7E57207EC19A}" dt="2019-03-27T15:27:46.208" v="1348" actId="478"/>
          <ac:spMkLst>
            <pc:docMk/>
            <pc:sldMk cId="4115308414" sldId="342"/>
            <ac:spMk id="9" creationId="{00000000-0000-0000-0000-000000000000}"/>
          </ac:spMkLst>
        </pc:spChg>
        <pc:picChg chg="add mod">
          <ac:chgData name="Erkan ŞİRİN" userId="7f10ce1d6aaf8c5d" providerId="LiveId" clId="{D0CC904B-D9B3-4FE2-A791-7E57207EC19A}" dt="2019-03-27T15:27:53.105" v="1351" actId="1076"/>
          <ac:picMkLst>
            <pc:docMk/>
            <pc:sldMk cId="4115308414" sldId="342"/>
            <ac:picMk id="3" creationId="{F5C889D3-EABD-4D48-A8C8-540E2FCDFA0D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6" creationId="{282C7CDC-BF12-468D-B622-89CC576DE4AF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8" creationId="{104E3C62-2C2E-4102-A7D4-219325AC39B6}"/>
          </ac:picMkLst>
        </pc:picChg>
        <pc:cxnChg chg="del">
          <ac:chgData name="Erkan ŞİRİN" userId="7f10ce1d6aaf8c5d" providerId="LiveId" clId="{D0CC904B-D9B3-4FE2-A791-7E57207EC19A}" dt="2019-03-27T15:27:32.406" v="1346" actId="478"/>
          <ac:cxnSpMkLst>
            <pc:docMk/>
            <pc:sldMk cId="4115308414" sldId="342"/>
            <ac:cxnSpMk id="5" creationId="{00000000-0000-0000-0000-000000000000}"/>
          </ac:cxnSpMkLst>
        </pc:cxnChg>
      </pc:sldChg>
    </pc:docChg>
  </pc:docChgLst>
  <pc:docChgLst>
    <pc:chgData name="Erkan ŞİRİN" userId="7f10ce1d6aaf8c5d" providerId="LiveId" clId="{ECD276B7-5F75-4BAC-80AA-60ECDBEA62C7}"/>
    <pc:docChg chg="custSel addSld modSld">
      <pc:chgData name="Erkan ŞİRİN" userId="7f10ce1d6aaf8c5d" providerId="LiveId" clId="{ECD276B7-5F75-4BAC-80AA-60ECDBEA62C7}" dt="2019-05-30T10:10:46.957" v="508" actId="20577"/>
      <pc:docMkLst>
        <pc:docMk/>
      </pc:docMkLst>
      <pc:sldChg chg="modSp">
        <pc:chgData name="Erkan ŞİRİN" userId="7f10ce1d6aaf8c5d" providerId="LiveId" clId="{ECD276B7-5F75-4BAC-80AA-60ECDBEA62C7}" dt="2019-05-30T10:10:46.957" v="508" actId="20577"/>
        <pc:sldMkLst>
          <pc:docMk/>
          <pc:sldMk cId="3622917333" sldId="343"/>
        </pc:sldMkLst>
        <pc:spChg chg="mod">
          <ac:chgData name="Erkan ŞİRİN" userId="7f10ce1d6aaf8c5d" providerId="LiveId" clId="{ECD276B7-5F75-4BAC-80AA-60ECDBEA62C7}" dt="2019-05-30T10:10:46.957" v="508" actId="20577"/>
          <ac:spMkLst>
            <pc:docMk/>
            <pc:sldMk cId="3622917333" sldId="343"/>
            <ac:spMk id="2" creationId="{9E7DAE9A-5611-476C-9343-F8F6556FE056}"/>
          </ac:spMkLst>
        </pc:spChg>
      </pc:sldChg>
      <pc:sldChg chg="modSp add modAnim">
        <pc:chgData name="Erkan ŞİRİN" userId="7f10ce1d6aaf8c5d" providerId="LiveId" clId="{ECD276B7-5F75-4BAC-80AA-60ECDBEA62C7}" dt="2019-05-30T09:59:56.385" v="339" actId="1076"/>
        <pc:sldMkLst>
          <pc:docMk/>
          <pc:sldMk cId="186835055" sldId="344"/>
        </pc:sldMkLst>
        <pc:spChg chg="mod">
          <ac:chgData name="Erkan ŞİRİN" userId="7f10ce1d6aaf8c5d" providerId="LiveId" clId="{ECD276B7-5F75-4BAC-80AA-60ECDBEA62C7}" dt="2019-05-30T09:59:56.385" v="339" actId="1076"/>
          <ac:spMkLst>
            <pc:docMk/>
            <pc:sldMk cId="186835055" sldId="344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6:21.497" v="255" actId="1076"/>
          <ac:spMkLst>
            <pc:docMk/>
            <pc:sldMk cId="186835055" sldId="344"/>
            <ac:spMk id="3" creationId="{D42DE1B9-BAF2-438A-99D4-A19B593936A9}"/>
          </ac:spMkLst>
        </pc:spChg>
      </pc:sldChg>
      <pc:sldChg chg="addSp delSp modSp add delAnim">
        <pc:chgData name="Erkan ŞİRİN" userId="7f10ce1d6aaf8c5d" providerId="LiveId" clId="{ECD276B7-5F75-4BAC-80AA-60ECDBEA62C7}" dt="2019-05-30T09:59:07.292" v="286" actId="1076"/>
        <pc:sldMkLst>
          <pc:docMk/>
          <pc:sldMk cId="4289180787" sldId="345"/>
        </pc:sldMkLst>
        <pc:spChg chg="del">
          <ac:chgData name="Erkan ŞİRİN" userId="7f10ce1d6aaf8c5d" providerId="LiveId" clId="{ECD276B7-5F75-4BAC-80AA-60ECDBEA62C7}" dt="2019-05-30T09:58:18.425" v="258" actId="478"/>
          <ac:spMkLst>
            <pc:docMk/>
            <pc:sldMk cId="4289180787" sldId="345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8:27.192" v="271" actId="20577"/>
          <ac:spMkLst>
            <pc:docMk/>
            <pc:sldMk cId="4289180787" sldId="345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09:59:07.292" v="286" actId="1076"/>
          <ac:spMkLst>
            <pc:docMk/>
            <pc:sldMk cId="4289180787" sldId="345"/>
            <ac:spMk id="6" creationId="{0A37DB79-E0CF-4EB2-92E1-4F160D1745D8}"/>
          </ac:spMkLst>
        </pc:spChg>
        <pc:picChg chg="add mod">
          <ac:chgData name="Erkan ŞİRİN" userId="7f10ce1d6aaf8c5d" providerId="LiveId" clId="{ECD276B7-5F75-4BAC-80AA-60ECDBEA62C7}" dt="2019-05-30T09:58:33.324" v="274" actId="1076"/>
          <ac:picMkLst>
            <pc:docMk/>
            <pc:sldMk cId="4289180787" sldId="345"/>
            <ac:picMk id="5" creationId="{9F64C490-F984-47C0-BF6F-1EF9863FD75D}"/>
          </ac:picMkLst>
        </pc:picChg>
      </pc:sldChg>
      <pc:sldChg chg="addSp delSp modSp add delAnim modAnim">
        <pc:chgData name="Erkan ŞİRİN" userId="7f10ce1d6aaf8c5d" providerId="LiveId" clId="{ECD276B7-5F75-4BAC-80AA-60ECDBEA62C7}" dt="2019-05-30T10:05:57.944" v="487"/>
        <pc:sldMkLst>
          <pc:docMk/>
          <pc:sldMk cId="3505166842" sldId="346"/>
        </pc:sldMkLst>
        <pc:spChg chg="del">
          <ac:chgData name="Erkan ŞİRİN" userId="7f10ce1d6aaf8c5d" providerId="LiveId" clId="{ECD276B7-5F75-4BAC-80AA-60ECDBEA62C7}" dt="2019-05-30T10:02:23.259" v="343" actId="478"/>
          <ac:spMkLst>
            <pc:docMk/>
            <pc:sldMk cId="3505166842" sldId="346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10:02:52.685" v="364" actId="20577"/>
          <ac:spMkLst>
            <pc:docMk/>
            <pc:sldMk cId="3505166842" sldId="346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10:05:36.398" v="479" actId="1076"/>
          <ac:spMkLst>
            <pc:docMk/>
            <pc:sldMk cId="3505166842" sldId="346"/>
            <ac:spMk id="6" creationId="{CEB2BC90-57A6-471C-A829-91BF47E772D6}"/>
          </ac:spMkLst>
        </pc:spChg>
        <pc:spChg chg="add mod">
          <ac:chgData name="Erkan ŞİRİN" userId="7f10ce1d6aaf8c5d" providerId="LiveId" clId="{ECD276B7-5F75-4BAC-80AA-60ECDBEA62C7}" dt="2019-05-30T10:05:16.054" v="471"/>
          <ac:spMkLst>
            <pc:docMk/>
            <pc:sldMk cId="3505166842" sldId="346"/>
            <ac:spMk id="7" creationId="{33A83916-9B3E-46C9-9F1B-8BE6EB063E36}"/>
          </ac:spMkLst>
        </pc:spChg>
        <pc:spChg chg="add del mod">
          <ac:chgData name="Erkan ŞİRİN" userId="7f10ce1d6aaf8c5d" providerId="LiveId" clId="{ECD276B7-5F75-4BAC-80AA-60ECDBEA62C7}" dt="2019-05-30T10:05:21.395" v="474" actId="478"/>
          <ac:spMkLst>
            <pc:docMk/>
            <pc:sldMk cId="3505166842" sldId="346"/>
            <ac:spMk id="8" creationId="{77B4A026-D8E4-4684-8C6A-BBC554DE5FC6}"/>
          </ac:spMkLst>
        </pc:spChg>
        <pc:spChg chg="add mod">
          <ac:chgData name="Erkan ŞİRİN" userId="7f10ce1d6aaf8c5d" providerId="LiveId" clId="{ECD276B7-5F75-4BAC-80AA-60ECDBEA62C7}" dt="2019-05-30T10:05:51.949" v="486" actId="1076"/>
          <ac:spMkLst>
            <pc:docMk/>
            <pc:sldMk cId="3505166842" sldId="346"/>
            <ac:spMk id="9" creationId="{322BE5E1-EB65-44E0-9F2C-E23A2AABBA47}"/>
          </ac:spMkLst>
        </pc:spChg>
        <pc:picChg chg="add mod">
          <ac:chgData name="Erkan ŞİRİN" userId="7f10ce1d6aaf8c5d" providerId="LiveId" clId="{ECD276B7-5F75-4BAC-80AA-60ECDBEA62C7}" dt="2019-05-30T10:05:33.200" v="478" actId="14100"/>
          <ac:picMkLst>
            <pc:docMk/>
            <pc:sldMk cId="3505166842" sldId="346"/>
            <ac:picMk id="5" creationId="{9622DA87-26C6-4908-B24D-4A41DC1A9D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bias-and-varian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.co/apache-spark-ml-kutuphanesi-pipelines-ornek-uygula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Önemli Hususlar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282C7CDC-BF12-468D-B622-89CC576DE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51" y="1317433"/>
            <a:ext cx="4466415" cy="446641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702382"/>
            <a:ext cx="8867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Gözlem sayısını arttır</a:t>
            </a:r>
          </a:p>
          <a:p>
            <a:endParaRPr lang="tr-TR" sz="2400" dirty="0"/>
          </a:p>
          <a:p>
            <a:r>
              <a:rPr lang="tr-TR" sz="2400" dirty="0"/>
              <a:t>• Modelin karmaşıklığını azalt</a:t>
            </a:r>
          </a:p>
          <a:p>
            <a:endParaRPr lang="tr-TR" sz="2400" dirty="0"/>
          </a:p>
          <a:p>
            <a:r>
              <a:rPr lang="tr-TR" sz="2400" dirty="0"/>
              <a:t>• Bazı özellikleri seçme</a:t>
            </a:r>
          </a:p>
          <a:p>
            <a:endParaRPr lang="tr-TR" sz="2400" dirty="0"/>
          </a:p>
          <a:p>
            <a:r>
              <a:rPr lang="tr-TR" sz="2400"/>
              <a:t>• Gürültüyü azalt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662222" y="1199207"/>
            <a:ext cx="8867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</a:t>
            </a:r>
            <a:r>
              <a:rPr lang="tr-TR" sz="2400" dirty="0" err="1"/>
              <a:t>Bias</a:t>
            </a:r>
            <a:r>
              <a:rPr lang="tr-TR" sz="2400" dirty="0"/>
              <a:t> kaynaklı hatalar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: yanlış model seçimi</a:t>
            </a:r>
          </a:p>
          <a:p>
            <a:r>
              <a:rPr lang="tr-TR" sz="2400" dirty="0"/>
              <a:t>	Gerçekte ilişki doğrusal değil ve biz doğrusal bir model 	kullanmış isek.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err="1"/>
              <a:t>Bias</a:t>
            </a:r>
            <a:r>
              <a:rPr lang="tr-TR" sz="2400" dirty="0"/>
              <a:t> kaynaklı büyük hatalar zayıf öğrenmeye (</a:t>
            </a:r>
            <a:r>
              <a:rPr lang="tr-TR" sz="2400" dirty="0" err="1"/>
              <a:t>underfit</a:t>
            </a:r>
            <a:r>
              <a:rPr lang="tr-TR" sz="2400" dirty="0"/>
              <a:t>) neden 	olur.</a:t>
            </a:r>
          </a:p>
          <a:p>
            <a:r>
              <a:rPr lang="tr-TR" sz="2400" dirty="0"/>
              <a:t>• </a:t>
            </a:r>
            <a:r>
              <a:rPr lang="tr-TR" sz="2400" dirty="0" err="1"/>
              <a:t>Variance</a:t>
            </a:r>
            <a:r>
              <a:rPr lang="tr-TR" sz="2400" dirty="0"/>
              <a:t> verinin değişiminden kaynaklı hatalar.</a:t>
            </a:r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HATALAR</a:t>
            </a:r>
          </a:p>
        </p:txBody>
      </p:sp>
    </p:spTree>
    <p:extLst>
      <p:ext uri="{BB962C8B-B14F-4D97-AF65-F5344CB8AC3E}">
        <p14:creationId xmlns:p14="http://schemas.microsoft.com/office/powerpoint/2010/main" val="186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HATANIN SEBEPLERİ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2DA87-26C6-4908-B24D-4A41DC1A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1940313"/>
            <a:ext cx="5495461" cy="366086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EB2BC90-57A6-471C-A829-91BF47E772D6}"/>
              </a:ext>
            </a:extLst>
          </p:cNvPr>
          <p:cNvSpPr/>
          <p:nvPr/>
        </p:nvSpPr>
        <p:spPr>
          <a:xfrm>
            <a:off x="7697237" y="1211235"/>
            <a:ext cx="305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Yanlış yere nişan almak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3A83916-9B3E-46C9-9F1B-8BE6EB063E36}"/>
              </a:ext>
            </a:extLst>
          </p:cNvPr>
          <p:cNvSpPr/>
          <p:nvPr/>
        </p:nvSpPr>
        <p:spPr>
          <a:xfrm>
            <a:off x="895588" y="2250399"/>
            <a:ext cx="216116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Rüzgar,</a:t>
            </a:r>
          </a:p>
          <a:p>
            <a:r>
              <a:rPr lang="tr-TR" sz="2400" dirty="0"/>
              <a:t>Barut miktarı</a:t>
            </a:r>
          </a:p>
          <a:p>
            <a:r>
              <a:rPr lang="tr-TR" sz="2400" dirty="0"/>
              <a:t>Namlu aşınması</a:t>
            </a:r>
          </a:p>
          <a:p>
            <a:r>
              <a:rPr lang="tr-TR" sz="2400" dirty="0"/>
              <a:t>Hava sıcaklığı</a:t>
            </a:r>
          </a:p>
          <a:p>
            <a:endParaRPr lang="tr-TR" sz="2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2BE5E1-EB65-44E0-9F2C-E23A2AABBA47}"/>
              </a:ext>
            </a:extLst>
          </p:cNvPr>
          <p:cNvSpPr/>
          <p:nvPr/>
        </p:nvSpPr>
        <p:spPr>
          <a:xfrm>
            <a:off x="895588" y="1281805"/>
            <a:ext cx="84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Diğer</a:t>
            </a:r>
          </a:p>
        </p:txBody>
      </p:sp>
    </p:spTree>
    <p:extLst>
      <p:ext uri="{BB962C8B-B14F-4D97-AF65-F5344CB8AC3E}">
        <p14:creationId xmlns:p14="http://schemas.microsoft.com/office/powerpoint/2010/main" val="350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BIAS-VARIANCE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64C490-F984-47C0-BF6F-1EF9863F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28" y="786612"/>
            <a:ext cx="6528343" cy="588852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A37DB79-E0CF-4EB2-92E1-4F160D1745D8}"/>
              </a:ext>
            </a:extLst>
          </p:cNvPr>
          <p:cNvSpPr/>
          <p:nvPr/>
        </p:nvSpPr>
        <p:spPr>
          <a:xfrm>
            <a:off x="7918011" y="6361982"/>
            <a:ext cx="383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https://www.quora.com/What-is-bias-and-variance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8918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C5735AE-BF96-4A91-BA55-D8DE0907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4" y="931409"/>
            <a:ext cx="6980340" cy="56715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Yok böyle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dünya!!!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https://www.veribilimi.co/apache-spark-ml-kutuphanesi-pipelines-ornek-uygulama/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240</Words>
  <Application>Microsoft Office PowerPoint</Application>
  <PresentationFormat>Geniş ekran</PresentationFormat>
  <Paragraphs>69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Roboto</vt:lpstr>
      <vt:lpstr>Verdana</vt:lpstr>
      <vt:lpstr>Office Teması</vt:lpstr>
      <vt:lpstr>Machine Learning  Önemli Hususlar</vt:lpstr>
      <vt:lpstr>Yok böyle bi dünya!!!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104</cp:revision>
  <dcterms:created xsi:type="dcterms:W3CDTF">2018-03-04T09:30:49Z</dcterms:created>
  <dcterms:modified xsi:type="dcterms:W3CDTF">2019-05-30T10:10:50Z</dcterms:modified>
</cp:coreProperties>
</file>