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40" r:id="rId3"/>
    <p:sldId id="348" r:id="rId4"/>
    <p:sldId id="349" r:id="rId5"/>
    <p:sldId id="270" r:id="rId6"/>
    <p:sldId id="338" r:id="rId7"/>
    <p:sldId id="339" r:id="rId8"/>
    <p:sldId id="325" r:id="rId9"/>
    <p:sldId id="326" r:id="rId10"/>
    <p:sldId id="327" r:id="rId11"/>
    <p:sldId id="328" r:id="rId12"/>
    <p:sldId id="341" r:id="rId13"/>
    <p:sldId id="342" r:id="rId14"/>
    <p:sldId id="272" r:id="rId15"/>
    <p:sldId id="347" r:id="rId16"/>
    <p:sldId id="324" r:id="rId17"/>
    <p:sldId id="344" r:id="rId18"/>
    <p:sldId id="346" r:id="rId19"/>
    <p:sldId id="345" r:id="rId20"/>
    <p:sldId id="343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90" d="100"/>
          <a:sy n="90" d="100"/>
        </p:scale>
        <p:origin x="13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3F7945DB-819E-4B54-ABEC-F85EF565E2E4}"/>
    <pc:docChg chg="custSel addSld modSld">
      <pc:chgData name="Erkan ŞİRİN" userId="7f10ce1d6aaf8c5d" providerId="LiveId" clId="{3F7945DB-819E-4B54-ABEC-F85EF565E2E4}" dt="2019-06-28T02:47:14.072" v="546" actId="1076"/>
      <pc:docMkLst>
        <pc:docMk/>
      </pc:docMkLst>
      <pc:sldChg chg="modSp">
        <pc:chgData name="Erkan ŞİRİN" userId="7f10ce1d6aaf8c5d" providerId="LiveId" clId="{3F7945DB-819E-4B54-ABEC-F85EF565E2E4}" dt="2019-06-28T02:33:24.718" v="13" actId="14100"/>
        <pc:sldMkLst>
          <pc:docMk/>
          <pc:sldMk cId="1416118015" sldId="257"/>
        </pc:sldMkLst>
        <pc:spChg chg="mod">
          <ac:chgData name="Erkan ŞİRİN" userId="7f10ce1d6aaf8c5d" providerId="LiveId" clId="{3F7945DB-819E-4B54-ABEC-F85EF565E2E4}" dt="2019-06-28T02:33:24.718" v="13" actId="14100"/>
          <ac:spMkLst>
            <pc:docMk/>
            <pc:sldMk cId="1416118015" sldId="257"/>
            <ac:spMk id="16" creationId="{00000000-0000-0000-0000-000000000000}"/>
          </ac:spMkLst>
        </pc:spChg>
      </pc:sldChg>
      <pc:sldChg chg="addSp delSp modSp modAnim">
        <pc:chgData name="Erkan ŞİRİN" userId="7f10ce1d6aaf8c5d" providerId="LiveId" clId="{3F7945DB-819E-4B54-ABEC-F85EF565E2E4}" dt="2019-06-28T02:40:41.119" v="443" actId="255"/>
        <pc:sldMkLst>
          <pc:docMk/>
          <pc:sldMk cId="3514832753" sldId="340"/>
        </pc:sldMkLst>
        <pc:spChg chg="mod">
          <ac:chgData name="Erkan ŞİRİN" userId="7f10ce1d6aaf8c5d" providerId="LiveId" clId="{3F7945DB-819E-4B54-ABEC-F85EF565E2E4}" dt="2019-06-28T02:40:41.119" v="443" actId="255"/>
          <ac:spMkLst>
            <pc:docMk/>
            <pc:sldMk cId="3514832753" sldId="340"/>
            <ac:spMk id="4" creationId="{87F41F7F-1352-4C42-B08C-9FDBDAF0C3F6}"/>
          </ac:spMkLst>
        </pc:spChg>
        <pc:spChg chg="add mod">
          <ac:chgData name="Erkan ŞİRİN" userId="7f10ce1d6aaf8c5d" providerId="LiveId" clId="{3F7945DB-819E-4B54-ABEC-F85EF565E2E4}" dt="2019-06-28T02:36:35.100" v="219" actId="1076"/>
          <ac:spMkLst>
            <pc:docMk/>
            <pc:sldMk cId="3514832753" sldId="340"/>
            <ac:spMk id="5" creationId="{71B71FCB-205B-4F75-A634-234B8FAFFAEC}"/>
          </ac:spMkLst>
        </pc:spChg>
        <pc:spChg chg="add mod">
          <ac:chgData name="Erkan ŞİRİN" userId="7f10ce1d6aaf8c5d" providerId="LiveId" clId="{3F7945DB-819E-4B54-ABEC-F85EF565E2E4}" dt="2019-06-28T02:36:46.550" v="234" actId="20577"/>
          <ac:spMkLst>
            <pc:docMk/>
            <pc:sldMk cId="3514832753" sldId="340"/>
            <ac:spMk id="6" creationId="{967D0B6A-E1FA-4EB5-BB03-9C6030ECEDF7}"/>
          </ac:spMkLst>
        </pc:spChg>
        <pc:spChg chg="add mod">
          <ac:chgData name="Erkan ŞİRİN" userId="7f10ce1d6aaf8c5d" providerId="LiveId" clId="{3F7945DB-819E-4B54-ABEC-F85EF565E2E4}" dt="2019-06-28T02:36:32.597" v="218" actId="1076"/>
          <ac:spMkLst>
            <pc:docMk/>
            <pc:sldMk cId="3514832753" sldId="340"/>
            <ac:spMk id="7" creationId="{783DA87A-9A58-4A6A-BD5C-EDE0B85CF04C}"/>
          </ac:spMkLst>
        </pc:spChg>
        <pc:spChg chg="add mod">
          <ac:chgData name="Erkan ŞİRİN" userId="7f10ce1d6aaf8c5d" providerId="LiveId" clId="{3F7945DB-819E-4B54-ABEC-F85EF565E2E4}" dt="2019-06-28T02:37:19.026" v="257" actId="20577"/>
          <ac:spMkLst>
            <pc:docMk/>
            <pc:sldMk cId="3514832753" sldId="340"/>
            <ac:spMk id="8" creationId="{9D1D5D49-D4FE-43A8-82CE-D3A5CE090F53}"/>
          </ac:spMkLst>
        </pc:spChg>
        <pc:spChg chg="mod">
          <ac:chgData name="Erkan ŞİRİN" userId="7f10ce1d6aaf8c5d" providerId="LiveId" clId="{3F7945DB-819E-4B54-ABEC-F85EF565E2E4}" dt="2019-06-28T02:33:51.671" v="24" actId="20577"/>
          <ac:spMkLst>
            <pc:docMk/>
            <pc:sldMk cId="3514832753" sldId="340"/>
            <ac:spMk id="16" creationId="{00000000-0000-0000-0000-000000000000}"/>
          </ac:spMkLst>
        </pc:spChg>
        <pc:picChg chg="del">
          <ac:chgData name="Erkan ŞİRİN" userId="7f10ce1d6aaf8c5d" providerId="LiveId" clId="{3F7945DB-819E-4B54-ABEC-F85EF565E2E4}" dt="2019-06-28T02:33:45.448" v="14" actId="478"/>
          <ac:picMkLst>
            <pc:docMk/>
            <pc:sldMk cId="3514832753" sldId="340"/>
            <ac:picMk id="3" creationId="{CC5735AE-BF96-4A91-BA55-D8DE09072F3C}"/>
          </ac:picMkLst>
        </pc:picChg>
      </pc:sldChg>
      <pc:sldChg chg="addSp delSp modSp add modAnim">
        <pc:chgData name="Erkan ŞİRİN" userId="7f10ce1d6aaf8c5d" providerId="LiveId" clId="{3F7945DB-819E-4B54-ABEC-F85EF565E2E4}" dt="2019-06-28T02:41:54.770" v="512" actId="1076"/>
        <pc:sldMkLst>
          <pc:docMk/>
          <pc:sldMk cId="1064344120" sldId="348"/>
        </pc:sldMkLst>
        <pc:spChg chg="del">
          <ac:chgData name="Erkan ŞİRİN" userId="7f10ce1d6aaf8c5d" providerId="LiveId" clId="{3F7945DB-819E-4B54-ABEC-F85EF565E2E4}" dt="2019-06-28T02:40:49.382" v="444" actId="478"/>
          <ac:spMkLst>
            <pc:docMk/>
            <pc:sldMk cId="1064344120" sldId="348"/>
            <ac:spMk id="4" creationId="{87F41F7F-1352-4C42-B08C-9FDBDAF0C3F6}"/>
          </ac:spMkLst>
        </pc:spChg>
        <pc:spChg chg="mod">
          <ac:chgData name="Erkan ŞİRİN" userId="7f10ce1d6aaf8c5d" providerId="LiveId" clId="{3F7945DB-819E-4B54-ABEC-F85EF565E2E4}" dt="2019-06-28T02:38:03.873" v="315" actId="1076"/>
          <ac:spMkLst>
            <pc:docMk/>
            <pc:sldMk cId="1064344120" sldId="348"/>
            <ac:spMk id="5" creationId="{71B71FCB-205B-4F75-A634-234B8FAFFAEC}"/>
          </ac:spMkLst>
        </pc:spChg>
        <pc:spChg chg="mod">
          <ac:chgData name="Erkan ŞİRİN" userId="7f10ce1d6aaf8c5d" providerId="LiveId" clId="{3F7945DB-819E-4B54-ABEC-F85EF565E2E4}" dt="2019-06-28T02:37:45.038" v="286" actId="20577"/>
          <ac:spMkLst>
            <pc:docMk/>
            <pc:sldMk cId="1064344120" sldId="348"/>
            <ac:spMk id="6" creationId="{967D0B6A-E1FA-4EB5-BB03-9C6030ECEDF7}"/>
          </ac:spMkLst>
        </pc:spChg>
        <pc:spChg chg="mod">
          <ac:chgData name="Erkan ŞİRİN" userId="7f10ce1d6aaf8c5d" providerId="LiveId" clId="{3F7945DB-819E-4B54-ABEC-F85EF565E2E4}" dt="2019-06-28T02:38:59.699" v="356" actId="1076"/>
          <ac:spMkLst>
            <pc:docMk/>
            <pc:sldMk cId="1064344120" sldId="348"/>
            <ac:spMk id="7" creationId="{783DA87A-9A58-4A6A-BD5C-EDE0B85CF04C}"/>
          </ac:spMkLst>
        </pc:spChg>
        <pc:spChg chg="mod">
          <ac:chgData name="Erkan ŞİRİN" userId="7f10ce1d6aaf8c5d" providerId="LiveId" clId="{3F7945DB-819E-4B54-ABEC-F85EF565E2E4}" dt="2019-06-28T02:39:47.933" v="441" actId="1076"/>
          <ac:spMkLst>
            <pc:docMk/>
            <pc:sldMk cId="1064344120" sldId="348"/>
            <ac:spMk id="8" creationId="{9D1D5D49-D4FE-43A8-82CE-D3A5CE090F53}"/>
          </ac:spMkLst>
        </pc:spChg>
        <pc:spChg chg="add">
          <ac:chgData name="Erkan ŞİRİN" userId="7f10ce1d6aaf8c5d" providerId="LiveId" clId="{3F7945DB-819E-4B54-ABEC-F85EF565E2E4}" dt="2019-06-28T02:40:49.868" v="445"/>
          <ac:spMkLst>
            <pc:docMk/>
            <pc:sldMk cId="1064344120" sldId="348"/>
            <ac:spMk id="9" creationId="{DC3E76C2-7DBC-4728-B6F5-A489C04C5550}"/>
          </ac:spMkLst>
        </pc:spChg>
        <pc:spChg chg="add mod">
          <ac:chgData name="Erkan ŞİRİN" userId="7f10ce1d6aaf8c5d" providerId="LiveId" clId="{3F7945DB-819E-4B54-ABEC-F85EF565E2E4}" dt="2019-06-28T02:41:54.770" v="512" actId="1076"/>
          <ac:spMkLst>
            <pc:docMk/>
            <pc:sldMk cId="1064344120" sldId="348"/>
            <ac:spMk id="10" creationId="{3E1D502A-FDBC-495C-88C9-BCB3C00E9C5B}"/>
          </ac:spMkLst>
        </pc:spChg>
      </pc:sldChg>
      <pc:sldChg chg="addSp delSp modSp add delAnim">
        <pc:chgData name="Erkan ŞİRİN" userId="7f10ce1d6aaf8c5d" providerId="LiveId" clId="{3F7945DB-819E-4B54-ABEC-F85EF565E2E4}" dt="2019-06-28T02:47:14.072" v="546" actId="1076"/>
        <pc:sldMkLst>
          <pc:docMk/>
          <pc:sldMk cId="1091202321" sldId="349"/>
        </pc:sldMkLst>
        <pc:spChg chg="del">
          <ac:chgData name="Erkan ŞİRİN" userId="7f10ce1d6aaf8c5d" providerId="LiveId" clId="{3F7945DB-819E-4B54-ABEC-F85EF565E2E4}" dt="2019-06-28T02:46:37.115" v="514" actId="478"/>
          <ac:spMkLst>
            <pc:docMk/>
            <pc:sldMk cId="1091202321" sldId="349"/>
            <ac:spMk id="5" creationId="{71B71FCB-205B-4F75-A634-234B8FAFFAEC}"/>
          </ac:spMkLst>
        </pc:spChg>
        <pc:spChg chg="del">
          <ac:chgData name="Erkan ŞİRİN" userId="7f10ce1d6aaf8c5d" providerId="LiveId" clId="{3F7945DB-819E-4B54-ABEC-F85EF565E2E4}" dt="2019-06-28T02:46:37.115" v="514" actId="478"/>
          <ac:spMkLst>
            <pc:docMk/>
            <pc:sldMk cId="1091202321" sldId="349"/>
            <ac:spMk id="6" creationId="{967D0B6A-E1FA-4EB5-BB03-9C6030ECEDF7}"/>
          </ac:spMkLst>
        </pc:spChg>
        <pc:spChg chg="del">
          <ac:chgData name="Erkan ŞİRİN" userId="7f10ce1d6aaf8c5d" providerId="LiveId" clId="{3F7945DB-819E-4B54-ABEC-F85EF565E2E4}" dt="2019-06-28T02:46:37.115" v="514" actId="478"/>
          <ac:spMkLst>
            <pc:docMk/>
            <pc:sldMk cId="1091202321" sldId="349"/>
            <ac:spMk id="7" creationId="{783DA87A-9A58-4A6A-BD5C-EDE0B85CF04C}"/>
          </ac:spMkLst>
        </pc:spChg>
        <pc:spChg chg="del">
          <ac:chgData name="Erkan ŞİRİN" userId="7f10ce1d6aaf8c5d" providerId="LiveId" clId="{3F7945DB-819E-4B54-ABEC-F85EF565E2E4}" dt="2019-06-28T02:46:37.115" v="514" actId="478"/>
          <ac:spMkLst>
            <pc:docMk/>
            <pc:sldMk cId="1091202321" sldId="349"/>
            <ac:spMk id="8" creationId="{9D1D5D49-D4FE-43A8-82CE-D3A5CE090F53}"/>
          </ac:spMkLst>
        </pc:spChg>
        <pc:spChg chg="del">
          <ac:chgData name="Erkan ŞİRİN" userId="7f10ce1d6aaf8c5d" providerId="LiveId" clId="{3F7945DB-819E-4B54-ABEC-F85EF565E2E4}" dt="2019-06-28T02:46:37.115" v="514" actId="478"/>
          <ac:spMkLst>
            <pc:docMk/>
            <pc:sldMk cId="1091202321" sldId="349"/>
            <ac:spMk id="10" creationId="{3E1D502A-FDBC-495C-88C9-BCB3C00E9C5B}"/>
          </ac:spMkLst>
        </pc:spChg>
        <pc:spChg chg="mod">
          <ac:chgData name="Erkan ŞİRİN" userId="7f10ce1d6aaf8c5d" providerId="LiveId" clId="{3F7945DB-819E-4B54-ABEC-F85EF565E2E4}" dt="2019-06-28T02:47:14.072" v="546" actId="1076"/>
          <ac:spMkLst>
            <pc:docMk/>
            <pc:sldMk cId="1091202321" sldId="349"/>
            <ac:spMk id="16" creationId="{00000000-0000-0000-0000-000000000000}"/>
          </ac:spMkLst>
        </pc:spChg>
        <pc:picChg chg="add mod modCrop">
          <ac:chgData name="Erkan ŞİRİN" userId="7f10ce1d6aaf8c5d" providerId="LiveId" clId="{3F7945DB-819E-4B54-ABEC-F85EF565E2E4}" dt="2019-06-28T02:46:47.173" v="516" actId="732"/>
          <ac:picMkLst>
            <pc:docMk/>
            <pc:sldMk cId="1091202321" sldId="349"/>
            <ac:picMk id="2" creationId="{D4FD10F9-D3BD-4E83-9FAF-A7FF6E546C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fancy.com/quote/32638/Winston-Churchill-You-will-never-reach-your-destination-if-you-stop-and-throw-stones-a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bias-and-varian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901769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Deep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Learning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31670" y="57423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Kötü Veri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18311" y="1654639"/>
            <a:ext cx="8570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Zaman ve enerjinin çoğu veriyle boğuşmakla geçer.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AFFD7AE-B3D7-44F1-8964-3D42DC9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6" y="2920280"/>
            <a:ext cx="1914525" cy="2381250"/>
          </a:xfrm>
          <a:prstGeom prst="rect">
            <a:avLst/>
          </a:prstGeom>
        </p:spPr>
      </p:pic>
      <p:sp>
        <p:nvSpPr>
          <p:cNvPr id="10" name="Eşittir 9">
            <a:extLst>
              <a:ext uri="{FF2B5EF4-FFF2-40B4-BE49-F238E27FC236}">
                <a16:creationId xmlns:a16="http://schemas.microsoft.com/office/drawing/2014/main" id="{A44AEE4E-25DC-4847-98FA-8738493CACD4}"/>
              </a:ext>
            </a:extLst>
          </p:cNvPr>
          <p:cNvSpPr/>
          <p:nvPr/>
        </p:nvSpPr>
        <p:spPr>
          <a:xfrm>
            <a:off x="5199742" y="3590773"/>
            <a:ext cx="2206172" cy="1316964"/>
          </a:xfrm>
          <a:prstGeom prst="mathEqual">
            <a:avLst>
              <a:gd name="adj1" fmla="val 23520"/>
              <a:gd name="adj2" fmla="val 8718"/>
            </a:avLst>
          </a:prstGeom>
          <a:solidFill>
            <a:srgbClr val="93A1A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D1D4C0-BBFE-4B32-AB6E-275116EB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2" y="2920280"/>
            <a:ext cx="1914525" cy="238125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09AE49C-D3DA-43D1-B998-D4B646D4A48C}"/>
              </a:ext>
            </a:extLst>
          </p:cNvPr>
          <p:cNvSpPr/>
          <p:nvPr/>
        </p:nvSpPr>
        <p:spPr>
          <a:xfrm>
            <a:off x="1166905" y="565370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Boşluklar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341EDE1-D9ED-40F3-97F2-8CFE07EFB2FE}"/>
              </a:ext>
            </a:extLst>
          </p:cNvPr>
          <p:cNvSpPr/>
          <p:nvPr/>
        </p:nvSpPr>
        <p:spPr>
          <a:xfrm>
            <a:off x="3017477" y="5859285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Aykırı gözlemler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024D1A-5FDA-4720-8713-FF9C78E233F4}"/>
              </a:ext>
            </a:extLst>
          </p:cNvPr>
          <p:cNvSpPr/>
          <p:nvPr/>
        </p:nvSpPr>
        <p:spPr>
          <a:xfrm>
            <a:off x="5178601" y="5674619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Yanlış değerler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E57F0FF-0535-49D5-8818-ED912B7D43CB}"/>
              </a:ext>
            </a:extLst>
          </p:cNvPr>
          <p:cNvSpPr/>
          <p:nvPr/>
        </p:nvSpPr>
        <p:spPr>
          <a:xfrm>
            <a:off x="7384711" y="60604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Gürültü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Ortada öğrenecek bir şeyler olmalı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7E165E-4CDA-4FB7-BAFA-464004B7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418"/>
            <a:ext cx="5715000" cy="41719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57E2CCC-36CB-4BC6-B0BE-75D15761F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/>
          <a:stretch/>
        </p:blipFill>
        <p:spPr>
          <a:xfrm>
            <a:off x="609599" y="1705418"/>
            <a:ext cx="5090869" cy="4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Alakasız Özellikler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67A071EC-BF8E-44A1-9D7C-3265D24E9305}"/>
              </a:ext>
            </a:extLst>
          </p:cNvPr>
          <p:cNvGrpSpPr/>
          <p:nvPr/>
        </p:nvGrpSpPr>
        <p:grpSpPr>
          <a:xfrm>
            <a:off x="1261530" y="1747115"/>
            <a:ext cx="8029578" cy="4098911"/>
            <a:chOff x="2147777" y="1100411"/>
            <a:chExt cx="8029578" cy="4098911"/>
          </a:xfrm>
        </p:grpSpPr>
        <p:cxnSp>
          <p:nvCxnSpPr>
            <p:cNvPr id="6" name="Düz Ok Bağlayıcısı 5">
              <a:extLst>
                <a:ext uri="{FF2B5EF4-FFF2-40B4-BE49-F238E27FC236}">
                  <a16:creationId xmlns:a16="http://schemas.microsoft.com/office/drawing/2014/main" id="{187D5A6E-8497-49D5-BCAD-819E22CB4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100411"/>
              <a:ext cx="0" cy="409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Düz Ok Bağlayıcısı 7">
              <a:extLst>
                <a:ext uri="{FF2B5EF4-FFF2-40B4-BE49-F238E27FC236}">
                  <a16:creationId xmlns:a16="http://schemas.microsoft.com/office/drawing/2014/main" id="{BF338615-5482-4A27-90B7-D39AC46FDB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V="1">
              <a:off x="2147777" y="5199320"/>
              <a:ext cx="802957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3CD36327-5A6C-4E08-96A8-84835061607F}"/>
              </a:ext>
            </a:extLst>
          </p:cNvPr>
          <p:cNvSpPr/>
          <p:nvPr/>
        </p:nvSpPr>
        <p:spPr>
          <a:xfrm>
            <a:off x="715083" y="137778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Başarı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93BB9E5-456F-4211-BF3A-B61657469410}"/>
              </a:ext>
            </a:extLst>
          </p:cNvPr>
          <p:cNvSpPr/>
          <p:nvPr/>
        </p:nvSpPr>
        <p:spPr>
          <a:xfrm>
            <a:off x="8531926" y="584602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Nitelik Sayısı</a:t>
            </a:r>
            <a:endParaRPr lang="tr-TR" dirty="0"/>
          </a:p>
        </p:txBody>
      </p:sp>
      <p:sp>
        <p:nvSpPr>
          <p:cNvPr id="4" name="Serbest Form: Şekil 3">
            <a:extLst>
              <a:ext uri="{FF2B5EF4-FFF2-40B4-BE49-F238E27FC236}">
                <a16:creationId xmlns:a16="http://schemas.microsoft.com/office/drawing/2014/main" id="{07C0BAB3-5782-4F9D-986F-78E1DB5EBFB6}"/>
              </a:ext>
            </a:extLst>
          </p:cNvPr>
          <p:cNvSpPr/>
          <p:nvPr/>
        </p:nvSpPr>
        <p:spPr>
          <a:xfrm>
            <a:off x="1414130" y="2052033"/>
            <a:ext cx="8091377" cy="3359939"/>
          </a:xfrm>
          <a:custGeom>
            <a:avLst/>
            <a:gdLst>
              <a:gd name="connsiteX0" fmla="*/ 0 w 8091377"/>
              <a:gd name="connsiteY0" fmla="*/ 2636925 h 3359939"/>
              <a:gd name="connsiteX1" fmla="*/ 308344 w 8091377"/>
              <a:gd name="connsiteY1" fmla="*/ 2254153 h 3359939"/>
              <a:gd name="connsiteX2" fmla="*/ 563526 w 8091377"/>
              <a:gd name="connsiteY2" fmla="*/ 1818218 h 3359939"/>
              <a:gd name="connsiteX3" fmla="*/ 925033 w 8091377"/>
              <a:gd name="connsiteY3" fmla="*/ 1275958 h 3359939"/>
              <a:gd name="connsiteX4" fmla="*/ 1158949 w 8091377"/>
              <a:gd name="connsiteY4" fmla="*/ 903818 h 3359939"/>
              <a:gd name="connsiteX5" fmla="*/ 1254642 w 8091377"/>
              <a:gd name="connsiteY5" fmla="*/ 499781 h 3359939"/>
              <a:gd name="connsiteX6" fmla="*/ 1562986 w 8091377"/>
              <a:gd name="connsiteY6" fmla="*/ 138274 h 3359939"/>
              <a:gd name="connsiteX7" fmla="*/ 1956391 w 8091377"/>
              <a:gd name="connsiteY7" fmla="*/ 51 h 3359939"/>
              <a:gd name="connsiteX8" fmla="*/ 2456121 w 8091377"/>
              <a:gd name="connsiteY8" fmla="*/ 127641 h 3359939"/>
              <a:gd name="connsiteX9" fmla="*/ 2966484 w 8091377"/>
              <a:gd name="connsiteY9" fmla="*/ 510414 h 3359939"/>
              <a:gd name="connsiteX10" fmla="*/ 3551275 w 8091377"/>
              <a:gd name="connsiteY10" fmla="*/ 893186 h 3359939"/>
              <a:gd name="connsiteX11" fmla="*/ 4051005 w 8091377"/>
              <a:gd name="connsiteY11" fmla="*/ 1435446 h 3359939"/>
              <a:gd name="connsiteX12" fmla="*/ 4699591 w 8091377"/>
              <a:gd name="connsiteY12" fmla="*/ 2030869 h 3359939"/>
              <a:gd name="connsiteX13" fmla="*/ 5369442 w 8091377"/>
              <a:gd name="connsiteY13" fmla="*/ 2721986 h 3359939"/>
              <a:gd name="connsiteX14" fmla="*/ 5932968 w 8091377"/>
              <a:gd name="connsiteY14" fmla="*/ 3009065 h 3359939"/>
              <a:gd name="connsiteX15" fmla="*/ 6592186 w 8091377"/>
              <a:gd name="connsiteY15" fmla="*/ 3157920 h 3359939"/>
              <a:gd name="connsiteX16" fmla="*/ 7549117 w 8091377"/>
              <a:gd name="connsiteY16" fmla="*/ 3253614 h 3359939"/>
              <a:gd name="connsiteX17" fmla="*/ 8091377 w 8091377"/>
              <a:gd name="connsiteY17" fmla="*/ 3359939 h 335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1377" h="3359939">
                <a:moveTo>
                  <a:pt x="0" y="2636925"/>
                </a:moveTo>
                <a:cubicBezTo>
                  <a:pt x="107211" y="2513764"/>
                  <a:pt x="214423" y="2390604"/>
                  <a:pt x="308344" y="2254153"/>
                </a:cubicBezTo>
                <a:cubicBezTo>
                  <a:pt x="402265" y="2117702"/>
                  <a:pt x="460745" y="1981250"/>
                  <a:pt x="563526" y="1818218"/>
                </a:cubicBezTo>
                <a:cubicBezTo>
                  <a:pt x="666307" y="1655186"/>
                  <a:pt x="825796" y="1428358"/>
                  <a:pt x="925033" y="1275958"/>
                </a:cubicBezTo>
                <a:cubicBezTo>
                  <a:pt x="1024270" y="1123558"/>
                  <a:pt x="1104014" y="1033181"/>
                  <a:pt x="1158949" y="903818"/>
                </a:cubicBezTo>
                <a:cubicBezTo>
                  <a:pt x="1213884" y="774455"/>
                  <a:pt x="1187303" y="627372"/>
                  <a:pt x="1254642" y="499781"/>
                </a:cubicBezTo>
                <a:cubicBezTo>
                  <a:pt x="1321981" y="372190"/>
                  <a:pt x="1446028" y="221562"/>
                  <a:pt x="1562986" y="138274"/>
                </a:cubicBezTo>
                <a:cubicBezTo>
                  <a:pt x="1679944" y="54986"/>
                  <a:pt x="1807535" y="1823"/>
                  <a:pt x="1956391" y="51"/>
                </a:cubicBezTo>
                <a:cubicBezTo>
                  <a:pt x="2105247" y="-1721"/>
                  <a:pt x="2287772" y="42580"/>
                  <a:pt x="2456121" y="127641"/>
                </a:cubicBezTo>
                <a:cubicBezTo>
                  <a:pt x="2624470" y="212701"/>
                  <a:pt x="2783958" y="382823"/>
                  <a:pt x="2966484" y="510414"/>
                </a:cubicBezTo>
                <a:cubicBezTo>
                  <a:pt x="3149010" y="638005"/>
                  <a:pt x="3370522" y="739014"/>
                  <a:pt x="3551275" y="893186"/>
                </a:cubicBezTo>
                <a:cubicBezTo>
                  <a:pt x="3732029" y="1047358"/>
                  <a:pt x="3859619" y="1245832"/>
                  <a:pt x="4051005" y="1435446"/>
                </a:cubicBezTo>
                <a:cubicBezTo>
                  <a:pt x="4242391" y="1625060"/>
                  <a:pt x="4479852" y="1816446"/>
                  <a:pt x="4699591" y="2030869"/>
                </a:cubicBezTo>
                <a:cubicBezTo>
                  <a:pt x="4919330" y="2245292"/>
                  <a:pt x="5163879" y="2558953"/>
                  <a:pt x="5369442" y="2721986"/>
                </a:cubicBezTo>
                <a:cubicBezTo>
                  <a:pt x="5575005" y="2885019"/>
                  <a:pt x="5729177" y="2936409"/>
                  <a:pt x="5932968" y="3009065"/>
                </a:cubicBezTo>
                <a:cubicBezTo>
                  <a:pt x="6136759" y="3081721"/>
                  <a:pt x="6322828" y="3117162"/>
                  <a:pt x="6592186" y="3157920"/>
                </a:cubicBezTo>
                <a:cubicBezTo>
                  <a:pt x="6861544" y="3198678"/>
                  <a:pt x="7299252" y="3219944"/>
                  <a:pt x="7549117" y="3253614"/>
                </a:cubicBezTo>
                <a:cubicBezTo>
                  <a:pt x="7798982" y="3287284"/>
                  <a:pt x="7945179" y="3323611"/>
                  <a:pt x="8091377" y="335993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FA9C01-8ABE-4F6E-B586-035531E5B29C}"/>
              </a:ext>
            </a:extLst>
          </p:cNvPr>
          <p:cNvSpPr/>
          <p:nvPr/>
        </p:nvSpPr>
        <p:spPr>
          <a:xfrm>
            <a:off x="8198950" y="1867367"/>
            <a:ext cx="37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Modelin 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yorumlanabilirliğini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 azaltır.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8D43DD7-CD21-4FC4-B15E-E9A175CA0BC0}"/>
              </a:ext>
            </a:extLst>
          </p:cNvPr>
          <p:cNvSpPr/>
          <p:nvPr/>
        </p:nvSpPr>
        <p:spPr>
          <a:xfrm>
            <a:off x="8198950" y="2352257"/>
            <a:ext cx="299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Hesaplama güçlüğü yaratır.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4E62ED9-AF6D-4FBD-A316-DD0E3B520EA8}"/>
              </a:ext>
            </a:extLst>
          </p:cNvPr>
          <p:cNvSpPr/>
          <p:nvPr/>
        </p:nvSpPr>
        <p:spPr>
          <a:xfrm>
            <a:off x="8198949" y="2970113"/>
            <a:ext cx="38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Aslında çok nitelik yerine daha az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sayıda nitelik aynı sonucu verebilir.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1FF7E2B-5179-424C-AC58-392160781648}"/>
              </a:ext>
            </a:extLst>
          </p:cNvPr>
          <p:cNvSpPr/>
          <p:nvPr/>
        </p:nvSpPr>
        <p:spPr>
          <a:xfrm>
            <a:off x="8316720" y="3732002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engineering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selection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extraction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6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5C889D3-EABD-4D48-A8C8-540E2FCD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3" y="597084"/>
            <a:ext cx="10069034" cy="566383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19962E1-F5DA-44A8-9EB9-96F714A3EA3F}"/>
              </a:ext>
            </a:extLst>
          </p:cNvPr>
          <p:cNvSpPr/>
          <p:nvPr/>
        </p:nvSpPr>
        <p:spPr>
          <a:xfrm>
            <a:off x="6096000" y="62609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https://quotefancy.com/quote/32638/Winston-Churchill-You-will-never-reach-your-destination-if-you-stop-and-throw-stones-at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1530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02467" y="388250"/>
            <a:ext cx="921279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– ÖĞRENME - ÖĞRENEMEME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>
            <a:extLst>
              <a:ext uri="{FF2B5EF4-FFF2-40B4-BE49-F238E27FC236}">
                <a16:creationId xmlns:a16="http://schemas.microsoft.com/office/drawing/2014/main" id="{104E3C62-2C2E-4102-A7D4-219325AC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3" y="2379644"/>
            <a:ext cx="8403889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(OVERFITTING)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4D4705-379D-4352-8459-2E459A75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8" y="1405888"/>
            <a:ext cx="5425824" cy="48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702382"/>
            <a:ext cx="88675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Gözlem sayısını arttır</a:t>
            </a:r>
          </a:p>
          <a:p>
            <a:endParaRPr lang="tr-TR" sz="2400" dirty="0"/>
          </a:p>
          <a:p>
            <a:r>
              <a:rPr lang="tr-TR" sz="2400" dirty="0"/>
              <a:t>• Modelin karmaşıklığını azalt</a:t>
            </a:r>
          </a:p>
          <a:p>
            <a:endParaRPr lang="tr-TR" sz="2400" dirty="0"/>
          </a:p>
          <a:p>
            <a:r>
              <a:rPr lang="tr-TR" sz="2400" dirty="0"/>
              <a:t>• Bazı özellikleri seçme</a:t>
            </a:r>
          </a:p>
          <a:p>
            <a:endParaRPr lang="tr-TR" sz="2400" dirty="0"/>
          </a:p>
          <a:p>
            <a:r>
              <a:rPr lang="tr-TR" sz="2400"/>
              <a:t>• Gürültüyü azalt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 BOZMA</a:t>
            </a:r>
          </a:p>
        </p:txBody>
      </p:sp>
    </p:spTree>
    <p:extLst>
      <p:ext uri="{BB962C8B-B14F-4D97-AF65-F5344CB8AC3E}">
        <p14:creationId xmlns:p14="http://schemas.microsoft.com/office/powerpoint/2010/main" val="27717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662222" y="1199207"/>
            <a:ext cx="8867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</a:t>
            </a:r>
            <a:r>
              <a:rPr lang="tr-TR" sz="2400" dirty="0" err="1"/>
              <a:t>Bias</a:t>
            </a:r>
            <a:r>
              <a:rPr lang="tr-TR" sz="2400" dirty="0"/>
              <a:t> kaynaklı hatalar 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Örn</a:t>
            </a:r>
            <a:r>
              <a:rPr lang="tr-TR" sz="2400" dirty="0"/>
              <a:t>: yanlış model seçimi</a:t>
            </a:r>
          </a:p>
          <a:p>
            <a:r>
              <a:rPr lang="tr-TR" sz="2400" dirty="0"/>
              <a:t>	Gerçekte ilişki doğrusal değil ve biz doğrusal bir model 	kullanmış isek.</a:t>
            </a:r>
          </a:p>
          <a:p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err="1"/>
              <a:t>Bias</a:t>
            </a:r>
            <a:r>
              <a:rPr lang="tr-TR" sz="2400" dirty="0"/>
              <a:t> kaynaklı büyük hatalar zayıf öğrenmeye (</a:t>
            </a:r>
            <a:r>
              <a:rPr lang="tr-TR" sz="2400" dirty="0" err="1"/>
              <a:t>underfit</a:t>
            </a:r>
            <a:r>
              <a:rPr lang="tr-TR" sz="2400" dirty="0"/>
              <a:t>) neden 	olur.</a:t>
            </a:r>
          </a:p>
          <a:p>
            <a:r>
              <a:rPr lang="tr-TR" sz="2400" dirty="0"/>
              <a:t>• </a:t>
            </a:r>
            <a:r>
              <a:rPr lang="tr-TR" sz="2400" dirty="0" err="1"/>
              <a:t>Variance</a:t>
            </a:r>
            <a:r>
              <a:rPr lang="tr-TR" sz="2400" dirty="0"/>
              <a:t> verinin değişiminden kaynaklı hatalar.</a:t>
            </a:r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HATALAR</a:t>
            </a:r>
          </a:p>
        </p:txBody>
      </p:sp>
    </p:spTree>
    <p:extLst>
      <p:ext uri="{BB962C8B-B14F-4D97-AF65-F5344CB8AC3E}">
        <p14:creationId xmlns:p14="http://schemas.microsoft.com/office/powerpoint/2010/main" val="1868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HATANIN SEBEPLERİ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22DA87-26C6-4908-B24D-4A41DC1A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9" y="1940313"/>
            <a:ext cx="5495461" cy="366086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EB2BC90-57A6-471C-A829-91BF47E772D6}"/>
              </a:ext>
            </a:extLst>
          </p:cNvPr>
          <p:cNvSpPr/>
          <p:nvPr/>
        </p:nvSpPr>
        <p:spPr>
          <a:xfrm>
            <a:off x="7697237" y="1211235"/>
            <a:ext cx="305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Yanlış yere nişan almak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3A83916-9B3E-46C9-9F1B-8BE6EB063E36}"/>
              </a:ext>
            </a:extLst>
          </p:cNvPr>
          <p:cNvSpPr/>
          <p:nvPr/>
        </p:nvSpPr>
        <p:spPr>
          <a:xfrm>
            <a:off x="895588" y="2250399"/>
            <a:ext cx="216116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Rüzgar,</a:t>
            </a:r>
          </a:p>
          <a:p>
            <a:r>
              <a:rPr lang="tr-TR" sz="2400" dirty="0"/>
              <a:t>Barut miktarı</a:t>
            </a:r>
          </a:p>
          <a:p>
            <a:r>
              <a:rPr lang="tr-TR" sz="2400" dirty="0"/>
              <a:t>Namlu aşınması</a:t>
            </a:r>
          </a:p>
          <a:p>
            <a:r>
              <a:rPr lang="tr-TR" sz="2400" dirty="0"/>
              <a:t>Hava sıcaklığı</a:t>
            </a:r>
          </a:p>
          <a:p>
            <a:endParaRPr lang="tr-TR" sz="2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2BE5E1-EB65-44E0-9F2C-E23A2AABBA47}"/>
              </a:ext>
            </a:extLst>
          </p:cNvPr>
          <p:cNvSpPr/>
          <p:nvPr/>
        </p:nvSpPr>
        <p:spPr>
          <a:xfrm>
            <a:off x="895588" y="1281805"/>
            <a:ext cx="84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Diğer</a:t>
            </a:r>
          </a:p>
        </p:txBody>
      </p:sp>
    </p:spTree>
    <p:extLst>
      <p:ext uri="{BB962C8B-B14F-4D97-AF65-F5344CB8AC3E}">
        <p14:creationId xmlns:p14="http://schemas.microsoft.com/office/powerpoint/2010/main" val="35051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BIAS-VARIANCE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64C490-F984-47C0-BF6F-1EF9863F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28" y="786612"/>
            <a:ext cx="6528343" cy="588852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A37DB79-E0CF-4EB2-92E1-4F160D1745D8}"/>
              </a:ext>
            </a:extLst>
          </p:cNvPr>
          <p:cNvSpPr/>
          <p:nvPr/>
        </p:nvSpPr>
        <p:spPr>
          <a:xfrm>
            <a:off x="7918011" y="6361982"/>
            <a:ext cx="3834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https://www.quora.com/What-is-bias-and-variance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28918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540920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, Machine </a:t>
            </a:r>
            <a:r>
              <a:rPr lang="tr-TR" sz="2800" dirty="0" err="1">
                <a:latin typeface="Roboto"/>
              </a:rPr>
              <a:t>learning</a:t>
            </a:r>
            <a:r>
              <a:rPr lang="tr-TR" sz="2800" dirty="0">
                <a:latin typeface="Roboto"/>
              </a:rPr>
              <a:t> ve </a:t>
            </a:r>
            <a:r>
              <a:rPr lang="tr-TR" sz="2800" dirty="0" err="1">
                <a:latin typeface="Roboto"/>
              </a:rPr>
              <a:t>Deep</a:t>
            </a:r>
            <a:r>
              <a:rPr lang="tr-TR" sz="2800" dirty="0">
                <a:latin typeface="Roboto"/>
              </a:rPr>
              <a:t> Learning modellerini oluşturmak ve çalıştırmak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Nümerik hesaplamalar yapmak için açık kaynaklı bir kütüphane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831804" y="3734860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Kasım 2015’te açık kaynağa dönüştü.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831803" y="4497913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Computation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graph</a:t>
            </a: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Eğitim seti çok küçükse,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Verinin temsil gücü zayıfsa,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Gürültülü veya alakasız özelliklerle kirlenmişse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Sistem iyi performans göstermeyecektir. </a:t>
            </a:r>
          </a:p>
          <a:p>
            <a:endParaRPr lang="tr-TR" sz="2800" dirty="0">
              <a:solidFill>
                <a:srgbClr val="0070C0"/>
              </a:solidFill>
              <a:latin typeface="Roboto"/>
            </a:endParaRP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Modelinizin ne çok basit (zayıf öğrenme eğilimli), ne de karmaşık (aşırı öğrenme eğilimli) olması gerekir.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OLARAK</a:t>
            </a:r>
          </a:p>
        </p:txBody>
      </p:sp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Tensorflow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1B71FCB-205B-4F75-A634-234B8FAFFAEC}"/>
              </a:ext>
            </a:extLst>
          </p:cNvPr>
          <p:cNvSpPr/>
          <p:nvPr/>
        </p:nvSpPr>
        <p:spPr>
          <a:xfrm>
            <a:off x="2670934" y="2023182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GPU ve CPU ile çalışabilir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967D0B6A-E1FA-4EB5-BB03-9C6030ECEDF7}"/>
              </a:ext>
            </a:extLst>
          </p:cNvPr>
          <p:cNvSpPr/>
          <p:nvPr/>
        </p:nvSpPr>
        <p:spPr>
          <a:xfrm>
            <a:off x="2670934" y="1406467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Paralele hesaplama yapabilir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783DA87A-9A58-4A6A-BD5C-EDE0B85CF04C}"/>
              </a:ext>
            </a:extLst>
          </p:cNvPr>
          <p:cNvSpPr/>
          <p:nvPr/>
        </p:nvSpPr>
        <p:spPr>
          <a:xfrm>
            <a:off x="2670934" y="2618491"/>
            <a:ext cx="6528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BrainTeam</a:t>
            </a:r>
            <a:r>
              <a:rPr lang="tr-TR" sz="2800" dirty="0">
                <a:latin typeface="Roboto"/>
              </a:rPr>
              <a:t> tarafından geliştirildi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D1D5D49-D4FE-43A8-82CE-D3A5CE090F53}"/>
              </a:ext>
            </a:extLst>
          </p:cNvPr>
          <p:cNvSpPr/>
          <p:nvPr/>
        </p:nvSpPr>
        <p:spPr>
          <a:xfrm>
            <a:off x="2746743" y="3429000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Google </a:t>
            </a:r>
            <a:r>
              <a:rPr lang="tr-TR" sz="2800" dirty="0" err="1">
                <a:latin typeface="Roboto"/>
              </a:rPr>
              <a:t>Cloud</a:t>
            </a:r>
            <a:r>
              <a:rPr lang="tr-TR" sz="2800" dirty="0">
                <a:latin typeface="Roboto"/>
              </a:rPr>
              <a:t> Speech, Google </a:t>
            </a:r>
            <a:r>
              <a:rPr lang="tr-TR" sz="2800" dirty="0" err="1">
                <a:latin typeface="Roboto"/>
              </a:rPr>
              <a:t>Photos</a:t>
            </a:r>
            <a:r>
              <a:rPr lang="tr-TR" sz="2800" dirty="0">
                <a:latin typeface="Roboto"/>
              </a:rPr>
              <a:t> ve Google </a:t>
            </a:r>
            <a:r>
              <a:rPr lang="tr-TR" sz="2800" dirty="0" err="1">
                <a:latin typeface="Roboto"/>
              </a:rPr>
              <a:t>Search</a:t>
            </a:r>
            <a:r>
              <a:rPr lang="tr-TR" sz="2800" dirty="0">
                <a:latin typeface="Roboto"/>
              </a:rPr>
              <a:t> gibi hizmetlerde kullanılıyor.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E1D502A-FDBC-495C-88C9-BCB3C00E9C5B}"/>
              </a:ext>
            </a:extLst>
          </p:cNvPr>
          <p:cNvSpPr/>
          <p:nvPr/>
        </p:nvSpPr>
        <p:spPr>
          <a:xfrm>
            <a:off x="2831804" y="4831368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Sade tasarım, ölçeklenebilirlik, esneklik ve dokümantasyon</a:t>
            </a:r>
          </a:p>
        </p:txBody>
      </p:sp>
    </p:spTree>
    <p:extLst>
      <p:ext uri="{BB962C8B-B14F-4D97-AF65-F5344CB8AC3E}">
        <p14:creationId xmlns:p14="http://schemas.microsoft.com/office/powerpoint/2010/main" val="106434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3" y="414553"/>
            <a:ext cx="7980793" cy="648702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 Kütüphaneleri</a:t>
            </a:r>
            <a:endParaRPr lang="en-US" sz="36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C3E76C2-7DBC-4728-B6F5-A489C04C5550}"/>
              </a:ext>
            </a:extLst>
          </p:cNvPr>
          <p:cNvSpPr/>
          <p:nvPr/>
        </p:nvSpPr>
        <p:spPr>
          <a:xfrm>
            <a:off x="5936343" y="63259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/>
              <a:t>Géron</a:t>
            </a:r>
            <a:r>
              <a:rPr lang="en-US" sz="1200" dirty="0"/>
              <a:t>, </a:t>
            </a:r>
            <a:r>
              <a:rPr lang="en-US" sz="1200" dirty="0" err="1"/>
              <a:t>Aurélien</a:t>
            </a:r>
            <a:r>
              <a:rPr lang="en-US" sz="1200" dirty="0"/>
              <a:t>. </a:t>
            </a:r>
            <a:r>
              <a:rPr lang="en-US" sz="1200" i="1" dirty="0"/>
              <a:t>Hands-on machine learning with </a:t>
            </a:r>
            <a:r>
              <a:rPr lang="en-US" sz="1200" i="1" dirty="0" err="1"/>
              <a:t>Scikit</a:t>
            </a:r>
            <a:r>
              <a:rPr lang="en-US" sz="1200" i="1" dirty="0"/>
              <a:t>-Learn and TensorFlow: concepts, tools, and techniques to build intelligent systems</a:t>
            </a:r>
            <a:r>
              <a:rPr lang="en-US" sz="1200" dirty="0"/>
              <a:t>. " O'Reilly Media, Inc.", 2017.</a:t>
            </a:r>
            <a:endParaRPr lang="tr-TR" sz="1200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4FD10F9-D3BD-4E83-9FAF-A7FF6E546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9"/>
          <a:stretch/>
        </p:blipFill>
        <p:spPr>
          <a:xfrm>
            <a:off x="608834" y="1605516"/>
            <a:ext cx="10974332" cy="376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0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47616B-5D48-4853-89AF-74E0D6E9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07" y="941012"/>
            <a:ext cx="7708605" cy="5043219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3B2466B-36FC-447C-9F05-1A7DA620F473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Géron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1261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62DFB12C-D7E5-49E8-8A23-F314EBCDCD3C}"/>
              </a:ext>
            </a:extLst>
          </p:cNvPr>
          <p:cNvGrpSpPr/>
          <p:nvPr/>
        </p:nvGrpSpPr>
        <p:grpSpPr>
          <a:xfrm>
            <a:off x="2955852" y="1743739"/>
            <a:ext cx="5706139" cy="3785192"/>
            <a:chOff x="2147777" y="1414130"/>
            <a:chExt cx="5706139" cy="3785192"/>
          </a:xfrm>
        </p:grpSpPr>
        <p:cxnSp>
          <p:nvCxnSpPr>
            <p:cNvPr id="3" name="Düz Ok Bağlayıcısı 2">
              <a:extLst>
                <a:ext uri="{FF2B5EF4-FFF2-40B4-BE49-F238E27FC236}">
                  <a16:creationId xmlns:a16="http://schemas.microsoft.com/office/drawing/2014/main" id="{D64A51A8-D08B-42F2-B430-479697FB1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EEABE0DD-36AA-49F0-9ABC-291ACE5E04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147777" y="5160334"/>
              <a:ext cx="5706139" cy="3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1845340" y="1119417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Performans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Örn:Accuracy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661991" y="530527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Veri Miktarı</a:t>
            </a:r>
            <a:endParaRPr lang="tr-TR" dirty="0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EE68C9E0-AB03-4C2D-AC4A-6B05E962CA1E}"/>
              </a:ext>
            </a:extLst>
          </p:cNvPr>
          <p:cNvSpPr/>
          <p:nvPr/>
        </p:nvSpPr>
        <p:spPr>
          <a:xfrm>
            <a:off x="3125973" y="1988288"/>
            <a:ext cx="4316818" cy="2169042"/>
          </a:xfrm>
          <a:custGeom>
            <a:avLst/>
            <a:gdLst>
              <a:gd name="connsiteX0" fmla="*/ 0 w 4316818"/>
              <a:gd name="connsiteY0" fmla="*/ 2169042 h 2169042"/>
              <a:gd name="connsiteX1" fmla="*/ 287079 w 4316818"/>
              <a:gd name="connsiteY1" fmla="*/ 1956391 h 2169042"/>
              <a:gd name="connsiteX2" fmla="*/ 691116 w 4316818"/>
              <a:gd name="connsiteY2" fmla="*/ 1669312 h 2169042"/>
              <a:gd name="connsiteX3" fmla="*/ 1020725 w 4316818"/>
              <a:gd name="connsiteY3" fmla="*/ 1414130 h 2169042"/>
              <a:gd name="connsiteX4" fmla="*/ 1403497 w 4316818"/>
              <a:gd name="connsiteY4" fmla="*/ 1201479 h 2169042"/>
              <a:gd name="connsiteX5" fmla="*/ 1935125 w 4316818"/>
              <a:gd name="connsiteY5" fmla="*/ 882502 h 2169042"/>
              <a:gd name="connsiteX6" fmla="*/ 2371060 w 4316818"/>
              <a:gd name="connsiteY6" fmla="*/ 701749 h 2169042"/>
              <a:gd name="connsiteX7" fmla="*/ 3115339 w 4316818"/>
              <a:gd name="connsiteY7" fmla="*/ 489098 h 2169042"/>
              <a:gd name="connsiteX8" fmla="*/ 3700130 w 4316818"/>
              <a:gd name="connsiteY8" fmla="*/ 212651 h 2169042"/>
              <a:gd name="connsiteX9" fmla="*/ 4316818 w 4316818"/>
              <a:gd name="connsiteY9" fmla="*/ 0 h 2169042"/>
              <a:gd name="connsiteX10" fmla="*/ 4316818 w 4316818"/>
              <a:gd name="connsiteY10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6818" h="2169042">
                <a:moveTo>
                  <a:pt x="0" y="2169042"/>
                </a:moveTo>
                <a:cubicBezTo>
                  <a:pt x="87718" y="2103474"/>
                  <a:pt x="171893" y="2039679"/>
                  <a:pt x="287079" y="1956391"/>
                </a:cubicBezTo>
                <a:cubicBezTo>
                  <a:pt x="402265" y="1873103"/>
                  <a:pt x="568842" y="1759689"/>
                  <a:pt x="691116" y="1669312"/>
                </a:cubicBezTo>
                <a:cubicBezTo>
                  <a:pt x="813390" y="1578935"/>
                  <a:pt x="901995" y="1492102"/>
                  <a:pt x="1020725" y="1414130"/>
                </a:cubicBezTo>
                <a:cubicBezTo>
                  <a:pt x="1139455" y="1336158"/>
                  <a:pt x="1251097" y="1290084"/>
                  <a:pt x="1403497" y="1201479"/>
                </a:cubicBezTo>
                <a:cubicBezTo>
                  <a:pt x="1555897" y="1112874"/>
                  <a:pt x="1773865" y="965790"/>
                  <a:pt x="1935125" y="882502"/>
                </a:cubicBezTo>
                <a:cubicBezTo>
                  <a:pt x="2096385" y="799214"/>
                  <a:pt x="2174358" y="767316"/>
                  <a:pt x="2371060" y="701749"/>
                </a:cubicBezTo>
                <a:cubicBezTo>
                  <a:pt x="2567762" y="636182"/>
                  <a:pt x="2893827" y="570614"/>
                  <a:pt x="3115339" y="489098"/>
                </a:cubicBezTo>
                <a:cubicBezTo>
                  <a:pt x="3336851" y="407582"/>
                  <a:pt x="3499884" y="294167"/>
                  <a:pt x="3700130" y="212651"/>
                </a:cubicBezTo>
                <a:cubicBezTo>
                  <a:pt x="3900376" y="131135"/>
                  <a:pt x="4316818" y="0"/>
                  <a:pt x="4316818" y="0"/>
                </a:cubicBezTo>
                <a:lnTo>
                  <a:pt x="4316818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54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2166451" y="2792465"/>
            <a:ext cx="1884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Algoritma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300483" y="2792465"/>
            <a:ext cx="881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Veri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0E2DB72-3E60-4382-88C7-CC05BC42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66900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Verinin </a:t>
            </a:r>
            <a:r>
              <a:rPr lang="tr-TR" sz="4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Temsiliyeti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002A2592-D73F-43F3-B335-AEFB2D102CF6}"/>
              </a:ext>
            </a:extLst>
          </p:cNvPr>
          <p:cNvGrpSpPr/>
          <p:nvPr/>
        </p:nvGrpSpPr>
        <p:grpSpPr>
          <a:xfrm>
            <a:off x="1363130" y="1757806"/>
            <a:ext cx="8087287" cy="3785192"/>
            <a:chOff x="2147777" y="1414130"/>
            <a:chExt cx="8087287" cy="3785192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2B4D944F-9707-43AE-8819-8AD97C76B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F682927C-08F6-4682-ACA4-BC2D5B2CFD2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7777" y="5199320"/>
              <a:ext cx="80872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Dikdörtgen 9">
            <a:extLst>
              <a:ext uri="{FF2B5EF4-FFF2-40B4-BE49-F238E27FC236}">
                <a16:creationId xmlns:a16="http://schemas.microsoft.com/office/drawing/2014/main" id="{434D98F5-EBEB-4523-899C-74779DE6E5E8}"/>
              </a:ext>
            </a:extLst>
          </p:cNvPr>
          <p:cNvSpPr/>
          <p:nvPr/>
        </p:nvSpPr>
        <p:spPr>
          <a:xfrm>
            <a:off x="816683" y="1074755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Hayat Tatmini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A7909E8-F249-49C9-BCF8-8E91F46BBB86}"/>
              </a:ext>
            </a:extLst>
          </p:cNvPr>
          <p:cNvSpPr/>
          <p:nvPr/>
        </p:nvSpPr>
        <p:spPr>
          <a:xfrm>
            <a:off x="8633526" y="554299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Kişi Başı Gelir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D5C50-E7BB-4E9D-9F0B-79C8499617E4}"/>
              </a:ext>
            </a:extLst>
          </p:cNvPr>
          <p:cNvSpPr/>
          <p:nvPr/>
        </p:nvSpPr>
        <p:spPr>
          <a:xfrm>
            <a:off x="3466494" y="2858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2F112E-1E02-40F8-965F-405C2850A8A7}"/>
              </a:ext>
            </a:extLst>
          </p:cNvPr>
          <p:cNvSpPr/>
          <p:nvPr/>
        </p:nvSpPr>
        <p:spPr>
          <a:xfrm>
            <a:off x="2496609" y="254077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E5226-D6B0-4C60-8702-5CDEFEB25A55}"/>
              </a:ext>
            </a:extLst>
          </p:cNvPr>
          <p:cNvSpPr/>
          <p:nvPr/>
        </p:nvSpPr>
        <p:spPr>
          <a:xfrm>
            <a:off x="2062035" y="274441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DD4B25-DBC4-46B6-9A8C-DA1AEB5289C7}"/>
              </a:ext>
            </a:extLst>
          </p:cNvPr>
          <p:cNvSpPr/>
          <p:nvPr/>
        </p:nvSpPr>
        <p:spPr>
          <a:xfrm>
            <a:off x="2721934" y="247738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FDAEB-3884-4AC3-95FB-46AC4C5BD556}"/>
              </a:ext>
            </a:extLst>
          </p:cNvPr>
          <p:cNvSpPr/>
          <p:nvPr/>
        </p:nvSpPr>
        <p:spPr>
          <a:xfrm>
            <a:off x="2259656" y="38344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183F41-5611-4EEF-B30F-500D4278705E}"/>
              </a:ext>
            </a:extLst>
          </p:cNvPr>
          <p:cNvSpPr/>
          <p:nvPr/>
        </p:nvSpPr>
        <p:spPr>
          <a:xfrm>
            <a:off x="3752821" y="26082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BEA3E2-BD28-41DB-9D90-1791DAE60D62}"/>
              </a:ext>
            </a:extLst>
          </p:cNvPr>
          <p:cNvSpPr/>
          <p:nvPr/>
        </p:nvSpPr>
        <p:spPr>
          <a:xfrm>
            <a:off x="3066011" y="3254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F3977-802B-4D93-826E-9EBB03878D89}"/>
              </a:ext>
            </a:extLst>
          </p:cNvPr>
          <p:cNvSpPr/>
          <p:nvPr/>
        </p:nvSpPr>
        <p:spPr>
          <a:xfrm>
            <a:off x="5769560" y="239677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8E5343-8AE1-4B8D-8747-7F1447B7A055}"/>
              </a:ext>
            </a:extLst>
          </p:cNvPr>
          <p:cNvSpPr/>
          <p:nvPr/>
        </p:nvSpPr>
        <p:spPr>
          <a:xfrm>
            <a:off x="5355207" y="2945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F35DD-28D8-4418-B64E-28627B31D007}"/>
              </a:ext>
            </a:extLst>
          </p:cNvPr>
          <p:cNvSpPr/>
          <p:nvPr/>
        </p:nvSpPr>
        <p:spPr>
          <a:xfrm>
            <a:off x="3052574" y="3496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6AA63C-6C6A-4136-89B7-203AA3CF5493}"/>
              </a:ext>
            </a:extLst>
          </p:cNvPr>
          <p:cNvSpPr/>
          <p:nvPr/>
        </p:nvSpPr>
        <p:spPr>
          <a:xfrm>
            <a:off x="3689726" y="35737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0BD4A-8E18-4819-93ED-34CD3ABF792B}"/>
              </a:ext>
            </a:extLst>
          </p:cNvPr>
          <p:cNvSpPr/>
          <p:nvPr/>
        </p:nvSpPr>
        <p:spPr>
          <a:xfrm>
            <a:off x="4760491" y="2930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638F37-2026-402C-81F6-831A4A7C0735}"/>
              </a:ext>
            </a:extLst>
          </p:cNvPr>
          <p:cNvSpPr/>
          <p:nvPr/>
        </p:nvSpPr>
        <p:spPr>
          <a:xfrm>
            <a:off x="3824821" y="3142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D27999-59B2-496B-9D3E-932250798167}"/>
              </a:ext>
            </a:extLst>
          </p:cNvPr>
          <p:cNvSpPr/>
          <p:nvPr/>
        </p:nvSpPr>
        <p:spPr>
          <a:xfrm>
            <a:off x="2575932" y="356917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07CED-979B-4C01-9ECA-605A2C672F18}"/>
              </a:ext>
            </a:extLst>
          </p:cNvPr>
          <p:cNvSpPr/>
          <p:nvPr/>
        </p:nvSpPr>
        <p:spPr>
          <a:xfrm>
            <a:off x="2808888" y="360240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9F497-B892-4460-98A7-60C26C6DD809}"/>
              </a:ext>
            </a:extLst>
          </p:cNvPr>
          <p:cNvSpPr/>
          <p:nvPr/>
        </p:nvSpPr>
        <p:spPr>
          <a:xfrm>
            <a:off x="2872431" y="279046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6813-BFB2-4342-859C-ABA0B094ADFE}"/>
              </a:ext>
            </a:extLst>
          </p:cNvPr>
          <p:cNvSpPr/>
          <p:nvPr/>
        </p:nvSpPr>
        <p:spPr>
          <a:xfrm>
            <a:off x="2503932" y="39560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2E154-E74D-42F0-883C-003C80A0BAFA}"/>
              </a:ext>
            </a:extLst>
          </p:cNvPr>
          <p:cNvSpPr/>
          <p:nvPr/>
        </p:nvSpPr>
        <p:spPr>
          <a:xfrm>
            <a:off x="3905221" y="2760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A4A51E-47D9-4DEF-B88E-0263222D5F40}"/>
              </a:ext>
            </a:extLst>
          </p:cNvPr>
          <p:cNvSpPr/>
          <p:nvPr/>
        </p:nvSpPr>
        <p:spPr>
          <a:xfrm>
            <a:off x="3394494" y="3326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F36FD-EBBE-4B16-A69D-65EA7CC8FA70}"/>
              </a:ext>
            </a:extLst>
          </p:cNvPr>
          <p:cNvSpPr/>
          <p:nvPr/>
        </p:nvSpPr>
        <p:spPr>
          <a:xfrm>
            <a:off x="5306510" y="2616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A78B4-D20D-45B8-994F-14274B5201EE}"/>
              </a:ext>
            </a:extLst>
          </p:cNvPr>
          <p:cNvSpPr/>
          <p:nvPr/>
        </p:nvSpPr>
        <p:spPr>
          <a:xfrm>
            <a:off x="4257437" y="2873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831CBD-27E8-4351-BEBE-458CB44AB435}"/>
              </a:ext>
            </a:extLst>
          </p:cNvPr>
          <p:cNvSpPr/>
          <p:nvPr/>
        </p:nvSpPr>
        <p:spPr>
          <a:xfrm>
            <a:off x="3187534" y="3424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369708-D3CB-4DD5-8225-B3641188FBAF}"/>
              </a:ext>
            </a:extLst>
          </p:cNvPr>
          <p:cNvSpPr/>
          <p:nvPr/>
        </p:nvSpPr>
        <p:spPr>
          <a:xfrm>
            <a:off x="4415134" y="3286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0DED02-433C-45F1-9A89-7DF09D1D6C01}"/>
              </a:ext>
            </a:extLst>
          </p:cNvPr>
          <p:cNvSpPr/>
          <p:nvPr/>
        </p:nvSpPr>
        <p:spPr>
          <a:xfrm>
            <a:off x="4912891" y="30833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D2DEB-E669-4919-8FDC-58E37E169A62}"/>
              </a:ext>
            </a:extLst>
          </p:cNvPr>
          <p:cNvSpPr/>
          <p:nvPr/>
        </p:nvSpPr>
        <p:spPr>
          <a:xfrm>
            <a:off x="7489502" y="233338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0A8595-AF86-4FEC-ACE0-5362393B4D0F}"/>
              </a:ext>
            </a:extLst>
          </p:cNvPr>
          <p:cNvSpPr/>
          <p:nvPr/>
        </p:nvSpPr>
        <p:spPr>
          <a:xfrm>
            <a:off x="6973549" y="26336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17454E-6204-49C5-A047-11D768899654}"/>
              </a:ext>
            </a:extLst>
          </p:cNvPr>
          <p:cNvSpPr/>
          <p:nvPr/>
        </p:nvSpPr>
        <p:spPr>
          <a:xfrm>
            <a:off x="6378833" y="26189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06A91E-7D59-4A11-8DD6-FA19C16561D2}"/>
              </a:ext>
            </a:extLst>
          </p:cNvPr>
          <p:cNvSpPr/>
          <p:nvPr/>
        </p:nvSpPr>
        <p:spPr>
          <a:xfrm>
            <a:off x="6924852" y="230459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5B6E61-6DE2-4DAB-8B25-D47B5BCD9599}"/>
              </a:ext>
            </a:extLst>
          </p:cNvPr>
          <p:cNvSpPr/>
          <p:nvPr/>
        </p:nvSpPr>
        <p:spPr>
          <a:xfrm>
            <a:off x="6033476" y="297401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440A08-C88D-4EF8-86FC-CEC1CE9E48DA}"/>
              </a:ext>
            </a:extLst>
          </p:cNvPr>
          <p:cNvSpPr/>
          <p:nvPr/>
        </p:nvSpPr>
        <p:spPr>
          <a:xfrm>
            <a:off x="6531233" y="27713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3BC81A37-56AD-4573-B914-02BFDE457099}"/>
              </a:ext>
            </a:extLst>
          </p:cNvPr>
          <p:cNvCxnSpPr/>
          <p:nvPr/>
        </p:nvCxnSpPr>
        <p:spPr>
          <a:xfrm flipV="1">
            <a:off x="1886857" y="2104571"/>
            <a:ext cx="6023429" cy="1873845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C044E7-A504-4D4A-B8F4-80674F75B5C0}"/>
              </a:ext>
            </a:extLst>
          </p:cNvPr>
          <p:cNvSpPr/>
          <p:nvPr/>
        </p:nvSpPr>
        <p:spPr>
          <a:xfrm>
            <a:off x="7850601" y="344293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73C97E-B217-4FE6-99C5-887856062AE6}"/>
              </a:ext>
            </a:extLst>
          </p:cNvPr>
          <p:cNvSpPr/>
          <p:nvPr/>
        </p:nvSpPr>
        <p:spPr>
          <a:xfrm>
            <a:off x="7345134" y="3523915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94FEFD-E870-4AF8-81CE-F303EE3EB39C}"/>
              </a:ext>
            </a:extLst>
          </p:cNvPr>
          <p:cNvSpPr/>
          <p:nvPr/>
        </p:nvSpPr>
        <p:spPr>
          <a:xfrm>
            <a:off x="8561526" y="341121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1AD92864-E69A-499C-9627-9BCA5BDE9CB8}"/>
              </a:ext>
            </a:extLst>
          </p:cNvPr>
          <p:cNvCxnSpPr>
            <a:cxnSpLocks/>
          </p:cNvCxnSpPr>
          <p:nvPr/>
        </p:nvCxnSpPr>
        <p:spPr>
          <a:xfrm flipV="1">
            <a:off x="816683" y="1945759"/>
            <a:ext cx="7870117" cy="2010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CA5FB202-9AB5-4873-A57E-AAA595CAA290}"/>
              </a:ext>
            </a:extLst>
          </p:cNvPr>
          <p:cNvCxnSpPr>
            <a:cxnSpLocks/>
          </p:cNvCxnSpPr>
          <p:nvPr/>
        </p:nvCxnSpPr>
        <p:spPr>
          <a:xfrm flipV="1">
            <a:off x="816683" y="2616649"/>
            <a:ext cx="8385374" cy="970285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Örneklem Hataları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Seçim sonucunu tahmin için Taksim’e çıktık ve önümüze gelene anket yaptık.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2511277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LinkedIn</a:t>
            </a:r>
            <a:r>
              <a:rPr lang="tr-TR" sz="2800" dirty="0">
                <a:latin typeface="Roboto"/>
              </a:rPr>
              <a:t> kullanıcılarına anket gönderdik. Cevaplarına göre tahmin yaptık.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831804" y="4398249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Gönderilen cevapların %30’u geri dönmedi önemsemedik.</a:t>
            </a:r>
          </a:p>
        </p:txBody>
      </p:sp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305</Words>
  <Application>Microsoft Office PowerPoint</Application>
  <PresentationFormat>Geniş ekran</PresentationFormat>
  <Paragraphs>83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Roboto</vt:lpstr>
      <vt:lpstr>Verdana</vt:lpstr>
      <vt:lpstr>Office Teması</vt:lpstr>
      <vt:lpstr>Deep Learning</vt:lpstr>
      <vt:lpstr>Tensorflow</vt:lpstr>
      <vt:lpstr>Tensorflow</vt:lpstr>
      <vt:lpstr>Derin Öğrenme Kütüphaneleri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108</cp:revision>
  <dcterms:created xsi:type="dcterms:W3CDTF">2018-03-04T09:30:49Z</dcterms:created>
  <dcterms:modified xsi:type="dcterms:W3CDTF">2019-06-28T03:07:47Z</dcterms:modified>
</cp:coreProperties>
</file>