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9" r:id="rId3"/>
    <p:sldId id="328" r:id="rId4"/>
    <p:sldId id="336" r:id="rId5"/>
    <p:sldId id="337" r:id="rId6"/>
    <p:sldId id="340" r:id="rId7"/>
    <p:sldId id="338" r:id="rId8"/>
    <p:sldId id="341" r:id="rId9"/>
    <p:sldId id="339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Açık Stil 3 - Vurgu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90" y="10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D58FBEED-92FA-47F6-9D9E-9218785E3E2A}"/>
    <pc:docChg chg="undo addSld delSld modSld">
      <pc:chgData name="Erkan ŞİRİN" userId="7f10ce1d6aaf8c5d" providerId="LiveId" clId="{D58FBEED-92FA-47F6-9D9E-9218785E3E2A}" dt="2019-05-20T06:13:25.996" v="523" actId="20577"/>
      <pc:docMkLst>
        <pc:docMk/>
      </pc:docMkLst>
      <pc:sldChg chg="addSp delSp modSp">
        <pc:chgData name="Erkan ŞİRİN" userId="7f10ce1d6aaf8c5d" providerId="LiveId" clId="{D58FBEED-92FA-47F6-9D9E-9218785E3E2A}" dt="2019-05-19T18:38:15.180" v="514" actId="14861"/>
        <pc:sldMkLst>
          <pc:docMk/>
          <pc:sldMk cId="2918214722" sldId="256"/>
        </pc:sldMkLst>
        <pc:spChg chg="mod">
          <ac:chgData name="Erkan ŞİRİN" userId="7f10ce1d6aaf8c5d" providerId="LiveId" clId="{D58FBEED-92FA-47F6-9D9E-9218785E3E2A}" dt="2019-05-19T18:38:15.180" v="514" actId="14861"/>
          <ac:spMkLst>
            <pc:docMk/>
            <pc:sldMk cId="2918214722" sldId="256"/>
            <ac:spMk id="4" creationId="{424A21BB-7B81-40BA-B1C9-62E84447A657}"/>
          </ac:spMkLst>
        </pc:spChg>
        <pc:spChg chg="del mod">
          <ac:chgData name="Erkan ŞİRİN" userId="7f10ce1d6aaf8c5d" providerId="LiveId" clId="{D58FBEED-92FA-47F6-9D9E-9218785E3E2A}" dt="2019-05-19T02:44:32.111" v="75"/>
          <ac:spMkLst>
            <pc:docMk/>
            <pc:sldMk cId="2918214722" sldId="256"/>
            <ac:spMk id="5" creationId="{2F3F6B1B-C576-4C5E-89BF-9AA33D5D6F7A}"/>
          </ac:spMkLst>
        </pc:spChg>
        <pc:picChg chg="add mod ord modCrop">
          <ac:chgData name="Erkan ŞİRİN" userId="7f10ce1d6aaf8c5d" providerId="LiveId" clId="{D58FBEED-92FA-47F6-9D9E-9218785E3E2A}" dt="2019-05-19T02:43:24.568" v="69" actId="1076"/>
          <ac:picMkLst>
            <pc:docMk/>
            <pc:sldMk cId="2918214722" sldId="256"/>
            <ac:picMk id="3" creationId="{71F9858B-0148-4498-87C1-84E0D6409DEC}"/>
          </ac:picMkLst>
        </pc:picChg>
      </pc:sldChg>
      <pc:sldChg chg="modSp">
        <pc:chgData name="Erkan ŞİRİN" userId="7f10ce1d6aaf8c5d" providerId="LiveId" clId="{D58FBEED-92FA-47F6-9D9E-9218785E3E2A}" dt="2019-05-20T06:13:25.996" v="523" actId="20577"/>
        <pc:sldMkLst>
          <pc:docMk/>
          <pc:sldMk cId="3627367780" sldId="328"/>
        </pc:sldMkLst>
        <pc:spChg chg="mod">
          <ac:chgData name="Erkan ŞİRİN" userId="7f10ce1d6aaf8c5d" providerId="LiveId" clId="{D58FBEED-92FA-47F6-9D9E-9218785E3E2A}" dt="2019-05-20T06:13:25.996" v="523" actId="20577"/>
          <ac:spMkLst>
            <pc:docMk/>
            <pc:sldMk cId="3627367780" sldId="328"/>
            <ac:spMk id="3" creationId="{2DC8A280-C738-452F-B627-12CB68E50CC1}"/>
          </ac:spMkLst>
        </pc:spChg>
        <pc:spChg chg="mod">
          <ac:chgData name="Erkan ŞİRİN" userId="7f10ce1d6aaf8c5d" providerId="LiveId" clId="{D58FBEED-92FA-47F6-9D9E-9218785E3E2A}" dt="2019-05-19T02:46:00.506" v="89" actId="20577"/>
          <ac:spMkLst>
            <pc:docMk/>
            <pc:sldMk cId="3627367780" sldId="328"/>
            <ac:spMk id="16" creationId="{00000000-0000-0000-0000-000000000000}"/>
          </ac:spMkLst>
        </pc:spChg>
      </pc:sldChg>
      <pc:sldChg chg="add">
        <pc:chgData name="Erkan ŞİRİN" userId="7f10ce1d6aaf8c5d" providerId="LiveId" clId="{D58FBEED-92FA-47F6-9D9E-9218785E3E2A}" dt="2019-05-19T02:49:48.161" v="95"/>
        <pc:sldMkLst>
          <pc:docMk/>
          <pc:sldMk cId="809421221" sldId="336"/>
        </pc:sldMkLst>
      </pc:sldChg>
      <pc:sldChg chg="modSp add modAnim">
        <pc:chgData name="Erkan ŞİRİN" userId="7f10ce1d6aaf8c5d" providerId="LiveId" clId="{D58FBEED-92FA-47F6-9D9E-9218785E3E2A}" dt="2019-05-19T02:54:58.304" v="505" actId="20577"/>
        <pc:sldMkLst>
          <pc:docMk/>
          <pc:sldMk cId="2519033183" sldId="337"/>
        </pc:sldMkLst>
        <pc:spChg chg="mod">
          <ac:chgData name="Erkan ŞİRİN" userId="7f10ce1d6aaf8c5d" providerId="LiveId" clId="{D58FBEED-92FA-47F6-9D9E-9218785E3E2A}" dt="2019-05-19T02:54:58.304" v="505" actId="20577"/>
          <ac:spMkLst>
            <pc:docMk/>
            <pc:sldMk cId="2519033183" sldId="337"/>
            <ac:spMk id="3" creationId="{2DC8A280-C738-452F-B627-12CB68E50CC1}"/>
          </ac:spMkLst>
        </pc:spChg>
      </pc:sldChg>
    </pc:docChg>
  </pc:docChgLst>
  <pc:docChgLst>
    <pc:chgData name="Erkan ŞİRİN" userId="7f10ce1d6aaf8c5d" providerId="LiveId" clId="{9B0FE44A-60BF-4ED3-A9BD-90942CEEE884}"/>
    <pc:docChg chg="custSel modSld">
      <pc:chgData name="Erkan ŞİRİN" userId="7f10ce1d6aaf8c5d" providerId="LiveId" clId="{9B0FE44A-60BF-4ED3-A9BD-90942CEEE884}" dt="2019-05-06T06:45:15.043" v="640" actId="20577"/>
      <pc:docMkLst>
        <pc:docMk/>
      </pc:docMkLst>
      <pc:sldChg chg="delSp modSp">
        <pc:chgData name="Erkan ŞİRİN" userId="7f10ce1d6aaf8c5d" providerId="LiveId" clId="{9B0FE44A-60BF-4ED3-A9BD-90942CEEE884}" dt="2019-05-06T06:15:53.390" v="49" actId="122"/>
        <pc:sldMkLst>
          <pc:docMk/>
          <pc:sldMk cId="2918214722" sldId="256"/>
        </pc:sldMkLst>
        <pc:spChg chg="mod">
          <ac:chgData name="Erkan ŞİRİN" userId="7f10ce1d6aaf8c5d" providerId="LiveId" clId="{9B0FE44A-60BF-4ED3-A9BD-90942CEEE884}" dt="2019-05-06T06:15:49.938" v="47" actId="1076"/>
          <ac:spMkLst>
            <pc:docMk/>
            <pc:sldMk cId="2918214722" sldId="256"/>
            <ac:spMk id="4" creationId="{424A21BB-7B81-40BA-B1C9-62E84447A657}"/>
          </ac:spMkLst>
        </pc:spChg>
        <pc:spChg chg="mod">
          <ac:chgData name="Erkan ŞİRİN" userId="7f10ce1d6aaf8c5d" providerId="LiveId" clId="{9B0FE44A-60BF-4ED3-A9BD-90942CEEE884}" dt="2019-05-06T06:15:53.390" v="49" actId="122"/>
          <ac:spMkLst>
            <pc:docMk/>
            <pc:sldMk cId="2918214722" sldId="256"/>
            <ac:spMk id="5" creationId="{2F3F6B1B-C576-4C5E-89BF-9AA33D5D6F7A}"/>
          </ac:spMkLst>
        </pc:sp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7" creationId="{2571EC47-47A3-4ABA-9D16-B8D1DC8229BE}"/>
          </ac:picMkLst>
        </pc:pic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9" creationId="{787E92D9-51BB-473E-8936-BED166D888E4}"/>
          </ac:picMkLst>
        </pc:pic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11" creationId="{BE0AACA4-D4BA-416E-9DB0-B0D4AC0F5EBB}"/>
          </ac:picMkLst>
        </pc:picChg>
      </pc:sldChg>
      <pc:sldChg chg="modSp">
        <pc:chgData name="Erkan ŞİRİN" userId="7f10ce1d6aaf8c5d" providerId="LiveId" clId="{9B0FE44A-60BF-4ED3-A9BD-90942CEEE884}" dt="2019-05-06T06:45:15.043" v="640" actId="20577"/>
        <pc:sldMkLst>
          <pc:docMk/>
          <pc:sldMk cId="3627367780" sldId="328"/>
        </pc:sldMkLst>
        <pc:spChg chg="mod">
          <ac:chgData name="Erkan ŞİRİN" userId="7f10ce1d6aaf8c5d" providerId="LiveId" clId="{9B0FE44A-60BF-4ED3-A9BD-90942CEEE884}" dt="2019-05-06T06:45:15.043" v="640" actId="20577"/>
          <ac:spMkLst>
            <pc:docMk/>
            <pc:sldMk cId="3627367780" sldId="328"/>
            <ac:spMk id="3" creationId="{2DC8A280-C738-452F-B627-12CB68E50CC1}"/>
          </ac:spMkLst>
        </pc:spChg>
      </pc:sldChg>
      <pc:sldChg chg="addSp modSp">
        <pc:chgData name="Erkan ŞİRİN" userId="7f10ce1d6aaf8c5d" providerId="LiveId" clId="{9B0FE44A-60BF-4ED3-A9BD-90942CEEE884}" dt="2019-05-06T06:25:16.753" v="629" actId="1076"/>
        <pc:sldMkLst>
          <pc:docMk/>
          <pc:sldMk cId="2883417890" sldId="329"/>
        </pc:sldMkLst>
        <pc:spChg chg="add mod">
          <ac:chgData name="Erkan ŞİRİN" userId="7f10ce1d6aaf8c5d" providerId="LiveId" clId="{9B0FE44A-60BF-4ED3-A9BD-90942CEEE884}" dt="2019-05-06T06:25:16.753" v="629" actId="1076"/>
          <ac:spMkLst>
            <pc:docMk/>
            <pc:sldMk cId="2883417890" sldId="329"/>
            <ac:spMk id="4" creationId="{FF7BC00C-9752-41A8-9C88-7451042D3C5C}"/>
          </ac:spMkLst>
        </pc:spChg>
        <pc:spChg chg="add mod">
          <ac:chgData name="Erkan ŞİRİN" userId="7f10ce1d6aaf8c5d" providerId="LiveId" clId="{9B0FE44A-60BF-4ED3-A9BD-90942CEEE884}" dt="2019-05-06T06:25:06.868" v="627" actId="1076"/>
          <ac:spMkLst>
            <pc:docMk/>
            <pc:sldMk cId="2883417890" sldId="329"/>
            <ac:spMk id="5" creationId="{34DF71B8-B6CB-403D-B382-6A34CAAB5B4E}"/>
          </ac:spMkLst>
        </pc:spChg>
      </pc:sldChg>
    </pc:docChg>
  </pc:docChgLst>
  <pc:docChgLst>
    <pc:chgData name="Erkan ŞİRİN" userId="7f10ce1d6aaf8c5d" providerId="LiveId" clId="{8A07AB2F-FA98-4AB7-A034-4EBBDB3F8537}"/>
    <pc:docChg chg="undo custSel addSld delSld modSld">
      <pc:chgData name="Erkan ŞİRİN" userId="7f10ce1d6aaf8c5d" providerId="LiveId" clId="{8A07AB2F-FA98-4AB7-A034-4EBBDB3F8537}" dt="2019-05-15T18:09:25.938" v="863" actId="1076"/>
      <pc:docMkLst>
        <pc:docMk/>
      </pc:docMkLst>
      <pc:sldChg chg="modSp">
        <pc:chgData name="Erkan ŞİRİN" userId="7f10ce1d6aaf8c5d" providerId="LiveId" clId="{8A07AB2F-FA98-4AB7-A034-4EBBDB3F8537}" dt="2019-05-15T18:09:25.938" v="863" actId="1076"/>
        <pc:sldMkLst>
          <pc:docMk/>
          <pc:sldMk cId="2918214722" sldId="256"/>
        </pc:sldMkLst>
        <pc:spChg chg="mod">
          <ac:chgData name="Erkan ŞİRİN" userId="7f10ce1d6aaf8c5d" providerId="LiveId" clId="{8A07AB2F-FA98-4AB7-A034-4EBBDB3F8537}" dt="2019-05-15T18:09:22.837" v="862" actId="1076"/>
          <ac:spMkLst>
            <pc:docMk/>
            <pc:sldMk cId="2918214722" sldId="256"/>
            <ac:spMk id="4" creationId="{424A21BB-7B81-40BA-B1C9-62E84447A657}"/>
          </ac:spMkLst>
        </pc:spChg>
        <pc:spChg chg="mod">
          <ac:chgData name="Erkan ŞİRİN" userId="7f10ce1d6aaf8c5d" providerId="LiveId" clId="{8A07AB2F-FA98-4AB7-A034-4EBBDB3F8537}" dt="2019-05-15T18:09:25.938" v="863" actId="1076"/>
          <ac:spMkLst>
            <pc:docMk/>
            <pc:sldMk cId="2918214722" sldId="256"/>
            <ac:spMk id="5" creationId="{2F3F6B1B-C576-4C5E-89BF-9AA33D5D6F7A}"/>
          </ac:spMkLst>
        </pc:spChg>
      </pc:sldChg>
      <pc:sldChg chg="modSp">
        <pc:chgData name="Erkan ŞİRİN" userId="7f10ce1d6aaf8c5d" providerId="LiveId" clId="{8A07AB2F-FA98-4AB7-A034-4EBBDB3F8537}" dt="2019-05-14T01:01:22.017" v="95" actId="20577"/>
        <pc:sldMkLst>
          <pc:docMk/>
          <pc:sldMk cId="3627367780" sldId="328"/>
        </pc:sldMkLst>
        <pc:spChg chg="mod">
          <ac:chgData name="Erkan ŞİRİN" userId="7f10ce1d6aaf8c5d" providerId="LiveId" clId="{8A07AB2F-FA98-4AB7-A034-4EBBDB3F8537}" dt="2019-05-14T01:01:22.017" v="95" actId="20577"/>
          <ac:spMkLst>
            <pc:docMk/>
            <pc:sldMk cId="3627367780" sldId="328"/>
            <ac:spMk id="3" creationId="{2DC8A280-C738-452F-B627-12CB68E50CC1}"/>
          </ac:spMkLst>
        </pc:spChg>
      </pc:sldChg>
    </pc:docChg>
  </pc:docChgLst>
  <pc:docChgLst>
    <pc:chgData name="Erkan ŞİRİN" userId="7f10ce1d6aaf8c5d" providerId="LiveId" clId="{0E0E6E0D-F67B-4125-8FD1-98F3660D98D2}"/>
    <pc:docChg chg="custSel addSld modSld sldOrd">
      <pc:chgData name="Erkan ŞİRİN" userId="7f10ce1d6aaf8c5d" providerId="LiveId" clId="{0E0E6E0D-F67B-4125-8FD1-98F3660D98D2}" dt="2019-06-12T19:51:24.644" v="191" actId="1076"/>
      <pc:docMkLst>
        <pc:docMk/>
      </pc:docMkLst>
      <pc:sldChg chg="addSp delSp modSp add delAnim">
        <pc:chgData name="Erkan ŞİRİN" userId="7f10ce1d6aaf8c5d" providerId="LiveId" clId="{0E0E6E0D-F67B-4125-8FD1-98F3660D98D2}" dt="2019-06-12T19:41:37.924" v="91"/>
        <pc:sldMkLst>
          <pc:docMk/>
          <pc:sldMk cId="1944784783" sldId="338"/>
        </pc:sldMkLst>
        <pc:spChg chg="add del mod">
          <ac:chgData name="Erkan ŞİRİN" userId="7f10ce1d6aaf8c5d" providerId="LiveId" clId="{0E0E6E0D-F67B-4125-8FD1-98F3660D98D2}" dt="2019-06-12T19:40:59.645" v="90" actId="478"/>
          <ac:spMkLst>
            <pc:docMk/>
            <pc:sldMk cId="1944784783" sldId="338"/>
            <ac:spMk id="2" creationId="{FACE01D9-9C80-4C5C-83FE-6DB692EBE06D}"/>
          </ac:spMkLst>
        </pc:spChg>
        <pc:spChg chg="del mod">
          <ac:chgData name="Erkan ŞİRİN" userId="7f10ce1d6aaf8c5d" providerId="LiveId" clId="{0E0E6E0D-F67B-4125-8FD1-98F3660D98D2}" dt="2019-06-11T03:32:27.368" v="30" actId="478"/>
          <ac:spMkLst>
            <pc:docMk/>
            <pc:sldMk cId="1944784783" sldId="338"/>
            <ac:spMk id="3" creationId="{2DC8A280-C738-452F-B627-12CB68E50CC1}"/>
          </ac:spMkLst>
        </pc:spChg>
        <pc:spChg chg="mod">
          <ac:chgData name="Erkan ŞİRİN" userId="7f10ce1d6aaf8c5d" providerId="LiveId" clId="{0E0E6E0D-F67B-4125-8FD1-98F3660D98D2}" dt="2019-06-11T03:32:20.207" v="28" actId="1076"/>
          <ac:spMkLst>
            <pc:docMk/>
            <pc:sldMk cId="1944784783" sldId="338"/>
            <ac:spMk id="16" creationId="{00000000-0000-0000-0000-000000000000}"/>
          </ac:spMkLst>
        </pc:spChg>
        <pc:picChg chg="add del mod">
          <ac:chgData name="Erkan ŞİRİN" userId="7f10ce1d6aaf8c5d" providerId="LiveId" clId="{0E0E6E0D-F67B-4125-8FD1-98F3660D98D2}" dt="2019-06-12T19:40:34.422" v="84" actId="478"/>
          <ac:picMkLst>
            <pc:docMk/>
            <pc:sldMk cId="1944784783" sldId="338"/>
            <ac:picMk id="4" creationId="{1E603009-26E8-469D-8544-D43F291576DE}"/>
          </ac:picMkLst>
        </pc:picChg>
        <pc:picChg chg="add mod">
          <ac:chgData name="Erkan ŞİRİN" userId="7f10ce1d6aaf8c5d" providerId="LiveId" clId="{0E0E6E0D-F67B-4125-8FD1-98F3660D98D2}" dt="2019-06-11T03:36:39.522" v="44"/>
          <ac:picMkLst>
            <pc:docMk/>
            <pc:sldMk cId="1944784783" sldId="338"/>
            <ac:picMk id="6" creationId="{73CE6A87-7605-4AD9-97AC-889EDE878737}"/>
          </ac:picMkLst>
        </pc:picChg>
        <pc:picChg chg="add mod">
          <ac:chgData name="Erkan ŞİRİN" userId="7f10ce1d6aaf8c5d" providerId="LiveId" clId="{0E0E6E0D-F67B-4125-8FD1-98F3660D98D2}" dt="2019-06-12T19:41:37.924" v="91"/>
          <ac:picMkLst>
            <pc:docMk/>
            <pc:sldMk cId="1944784783" sldId="338"/>
            <ac:picMk id="1026" creationId="{E6D06054-73FC-444F-9E17-06053F321B5E}"/>
          </ac:picMkLst>
        </pc:picChg>
      </pc:sldChg>
      <pc:sldChg chg="addSp delSp modSp add">
        <pc:chgData name="Erkan ŞİRİN" userId="7f10ce1d6aaf8c5d" providerId="LiveId" clId="{0E0E6E0D-F67B-4125-8FD1-98F3660D98D2}" dt="2019-06-12T19:51:24.644" v="191" actId="1076"/>
        <pc:sldMkLst>
          <pc:docMk/>
          <pc:sldMk cId="915150309" sldId="339"/>
        </pc:sldMkLst>
        <pc:spChg chg="add mod">
          <ac:chgData name="Erkan ŞİRİN" userId="7f10ce1d6aaf8c5d" providerId="LiveId" clId="{0E0E6E0D-F67B-4125-8FD1-98F3660D98D2}" dt="2019-06-12T19:49:13.964" v="105" actId="1076"/>
          <ac:spMkLst>
            <pc:docMk/>
            <pc:sldMk cId="915150309" sldId="339"/>
            <ac:spMk id="2" creationId="{C75F96FF-6A46-4881-9731-DF8F9F85D732}"/>
          </ac:spMkLst>
        </pc:spChg>
        <pc:spChg chg="add mod">
          <ac:chgData name="Erkan ŞİRİN" userId="7f10ce1d6aaf8c5d" providerId="LiveId" clId="{0E0E6E0D-F67B-4125-8FD1-98F3660D98D2}" dt="2019-06-12T19:50:28.628" v="174" actId="1076"/>
          <ac:spMkLst>
            <pc:docMk/>
            <pc:sldMk cId="915150309" sldId="339"/>
            <ac:spMk id="5" creationId="{2E79593C-AA84-4F0F-BB9B-1B5A70AC7FE0}"/>
          </ac:spMkLst>
        </pc:spChg>
        <pc:spChg chg="add mod">
          <ac:chgData name="Erkan ŞİRİN" userId="7f10ce1d6aaf8c5d" providerId="LiveId" clId="{0E0E6E0D-F67B-4125-8FD1-98F3660D98D2}" dt="2019-06-12T19:49:50.940" v="140" actId="1076"/>
          <ac:spMkLst>
            <pc:docMk/>
            <pc:sldMk cId="915150309" sldId="339"/>
            <ac:spMk id="7" creationId="{1D61EBCE-31AA-48F0-8EE0-52989DAEFFDE}"/>
          </ac:spMkLst>
        </pc:spChg>
        <pc:spChg chg="add mod">
          <ac:chgData name="Erkan ŞİRİN" userId="7f10ce1d6aaf8c5d" providerId="LiveId" clId="{0E0E6E0D-F67B-4125-8FD1-98F3660D98D2}" dt="2019-06-12T19:51:24.644" v="191" actId="1076"/>
          <ac:spMkLst>
            <pc:docMk/>
            <pc:sldMk cId="915150309" sldId="339"/>
            <ac:spMk id="8" creationId="{5B34C7BD-5F9F-4405-9C4D-00441BB340B7}"/>
          </ac:spMkLst>
        </pc:spChg>
        <pc:spChg chg="add mod">
          <ac:chgData name="Erkan ŞİRİN" userId="7f10ce1d6aaf8c5d" providerId="LiveId" clId="{0E0E6E0D-F67B-4125-8FD1-98F3660D98D2}" dt="2019-06-12T19:49:40.140" v="136" actId="1076"/>
          <ac:spMkLst>
            <pc:docMk/>
            <pc:sldMk cId="915150309" sldId="339"/>
            <ac:spMk id="9" creationId="{9AC6C4DD-18B1-4B4E-8B1C-24435C353CC0}"/>
          </ac:spMkLst>
        </pc:spChg>
        <pc:spChg chg="add mod">
          <ac:chgData name="Erkan ŞİRİN" userId="7f10ce1d6aaf8c5d" providerId="LiveId" clId="{0E0E6E0D-F67B-4125-8FD1-98F3660D98D2}" dt="2019-06-12T19:50:24.436" v="173" actId="1076"/>
          <ac:spMkLst>
            <pc:docMk/>
            <pc:sldMk cId="915150309" sldId="339"/>
            <ac:spMk id="10" creationId="{47FBF739-3F5B-45FD-8107-1F72088D3BB6}"/>
          </ac:spMkLst>
        </pc:spChg>
        <pc:spChg chg="add mod">
          <ac:chgData name="Erkan ŞİRİN" userId="7f10ce1d6aaf8c5d" providerId="LiveId" clId="{0E0E6E0D-F67B-4125-8FD1-98F3660D98D2}" dt="2019-06-12T19:50:52.084" v="190" actId="1076"/>
          <ac:spMkLst>
            <pc:docMk/>
            <pc:sldMk cId="915150309" sldId="339"/>
            <ac:spMk id="11" creationId="{52D1EF34-F09A-46E2-AA0C-11FE99A49BD0}"/>
          </ac:spMkLst>
        </pc:spChg>
        <pc:spChg chg="add mod">
          <ac:chgData name="Erkan ŞİRİN" userId="7f10ce1d6aaf8c5d" providerId="LiveId" clId="{0E0E6E0D-F67B-4125-8FD1-98F3660D98D2}" dt="2019-06-12T19:50:47.611" v="189" actId="1076"/>
          <ac:spMkLst>
            <pc:docMk/>
            <pc:sldMk cId="915150309" sldId="339"/>
            <ac:spMk id="12" creationId="{B8449501-FF42-4F54-9AB4-EAB024C5090C}"/>
          </ac:spMkLst>
        </pc:spChg>
        <pc:picChg chg="add mod">
          <ac:chgData name="Erkan ŞİRİN" userId="7f10ce1d6aaf8c5d" providerId="LiveId" clId="{0E0E6E0D-F67B-4125-8FD1-98F3660D98D2}" dt="2019-06-11T03:38:10.060" v="51"/>
          <ac:picMkLst>
            <pc:docMk/>
            <pc:sldMk cId="915150309" sldId="339"/>
            <ac:picMk id="3" creationId="{3DC4C4A6-EADF-4792-B7B6-0FFFF50F4D75}"/>
          </ac:picMkLst>
        </pc:picChg>
        <pc:picChg chg="del">
          <ac:chgData name="Erkan ŞİRİN" userId="7f10ce1d6aaf8c5d" providerId="LiveId" clId="{0E0E6E0D-F67B-4125-8FD1-98F3660D98D2}" dt="2019-06-11T03:37:23.043" v="47" actId="478"/>
          <ac:picMkLst>
            <pc:docMk/>
            <pc:sldMk cId="915150309" sldId="339"/>
            <ac:picMk id="4" creationId="{1E603009-26E8-469D-8544-D43F291576DE}"/>
          </ac:picMkLst>
        </pc:picChg>
        <pc:picChg chg="del">
          <ac:chgData name="Erkan ŞİRİN" userId="7f10ce1d6aaf8c5d" providerId="LiveId" clId="{0E0E6E0D-F67B-4125-8FD1-98F3660D98D2}" dt="2019-06-11T03:38:12.380" v="52" actId="478"/>
          <ac:picMkLst>
            <pc:docMk/>
            <pc:sldMk cId="915150309" sldId="339"/>
            <ac:picMk id="6" creationId="{73CE6A87-7605-4AD9-97AC-889EDE878737}"/>
          </ac:picMkLst>
        </pc:picChg>
      </pc:sldChg>
      <pc:sldChg chg="addSp delSp modSp add ord">
        <pc:chgData name="Erkan ŞİRİN" userId="7f10ce1d6aaf8c5d" providerId="LiveId" clId="{0E0E6E0D-F67B-4125-8FD1-98F3660D98D2}" dt="2019-06-12T19:39:21.541" v="82" actId="1076"/>
        <pc:sldMkLst>
          <pc:docMk/>
          <pc:sldMk cId="1206312110" sldId="340"/>
        </pc:sldMkLst>
        <pc:spChg chg="add mod">
          <ac:chgData name="Erkan ŞİRİN" userId="7f10ce1d6aaf8c5d" providerId="LiveId" clId="{0E0E6E0D-F67B-4125-8FD1-98F3660D98D2}" dt="2019-06-12T19:39:21.541" v="82" actId="1076"/>
          <ac:spMkLst>
            <pc:docMk/>
            <pc:sldMk cId="1206312110" sldId="340"/>
            <ac:spMk id="2" creationId="{804D80D6-B333-483D-9465-2443E76896B6}"/>
          </ac:spMkLst>
        </pc:spChg>
        <pc:spChg chg="mod">
          <ac:chgData name="Erkan ŞİRİN" userId="7f10ce1d6aaf8c5d" providerId="LiveId" clId="{0E0E6E0D-F67B-4125-8FD1-98F3660D98D2}" dt="2019-06-12T19:39:03.076" v="66" actId="1076"/>
          <ac:spMkLst>
            <pc:docMk/>
            <pc:sldMk cId="1206312110" sldId="340"/>
            <ac:spMk id="5" creationId="{2E79593C-AA84-4F0F-BB9B-1B5A70AC7FE0}"/>
          </ac:spMkLst>
        </pc:spChg>
        <pc:spChg chg="del mod">
          <ac:chgData name="Erkan ŞİRİN" userId="7f10ce1d6aaf8c5d" providerId="LiveId" clId="{0E0E6E0D-F67B-4125-8FD1-98F3660D98D2}" dt="2019-06-12T19:39:06.660" v="68" actId="478"/>
          <ac:spMkLst>
            <pc:docMk/>
            <pc:sldMk cId="1206312110" sldId="340"/>
            <ac:spMk id="7" creationId="{1D61EBCE-31AA-48F0-8EE0-52989DAEFFDE}"/>
          </ac:spMkLst>
        </pc:spChg>
        <pc:picChg chg="del">
          <ac:chgData name="Erkan ŞİRİN" userId="7f10ce1d6aaf8c5d" providerId="LiveId" clId="{0E0E6E0D-F67B-4125-8FD1-98F3660D98D2}" dt="2019-06-12T19:38:49.790" v="63" actId="478"/>
          <ac:picMkLst>
            <pc:docMk/>
            <pc:sldMk cId="1206312110" sldId="340"/>
            <ac:picMk id="3" creationId="{3DC4C4A6-EADF-4792-B7B6-0FFFF50F4D75}"/>
          </ac:picMkLst>
        </pc:picChg>
      </pc:sldChg>
      <pc:sldChg chg="addSp delSp modSp add">
        <pc:chgData name="Erkan ŞİRİN" userId="7f10ce1d6aaf8c5d" providerId="LiveId" clId="{0E0E6E0D-F67B-4125-8FD1-98F3660D98D2}" dt="2019-06-12T19:46:33.348" v="97"/>
        <pc:sldMkLst>
          <pc:docMk/>
          <pc:sldMk cId="2201042094" sldId="341"/>
        </pc:sldMkLst>
        <pc:picChg chg="add mod">
          <ac:chgData name="Erkan ŞİRİN" userId="7f10ce1d6aaf8c5d" providerId="LiveId" clId="{0E0E6E0D-F67B-4125-8FD1-98F3660D98D2}" dt="2019-06-12T19:46:33.348" v="97"/>
          <ac:picMkLst>
            <pc:docMk/>
            <pc:sldMk cId="2201042094" sldId="341"/>
            <ac:picMk id="2" creationId="{01A57F16-493D-405C-836C-6B2E4612C891}"/>
          </ac:picMkLst>
        </pc:picChg>
        <pc:picChg chg="del">
          <ac:chgData name="Erkan ŞİRİN" userId="7f10ce1d6aaf8c5d" providerId="LiveId" clId="{0E0E6E0D-F67B-4125-8FD1-98F3660D98D2}" dt="2019-06-12T19:45:49.439" v="92" actId="478"/>
          <ac:picMkLst>
            <pc:docMk/>
            <pc:sldMk cId="2201042094" sldId="341"/>
            <ac:picMk id="6" creationId="{73CE6A87-7605-4AD9-97AC-889EDE87873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9210D99-5DCB-47AE-A949-536EA77B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24B6C21-4D0B-499C-AB5B-1D910D699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D09B8CA-0B15-4D2C-B154-F06D6E71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12.06.2019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3C6C88C-1480-456D-A040-6F666237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1EF182A-044A-4489-939F-28639C58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768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3FE91B3-04A9-4937-97F1-A9A5DA65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8966DB9-AD74-4ECE-A9E9-E7DB30BB2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091104-7557-468A-B7DD-B0413F82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12.06.2019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2962694-D801-4B6A-AF17-E4BE1A63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5CD5CF1-04F6-49EE-A0DA-74944812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20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FFFCBE4-40A8-4F81-A2E0-2A4C8513F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B7B3341-DA1F-40D9-97B0-256906709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EB4511-F96B-40A6-BBE9-7BA54C65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12.06.2019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F2A07A2-6061-4297-B036-E74AC6D4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9E4AA4-7B9A-4764-A255-6E296140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785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CE84604-384D-4D6E-9A80-2359DF55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D9910D-EA4D-4F1F-8FB6-70A28567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866E0F-E4CF-4471-91A4-3C779602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12.06.2019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E55F5F-E2FC-42EE-9EA0-997ACB9A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6EB1962-2476-47E6-806F-80EDCEE1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675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F7327B3-FC33-4DB9-A550-34714EAD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C8CD1AC-776C-46E8-98CF-34F6C26A1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25090C-8CE6-4D60-829B-770B8AAB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12.06.2019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68E4DCD-A22F-4E8F-B5DB-6756CF09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9E657C3-A9BD-4F7C-B99A-60C78AB3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631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3BD5063-B358-45BB-8591-D035E2B3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6035B5-0B15-4C42-BD80-B391D0618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6C35344-18C4-4561-A7F1-46029783D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FB770D0-72EB-43D5-A001-8148C589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12.06.2019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147743B-EE31-472E-A7B4-D33CFDB0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1C2837C-4A39-496D-B0DB-72E78013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64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3633541-9FA1-4C4E-8C16-C2E192DB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911EA1C-E9FD-42E7-9D34-C2F228CE5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4BB9C2F-36D1-443E-9C0A-71C11A7D4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386A9D5-5EDE-467A-B1D1-7D83DCD24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DB2011E-A3D0-42C9-B544-488F7AD8D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3537700-1B3A-4800-BBEA-8D560F4B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12.06.2019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D6157B7-7A50-4239-874A-7567C1CE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CAF2059-019D-46EE-BED2-9A1462E7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101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BE396A5-BD27-4AC8-ACD6-A0FB7476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597C1DC-F7D8-4060-BFB8-98028421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12.06.2019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A647868-48E1-4377-AA13-E4A1654C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B2213B1-CC67-41CC-A619-1C70339A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582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523AD40-FBD5-45AB-9E40-584EC903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12.06.2019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0FA627E-2D80-424C-AFDE-4B0BF6EB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3A5B42A-0BA9-4529-8AB8-58F9411F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385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F142E63-9AFE-4A17-A185-2EA8A456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9A7C38-4D83-48B6-9088-CB858F8A6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D83722-070A-4FF2-B5A9-94167C808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F628BE8-51FD-4A6C-BD0F-0AEB31DF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12.06.2019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A222B64-B650-4F24-BB22-167A52E5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FFBE0F4-EB82-48A7-ACE7-A4A579C7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591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B20E5BF-0104-476A-9DC5-4BE78A2C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F47E10B-DA2C-46ED-B469-8A8492B48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26978FA-94AE-4CB1-B73F-3F60D55BB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A5354E5-E2DD-4820-BC7B-AF251215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12.06.2019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BE3DD5-30D8-46C7-ACEF-BA804DA8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83C330F-85E4-4DAD-A139-8B81E0AC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510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AB9A354-45B2-467D-8F59-49D35FDBD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757AE27-C5DE-473A-8201-D2F343F13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69C257-784D-4202-BAC8-F6C519CE4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971F1-0A24-473E-8A66-D77E329B588E}" type="datetimeFigureOut">
              <a:rPr lang="tr-TR" smtClean="0"/>
              <a:t>12.06.2019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B5651EA-BFBB-4280-9D27-4B5C1983C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292AE7-97A7-43AD-B25F-8A4707536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340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rkansirin78@hotmail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erkansirin78@yahoo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kansirin78/machine-learning-with-python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elgeler.yazbel.com/python-istihza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amazon.com/Hands-Machine-Learning-Scikit-Learn-TensorFlow/dp/1491962291/ref=sr_1_1?keywords=machine+learning&amp;qid=1560224087&amp;s=gateway&amp;sr=8-1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www.amazon.com/Python-Data-Science-Handbook-Essential/dp/1491912057/ref=sr_1_1?crid=2CD8T76647O67&amp;keywords=python+data+science+handbook&amp;qid=1560368477&amp;s=gateway&amp;sprefix=python+datascience+ha%2Caps%2C251&amp;sr=8-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www.amazon.com/Hands-Unsupervised-Learning-Using-Python/dp/1492035645/ref=sr_1_1?crid=39YYCKHNMRBAM&amp;keywords=hands-on+unsupervised+learning+using+python&amp;qid=1560223971&amp;s=gateway&amp;sprefix=Hands-On+Unsupervised+Learning+Using+Python,aps,261&amp;sr=8-1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www.amazon.com/Hundred-Page-Machine-Learning-Book/dp/199957950X/ref=sr_1_1?keywords=The+Hundred-Page+Machine+Learning+Book&amp;qid=1560368596&amp;s=gateway&amp;sr=8-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hyperlink" Target="https://belgeler.yazbel.com/python-istihza/" TargetMode="External"/><Relationship Id="rId2" Type="http://schemas.openxmlformats.org/officeDocument/2006/relationships/hyperlink" Target="http://www-bcf.usc.edu/~gareth/ISL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udemy.com/apache-spark-egitimi" TargetMode="External"/><Relationship Id="rId5" Type="http://schemas.openxmlformats.org/officeDocument/2006/relationships/hyperlink" Target="https://www.udemy.com/machinelearning/" TargetMode="External"/><Relationship Id="rId4" Type="http://schemas.openxmlformats.org/officeDocument/2006/relationships/hyperlink" Target="https://www.udemy.com/python-egitim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1F9858B-0148-4498-87C1-84E0D6409D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" t="12075" r="1683" b="531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4" name="Unvan 1">
            <a:extLst>
              <a:ext uri="{FF2B5EF4-FFF2-40B4-BE49-F238E27FC236}">
                <a16:creationId xmlns:a16="http://schemas.microsoft.com/office/drawing/2014/main" id="{424A21BB-7B81-40BA-B1C9-62E84447A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9601" y="2143125"/>
            <a:ext cx="7247415" cy="2571750"/>
          </a:xfrm>
          <a:solidFill>
            <a:schemeClr val="accent1">
              <a:lumMod val="75000"/>
            </a:schemeClr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tr-TR" sz="4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+mn-ea"/>
                <a:cs typeface="+mn-cs"/>
              </a:rPr>
              <a:t>Machine Learning </a:t>
            </a:r>
            <a:br>
              <a:rPr lang="tr-TR" sz="4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+mn-ea"/>
                <a:cs typeface="+mn-cs"/>
              </a:rPr>
            </a:br>
            <a:r>
              <a:rPr lang="tr-TR" sz="42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+mn-ea"/>
                <a:cs typeface="+mn-cs"/>
              </a:rPr>
              <a:t>with</a:t>
            </a:r>
            <a:r>
              <a:rPr lang="tr-TR" sz="4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+mn-ea"/>
                <a:cs typeface="+mn-cs"/>
              </a:rPr>
              <a:t> Python</a:t>
            </a:r>
            <a:br>
              <a:rPr lang="tr-TR" sz="4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+mn-ea"/>
                <a:cs typeface="+mn-cs"/>
              </a:rPr>
            </a:br>
            <a:endParaRPr lang="en-US" sz="4200" b="1" dirty="0">
              <a:solidFill>
                <a:schemeClr val="accent4">
                  <a:lumMod val="60000"/>
                  <a:lumOff val="40000"/>
                </a:schemeClr>
              </a:solidFill>
              <a:latin typeface="Robo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21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kdörtgen 12"/>
          <p:cNvSpPr/>
          <p:nvPr/>
        </p:nvSpPr>
        <p:spPr>
          <a:xfrm>
            <a:off x="6001407" y="1059184"/>
            <a:ext cx="52761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3600" dirty="0">
                <a:solidFill>
                  <a:srgbClr val="40404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Erkan ŞİRİN</a:t>
            </a:r>
          </a:p>
          <a:p>
            <a:pPr>
              <a:lnSpc>
                <a:spcPct val="150000"/>
              </a:lnSpc>
            </a:pPr>
            <a:endParaRPr lang="tr-TR" sz="3600" dirty="0">
              <a:solidFill>
                <a:srgbClr val="40404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Veri Bilimi ve Büyük Veri ile ilgili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Akademik çalışmalar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Sektör tecrübesi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Eğitmenlik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58"/>
          <a:stretch/>
        </p:blipFill>
        <p:spPr>
          <a:xfrm>
            <a:off x="2440468" y="1842367"/>
            <a:ext cx="2700528" cy="2628335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FF7BC00C-9752-41A8-9C88-7451042D3C5C}"/>
              </a:ext>
            </a:extLst>
          </p:cNvPr>
          <p:cNvSpPr/>
          <p:nvPr/>
        </p:nvSpPr>
        <p:spPr>
          <a:xfrm>
            <a:off x="1733292" y="5029502"/>
            <a:ext cx="38379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latin typeface="Roboto"/>
                <a:hlinkClick r:id="rId3"/>
              </a:rPr>
              <a:t>erkansirin78@hotmail.com</a:t>
            </a:r>
            <a:endParaRPr lang="tr-TR" sz="2400" dirty="0">
              <a:latin typeface="Roboto"/>
            </a:endParaRPr>
          </a:p>
          <a:p>
            <a:r>
              <a:rPr lang="tr-TR" sz="2400" dirty="0">
                <a:latin typeface="Roboto"/>
                <a:hlinkClick r:id="rId4"/>
              </a:rPr>
              <a:t>erkan.sirin@impektra.com</a:t>
            </a:r>
            <a:endParaRPr lang="tr-TR" sz="2400" dirty="0">
              <a:latin typeface="Roboto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34DF71B8-B6CB-403D-B382-6A34CAAB5B4E}"/>
              </a:ext>
            </a:extLst>
          </p:cNvPr>
          <p:cNvSpPr/>
          <p:nvPr/>
        </p:nvSpPr>
        <p:spPr>
          <a:xfrm>
            <a:off x="2170422" y="5983481"/>
            <a:ext cx="2762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>
                <a:solidFill>
                  <a:srgbClr val="404041"/>
                </a:solidFill>
                <a:latin typeface="Roboto"/>
              </a:rPr>
              <a:t>+90 506 543 2731</a:t>
            </a:r>
          </a:p>
        </p:txBody>
      </p:sp>
    </p:spTree>
    <p:extLst>
      <p:ext uri="{BB962C8B-B14F-4D97-AF65-F5344CB8AC3E}">
        <p14:creationId xmlns:p14="http://schemas.microsoft.com/office/powerpoint/2010/main" val="28834178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685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Zaman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2809773" y="2018070"/>
            <a:ext cx="7964129" cy="221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Öğleden Önce	: 09:00 – 12:00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 Arası		: 12:00 – 13:00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Öğleden Sonra	</a:t>
            </a:r>
            <a:r>
              <a:rPr lang="tr-TR" sz="3200">
                <a:latin typeface="Roboto"/>
              </a:rPr>
              <a:t>: 13:00 </a:t>
            </a:r>
            <a:r>
              <a:rPr lang="tr-TR" sz="3200" dirty="0">
                <a:latin typeface="Roboto"/>
              </a:rPr>
              <a:t>– 16:45</a:t>
            </a:r>
          </a:p>
        </p:txBody>
      </p:sp>
    </p:spTree>
    <p:extLst>
      <p:ext uri="{BB962C8B-B14F-4D97-AF65-F5344CB8AC3E}">
        <p14:creationId xmlns:p14="http://schemas.microsoft.com/office/powerpoint/2010/main" val="3627367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Hakkında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1904522" y="1248163"/>
            <a:ext cx="8976852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 err="1">
                <a:latin typeface="Roboto"/>
              </a:rPr>
              <a:t>Github</a:t>
            </a:r>
            <a:r>
              <a:rPr lang="tr-TR" sz="2400" dirty="0">
                <a:latin typeface="Roboto"/>
              </a:rPr>
              <a:t> repo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hlinkClick r:id="rId2"/>
              </a:rPr>
              <a:t>https://github.com/erkansirin78/machine-learning-with-python</a:t>
            </a:r>
            <a:endParaRPr lang="tr-TR" sz="2400" dirty="0"/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2. Eğitim dokümanları buradadır, güncellemeler işlenecektir.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3. IDE olarak Jupyter kullanılacaktır.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tr-TR" sz="24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09421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Hedefi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1930401" y="989370"/>
            <a:ext cx="8976852" cy="465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Makine öğrenmesine yetecek kadar python pratiği kazanmak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Görselleştirme kütüphanelerini tanımak ve temel grafikleri çizebilmek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tr-TR" sz="2000" dirty="0">
                <a:latin typeface="Roboto"/>
              </a:rPr>
              <a:t>Veri hazırlığını anlamak ve uygulamak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Makine öğrenmesi temel kavramlarını öğrenmek ve hangi problemin nasıl çözüleceği kavramak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Regresyon pratiği kazanmak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Sınıflandırma pratiği kazanmak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Kümeleme pratiği kazanmak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 err="1">
                <a:latin typeface="Roboto"/>
              </a:rPr>
              <a:t>Tuning</a:t>
            </a:r>
            <a:r>
              <a:rPr lang="tr-TR" sz="2000" dirty="0">
                <a:latin typeface="Roboto"/>
              </a:rPr>
              <a:t> yapabilmek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Deri öğrenme temel kavramlarını öğrenmek</a:t>
            </a:r>
          </a:p>
        </p:txBody>
      </p:sp>
    </p:spTree>
    <p:extLst>
      <p:ext uri="{BB962C8B-B14F-4D97-AF65-F5344CB8AC3E}">
        <p14:creationId xmlns:p14="http://schemas.microsoft.com/office/powerpoint/2010/main" val="2519033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650999" y="369937"/>
            <a:ext cx="8610600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Tavsiye Edilen Kaynaklar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2E79593C-AA84-4F0F-BB9B-1B5A70AC7FE0}"/>
              </a:ext>
            </a:extLst>
          </p:cNvPr>
          <p:cNvSpPr/>
          <p:nvPr/>
        </p:nvSpPr>
        <p:spPr>
          <a:xfrm>
            <a:off x="2816354" y="1874857"/>
            <a:ext cx="5602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hlinkClick r:id="rId2"/>
              </a:rPr>
              <a:t>https://belgeler.yazbel.com/python-istihza/</a:t>
            </a:r>
            <a:endParaRPr lang="tr-TR" sz="2400" dirty="0"/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804D80D6-B333-483D-9465-2443E76896B6}"/>
              </a:ext>
            </a:extLst>
          </p:cNvPr>
          <p:cNvSpPr/>
          <p:nvPr/>
        </p:nvSpPr>
        <p:spPr>
          <a:xfrm>
            <a:off x="4887994" y="1505525"/>
            <a:ext cx="1680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4D4D"/>
                </a:solidFill>
                <a:latin typeface="Roboto"/>
              </a:rPr>
              <a:t>Python Temel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0631211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650999" y="369937"/>
            <a:ext cx="8610600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Tavsiye Edilen Kaynaklar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pic>
        <p:nvPicPr>
          <p:cNvPr id="6" name="Resim 5">
            <a:hlinkClick r:id="rId2"/>
            <a:extLst>
              <a:ext uri="{FF2B5EF4-FFF2-40B4-BE49-F238E27FC236}">
                <a16:creationId xmlns:a16="http://schemas.microsoft.com/office/drawing/2014/main" id="{73CE6A87-7605-4AD9-97AC-889EDE878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984" y="1494472"/>
            <a:ext cx="3623615" cy="4752975"/>
          </a:xfrm>
          <a:prstGeom prst="rect">
            <a:avLst/>
          </a:prstGeom>
        </p:spPr>
      </p:pic>
      <p:pic>
        <p:nvPicPr>
          <p:cNvPr id="1026" name="Picture 2" descr="Book Cover">
            <a:hlinkClick r:id="rId4"/>
            <a:extLst>
              <a:ext uri="{FF2B5EF4-FFF2-40B4-BE49-F238E27FC236}">
                <a16:creationId xmlns:a16="http://schemas.microsoft.com/office/drawing/2014/main" id="{E6D06054-73FC-444F-9E17-06053F321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61" y="1494472"/>
            <a:ext cx="360045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78478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650999" y="369937"/>
            <a:ext cx="8610600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Tavsiye Edilen Kaynaklar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pic>
        <p:nvPicPr>
          <p:cNvPr id="4" name="Resim 3">
            <a:hlinkClick r:id="rId2"/>
            <a:extLst>
              <a:ext uri="{FF2B5EF4-FFF2-40B4-BE49-F238E27FC236}">
                <a16:creationId xmlns:a16="http://schemas.microsoft.com/office/drawing/2014/main" id="{1E603009-26E8-469D-8544-D43F29157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99" y="1494472"/>
            <a:ext cx="3629025" cy="4752975"/>
          </a:xfrm>
          <a:prstGeom prst="rect">
            <a:avLst/>
          </a:prstGeom>
        </p:spPr>
      </p:pic>
      <p:pic>
        <p:nvPicPr>
          <p:cNvPr id="2" name="Resim 1">
            <a:hlinkClick r:id="rId4"/>
            <a:extLst>
              <a:ext uri="{FF2B5EF4-FFF2-40B4-BE49-F238E27FC236}">
                <a16:creationId xmlns:a16="http://schemas.microsoft.com/office/drawing/2014/main" id="{01A57F16-493D-405C-836C-6B2E4612C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7912" y="1494472"/>
            <a:ext cx="3753089" cy="465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4209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650999" y="369937"/>
            <a:ext cx="8610600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Tavsiye Edilen Kaynaklar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pic>
        <p:nvPicPr>
          <p:cNvPr id="3" name="Resim 2">
            <a:hlinkClick r:id="rId2"/>
            <a:extLst>
              <a:ext uri="{FF2B5EF4-FFF2-40B4-BE49-F238E27FC236}">
                <a16:creationId xmlns:a16="http://schemas.microsoft.com/office/drawing/2014/main" id="{3DC4C4A6-EADF-4792-B7B6-0FFFF50F4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99" y="1494472"/>
            <a:ext cx="3256788" cy="4906841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2E79593C-AA84-4F0F-BB9B-1B5A70AC7FE0}"/>
              </a:ext>
            </a:extLst>
          </p:cNvPr>
          <p:cNvSpPr/>
          <p:nvPr/>
        </p:nvSpPr>
        <p:spPr>
          <a:xfrm>
            <a:off x="5894834" y="1885177"/>
            <a:ext cx="5389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hlinkClick r:id="rId4"/>
              </a:rPr>
              <a:t>https://www.udemy.com/python-egitimi/</a:t>
            </a:r>
            <a:endParaRPr lang="tr-TR" sz="2400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1D61EBCE-31AA-48F0-8EE0-52989DAEFFDE}"/>
              </a:ext>
            </a:extLst>
          </p:cNvPr>
          <p:cNvSpPr/>
          <p:nvPr/>
        </p:nvSpPr>
        <p:spPr>
          <a:xfrm>
            <a:off x="5894834" y="3133466"/>
            <a:ext cx="5647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hlinkClick r:id="rId5"/>
              </a:rPr>
              <a:t>https://www.udemy.com/machinelearning/</a:t>
            </a:r>
            <a:endParaRPr lang="tr-TR" sz="2400" dirty="0"/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C75F96FF-6A46-4881-9731-DF8F9F85D732}"/>
              </a:ext>
            </a:extLst>
          </p:cNvPr>
          <p:cNvSpPr/>
          <p:nvPr/>
        </p:nvSpPr>
        <p:spPr>
          <a:xfrm>
            <a:off x="5894834" y="4344849"/>
            <a:ext cx="60492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hlinkClick r:id="rId6"/>
              </a:rPr>
              <a:t>https://www.udemy.com/apache-spark-egitimi</a:t>
            </a:r>
            <a:endParaRPr lang="tr-TR" sz="2400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5B34C7BD-5F9F-4405-9C4D-00441BB340B7}"/>
              </a:ext>
            </a:extLst>
          </p:cNvPr>
          <p:cNvSpPr/>
          <p:nvPr/>
        </p:nvSpPr>
        <p:spPr>
          <a:xfrm>
            <a:off x="6095311" y="5646727"/>
            <a:ext cx="5602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hlinkClick r:id="rId7"/>
              </a:rPr>
              <a:t>https://belgeler.yazbel.com/python-istihza/</a:t>
            </a:r>
            <a:endParaRPr lang="tr-TR" sz="2400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9AC6C4DD-18B1-4B4E-8B1C-24435C353CC0}"/>
              </a:ext>
            </a:extLst>
          </p:cNvPr>
          <p:cNvSpPr/>
          <p:nvPr/>
        </p:nvSpPr>
        <p:spPr>
          <a:xfrm>
            <a:off x="7284215" y="5157371"/>
            <a:ext cx="2501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4D4D"/>
                </a:solidFill>
                <a:latin typeface="Roboto"/>
              </a:rPr>
              <a:t>Python Temel Türkçe</a:t>
            </a:r>
            <a:endParaRPr lang="tr-TR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47FBF739-3F5B-45FD-8107-1F72088D3BB6}"/>
              </a:ext>
            </a:extLst>
          </p:cNvPr>
          <p:cNvSpPr/>
          <p:nvPr/>
        </p:nvSpPr>
        <p:spPr>
          <a:xfrm>
            <a:off x="6458289" y="3906936"/>
            <a:ext cx="4262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4D4D"/>
                </a:solidFill>
                <a:latin typeface="Roboto"/>
              </a:rPr>
              <a:t>Spark </a:t>
            </a:r>
            <a:r>
              <a:rPr lang="tr-TR" b="1" dirty="0" err="1">
                <a:solidFill>
                  <a:srgbClr val="FF4D4D"/>
                </a:solidFill>
                <a:latin typeface="Roboto"/>
              </a:rPr>
              <a:t>Python&amp;Scala</a:t>
            </a:r>
            <a:r>
              <a:rPr lang="tr-TR" b="1" dirty="0">
                <a:solidFill>
                  <a:srgbClr val="FF4D4D"/>
                </a:solidFill>
                <a:latin typeface="Roboto"/>
              </a:rPr>
              <a:t> </a:t>
            </a:r>
            <a:r>
              <a:rPr lang="tr-TR" b="1" dirty="0" err="1">
                <a:solidFill>
                  <a:srgbClr val="FF4D4D"/>
                </a:solidFill>
                <a:latin typeface="Roboto"/>
              </a:rPr>
              <a:t>Big</a:t>
            </a:r>
            <a:r>
              <a:rPr lang="tr-TR" b="1" dirty="0">
                <a:solidFill>
                  <a:srgbClr val="FF4D4D"/>
                </a:solidFill>
                <a:latin typeface="Roboto"/>
              </a:rPr>
              <a:t> Data Türkçe</a:t>
            </a:r>
            <a:endParaRPr lang="tr-TR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2D1EF34-F09A-46E2-AA0C-11FE99A49BD0}"/>
              </a:ext>
            </a:extLst>
          </p:cNvPr>
          <p:cNvSpPr/>
          <p:nvPr/>
        </p:nvSpPr>
        <p:spPr>
          <a:xfrm>
            <a:off x="7345904" y="2758717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rgbClr val="FF4D4D"/>
                </a:solidFill>
                <a:latin typeface="Roboto"/>
              </a:rPr>
              <a:t>Python&amp;R</a:t>
            </a:r>
            <a:r>
              <a:rPr lang="tr-TR" b="1" dirty="0">
                <a:solidFill>
                  <a:srgbClr val="FF4D4D"/>
                </a:solidFill>
                <a:latin typeface="Roboto"/>
              </a:rPr>
              <a:t> İngilizce</a:t>
            </a:r>
            <a:endParaRPr lang="tr-TR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B8449501-FF42-4F54-9AB4-EAB024C5090C}"/>
              </a:ext>
            </a:extLst>
          </p:cNvPr>
          <p:cNvSpPr/>
          <p:nvPr/>
        </p:nvSpPr>
        <p:spPr>
          <a:xfrm>
            <a:off x="7527871" y="1573372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4D4D"/>
                </a:solidFill>
                <a:latin typeface="Roboto"/>
              </a:rPr>
              <a:t>Python Türkçe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1515030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192</Words>
  <Application>Microsoft Office PowerPoint</Application>
  <PresentationFormat>Geniş ekran</PresentationFormat>
  <Paragraphs>43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Verdana</vt:lpstr>
      <vt:lpstr>Wingdings</vt:lpstr>
      <vt:lpstr>Office Teması</vt:lpstr>
      <vt:lpstr>Machine Learning  with Python </vt:lpstr>
      <vt:lpstr>PowerPoint Sunusu</vt:lpstr>
      <vt:lpstr>Zaman</vt:lpstr>
      <vt:lpstr>Eğitim Hakkında</vt:lpstr>
      <vt:lpstr>Eğitim Hedefi</vt:lpstr>
      <vt:lpstr>Tavsiye Edilen Kaynaklar</vt:lpstr>
      <vt:lpstr>Tavsiye Edilen Kaynaklar</vt:lpstr>
      <vt:lpstr>Tavsiye Edilen Kaynaklar</vt:lpstr>
      <vt:lpstr>Tavsiye Edilen 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ile Makine Öğrenmesi</dc:title>
  <dc:creator>Erkan ŞİRİN</dc:creator>
  <cp:lastModifiedBy>Erkan ŞİRİN</cp:lastModifiedBy>
  <cp:revision>12</cp:revision>
  <dcterms:created xsi:type="dcterms:W3CDTF">2019-03-16T06:56:25Z</dcterms:created>
  <dcterms:modified xsi:type="dcterms:W3CDTF">2019-06-12T19:51:29Z</dcterms:modified>
</cp:coreProperties>
</file>